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53"/>
  </p:notesMasterIdLst>
  <p:sldIdLst>
    <p:sldId id="256" r:id="rId2"/>
    <p:sldId id="261" r:id="rId3"/>
    <p:sldId id="260" r:id="rId4"/>
    <p:sldId id="561" r:id="rId5"/>
    <p:sldId id="262" r:id="rId6"/>
    <p:sldId id="263" r:id="rId7"/>
    <p:sldId id="264" r:id="rId8"/>
    <p:sldId id="265" r:id="rId9"/>
    <p:sldId id="266" r:id="rId10"/>
    <p:sldId id="267" r:id="rId11"/>
    <p:sldId id="268" r:id="rId12"/>
    <p:sldId id="269" r:id="rId13"/>
    <p:sldId id="270" r:id="rId14"/>
    <p:sldId id="271" r:id="rId15"/>
    <p:sldId id="279" r:id="rId16"/>
    <p:sldId id="280" r:id="rId17"/>
    <p:sldId id="573" r:id="rId18"/>
    <p:sldId id="281" r:id="rId19"/>
    <p:sldId id="282" r:id="rId20"/>
    <p:sldId id="283" r:id="rId21"/>
    <p:sldId id="285" r:id="rId22"/>
    <p:sldId id="286" r:id="rId23"/>
    <p:sldId id="287" r:id="rId24"/>
    <p:sldId id="288" r:id="rId25"/>
    <p:sldId id="289" r:id="rId26"/>
    <p:sldId id="533" r:id="rId27"/>
    <p:sldId id="291" r:id="rId28"/>
    <p:sldId id="534" r:id="rId29"/>
    <p:sldId id="293" r:id="rId30"/>
    <p:sldId id="294" r:id="rId31"/>
    <p:sldId id="295" r:id="rId32"/>
    <p:sldId id="296" r:id="rId33"/>
    <p:sldId id="297" r:id="rId34"/>
    <p:sldId id="298" r:id="rId35"/>
    <p:sldId id="560" r:id="rId36"/>
    <p:sldId id="299" r:id="rId37"/>
    <p:sldId id="300" r:id="rId38"/>
    <p:sldId id="538" r:id="rId39"/>
    <p:sldId id="539" r:id="rId40"/>
    <p:sldId id="303" r:id="rId41"/>
    <p:sldId id="304" r:id="rId42"/>
    <p:sldId id="305" r:id="rId43"/>
    <p:sldId id="306" r:id="rId44"/>
    <p:sldId id="307" r:id="rId45"/>
    <p:sldId id="540" r:id="rId46"/>
    <p:sldId id="563" r:id="rId47"/>
    <p:sldId id="535" r:id="rId48"/>
    <p:sldId id="310" r:id="rId49"/>
    <p:sldId id="311" r:id="rId50"/>
    <p:sldId id="312" r:id="rId51"/>
    <p:sldId id="314" r:id="rId52"/>
    <p:sldId id="315" r:id="rId53"/>
    <p:sldId id="316" r:id="rId54"/>
    <p:sldId id="317" r:id="rId55"/>
    <p:sldId id="318" r:id="rId56"/>
    <p:sldId id="319" r:id="rId57"/>
    <p:sldId id="320" r:id="rId58"/>
    <p:sldId id="321" r:id="rId59"/>
    <p:sldId id="322" r:id="rId60"/>
    <p:sldId id="323" r:id="rId61"/>
    <p:sldId id="324" r:id="rId62"/>
    <p:sldId id="327" r:id="rId63"/>
    <p:sldId id="328" r:id="rId64"/>
    <p:sldId id="541" r:id="rId65"/>
    <p:sldId id="330" r:id="rId66"/>
    <p:sldId id="331" r:id="rId67"/>
    <p:sldId id="332" r:id="rId68"/>
    <p:sldId id="580" r:id="rId69"/>
    <p:sldId id="542" r:id="rId70"/>
    <p:sldId id="334" r:id="rId71"/>
    <p:sldId id="581" r:id="rId72"/>
    <p:sldId id="336" r:id="rId73"/>
    <p:sldId id="337" r:id="rId74"/>
    <p:sldId id="339" r:id="rId75"/>
    <p:sldId id="340" r:id="rId76"/>
    <p:sldId id="341" r:id="rId77"/>
    <p:sldId id="342" r:id="rId78"/>
    <p:sldId id="343" r:id="rId79"/>
    <p:sldId id="407" r:id="rId80"/>
    <p:sldId id="408" r:id="rId81"/>
    <p:sldId id="409" r:id="rId82"/>
    <p:sldId id="410" r:id="rId83"/>
    <p:sldId id="411" r:id="rId84"/>
    <p:sldId id="412" r:id="rId85"/>
    <p:sldId id="567" r:id="rId86"/>
    <p:sldId id="568" r:id="rId87"/>
    <p:sldId id="415" r:id="rId88"/>
    <p:sldId id="416" r:id="rId89"/>
    <p:sldId id="417" r:id="rId90"/>
    <p:sldId id="569" r:id="rId91"/>
    <p:sldId id="419" r:id="rId92"/>
    <p:sldId id="344" r:id="rId93"/>
    <p:sldId id="543" r:id="rId94"/>
    <p:sldId id="345" r:id="rId95"/>
    <p:sldId id="346" r:id="rId96"/>
    <p:sldId id="347" r:id="rId97"/>
    <p:sldId id="359" r:id="rId98"/>
    <p:sldId id="360" r:id="rId99"/>
    <p:sldId id="361" r:id="rId100"/>
    <p:sldId id="362" r:id="rId101"/>
    <p:sldId id="363" r:id="rId102"/>
    <p:sldId id="364" r:id="rId103"/>
    <p:sldId id="365" r:id="rId104"/>
    <p:sldId id="366" r:id="rId105"/>
    <p:sldId id="367" r:id="rId106"/>
    <p:sldId id="368" r:id="rId107"/>
    <p:sldId id="369" r:id="rId108"/>
    <p:sldId id="370" r:id="rId109"/>
    <p:sldId id="371" r:id="rId110"/>
    <p:sldId id="372" r:id="rId111"/>
    <p:sldId id="373" r:id="rId112"/>
    <p:sldId id="374" r:id="rId113"/>
    <p:sldId id="375" r:id="rId114"/>
    <p:sldId id="376" r:id="rId115"/>
    <p:sldId id="377" r:id="rId116"/>
    <p:sldId id="379" r:id="rId117"/>
    <p:sldId id="380" r:id="rId118"/>
    <p:sldId id="381" r:id="rId119"/>
    <p:sldId id="382" r:id="rId120"/>
    <p:sldId id="384" r:id="rId121"/>
    <p:sldId id="385" r:id="rId122"/>
    <p:sldId id="386" r:id="rId123"/>
    <p:sldId id="387" r:id="rId124"/>
    <p:sldId id="388" r:id="rId125"/>
    <p:sldId id="389" r:id="rId126"/>
    <p:sldId id="390" r:id="rId127"/>
    <p:sldId id="391" r:id="rId128"/>
    <p:sldId id="392" r:id="rId129"/>
    <p:sldId id="393" r:id="rId130"/>
    <p:sldId id="394" r:id="rId131"/>
    <p:sldId id="395" r:id="rId132"/>
    <p:sldId id="396" r:id="rId133"/>
    <p:sldId id="355" r:id="rId134"/>
    <p:sldId id="356" r:id="rId135"/>
    <p:sldId id="544" r:id="rId136"/>
    <p:sldId id="545" r:id="rId137"/>
    <p:sldId id="397" r:id="rId138"/>
    <p:sldId id="582" r:id="rId139"/>
    <p:sldId id="583" r:id="rId140"/>
    <p:sldId id="398" r:id="rId141"/>
    <p:sldId id="399" r:id="rId142"/>
    <p:sldId id="400" r:id="rId143"/>
    <p:sldId id="402" r:id="rId144"/>
    <p:sldId id="404" r:id="rId145"/>
    <p:sldId id="405" r:id="rId146"/>
    <p:sldId id="403" r:id="rId147"/>
    <p:sldId id="406" r:id="rId148"/>
    <p:sldId id="420" r:id="rId149"/>
    <p:sldId id="570" r:id="rId150"/>
    <p:sldId id="418" r:id="rId151"/>
    <p:sldId id="423" r:id="rId152"/>
    <p:sldId id="571" r:id="rId153"/>
    <p:sldId id="425" r:id="rId154"/>
    <p:sldId id="422" r:id="rId155"/>
    <p:sldId id="427" r:id="rId156"/>
    <p:sldId id="428" r:id="rId157"/>
    <p:sldId id="430" r:id="rId158"/>
    <p:sldId id="431" r:id="rId159"/>
    <p:sldId id="432" r:id="rId160"/>
    <p:sldId id="433" r:id="rId161"/>
    <p:sldId id="434" r:id="rId162"/>
    <p:sldId id="435" r:id="rId163"/>
    <p:sldId id="436" r:id="rId164"/>
    <p:sldId id="437" r:id="rId165"/>
    <p:sldId id="438" r:id="rId166"/>
    <p:sldId id="439" r:id="rId167"/>
    <p:sldId id="440" r:id="rId168"/>
    <p:sldId id="562" r:id="rId169"/>
    <p:sldId id="441" r:id="rId170"/>
    <p:sldId id="546" r:id="rId171"/>
    <p:sldId id="547" r:id="rId172"/>
    <p:sldId id="548" r:id="rId173"/>
    <p:sldId id="549" r:id="rId174"/>
    <p:sldId id="550" r:id="rId175"/>
    <p:sldId id="586" r:id="rId176"/>
    <p:sldId id="454" r:id="rId177"/>
    <p:sldId id="455" r:id="rId178"/>
    <p:sldId id="456" r:id="rId179"/>
    <p:sldId id="457" r:id="rId180"/>
    <p:sldId id="338" r:id="rId181"/>
    <p:sldId id="459" r:id="rId182"/>
    <p:sldId id="460" r:id="rId183"/>
    <p:sldId id="461" r:id="rId184"/>
    <p:sldId id="466" r:id="rId185"/>
    <p:sldId id="536" r:id="rId186"/>
    <p:sldId id="463" r:id="rId187"/>
    <p:sldId id="464" r:id="rId188"/>
    <p:sldId id="493" r:id="rId189"/>
    <p:sldId id="494" r:id="rId190"/>
    <p:sldId id="497" r:id="rId191"/>
    <p:sldId id="537" r:id="rId192"/>
    <p:sldId id="498" r:id="rId193"/>
    <p:sldId id="499" r:id="rId194"/>
    <p:sldId id="467" r:id="rId195"/>
    <p:sldId id="471" r:id="rId196"/>
    <p:sldId id="472" r:id="rId197"/>
    <p:sldId id="473" r:id="rId198"/>
    <p:sldId id="474" r:id="rId199"/>
    <p:sldId id="475" r:id="rId200"/>
    <p:sldId id="476" r:id="rId201"/>
    <p:sldId id="477" r:id="rId202"/>
    <p:sldId id="478" r:id="rId203"/>
    <p:sldId id="479" r:id="rId204"/>
    <p:sldId id="480" r:id="rId205"/>
    <p:sldId id="481" r:id="rId206"/>
    <p:sldId id="482" r:id="rId207"/>
    <p:sldId id="483" r:id="rId208"/>
    <p:sldId id="484" r:id="rId209"/>
    <p:sldId id="485" r:id="rId210"/>
    <p:sldId id="486" r:id="rId211"/>
    <p:sldId id="487" r:id="rId212"/>
    <p:sldId id="489" r:id="rId213"/>
    <p:sldId id="490" r:id="rId214"/>
    <p:sldId id="491" r:id="rId215"/>
    <p:sldId id="492" r:id="rId216"/>
    <p:sldId id="553" r:id="rId217"/>
    <p:sldId id="555" r:id="rId218"/>
    <p:sldId id="554" r:id="rId219"/>
    <p:sldId id="556" r:id="rId220"/>
    <p:sldId id="557" r:id="rId221"/>
    <p:sldId id="558" r:id="rId222"/>
    <p:sldId id="559" r:id="rId223"/>
    <p:sldId id="501" r:id="rId224"/>
    <p:sldId id="502" r:id="rId225"/>
    <p:sldId id="576" r:id="rId226"/>
    <p:sldId id="575" r:id="rId227"/>
    <p:sldId id="504" r:id="rId228"/>
    <p:sldId id="507" r:id="rId229"/>
    <p:sldId id="508" r:id="rId230"/>
    <p:sldId id="509" r:id="rId231"/>
    <p:sldId id="510" r:id="rId232"/>
    <p:sldId id="511" r:id="rId233"/>
    <p:sldId id="512" r:id="rId234"/>
    <p:sldId id="514" r:id="rId235"/>
    <p:sldId id="516" r:id="rId236"/>
    <p:sldId id="517" r:id="rId237"/>
    <p:sldId id="518" r:id="rId238"/>
    <p:sldId id="519" r:id="rId239"/>
    <p:sldId id="520" r:id="rId240"/>
    <p:sldId id="521" r:id="rId241"/>
    <p:sldId id="522" r:id="rId242"/>
    <p:sldId id="523" r:id="rId243"/>
    <p:sldId id="524" r:id="rId244"/>
    <p:sldId id="525" r:id="rId245"/>
    <p:sldId id="526" r:id="rId246"/>
    <p:sldId id="527" r:id="rId247"/>
    <p:sldId id="348" r:id="rId248"/>
    <p:sldId id="349" r:id="rId249"/>
    <p:sldId id="350" r:id="rId250"/>
    <p:sldId id="584" r:id="rId251"/>
    <p:sldId id="585" r:id="rId252"/>
  </p:sldIdLst>
  <p:sldSz cx="12192000" cy="6858000"/>
  <p:notesSz cx="7315200" cy="9601200"/>
  <p:embeddedFontLst>
    <p:embeddedFont>
      <p:font typeface="Cambria" panose="02040503050406030204" pitchFamily="18" charset="0"/>
      <p:regular r:id="rId254"/>
      <p:bold r:id="rId255"/>
      <p:italic r:id="rId256"/>
      <p:boldItalic r:id="rId257"/>
    </p:embeddedFont>
    <p:embeddedFont>
      <p:font typeface="Source Sans Pro" panose="020B0503030403020204" pitchFamily="34" charset="0"/>
      <p:regular r:id="rId258"/>
      <p:bold r:id="rId259"/>
      <p:italic r:id="rId260"/>
      <p:boldItalic r:id="rId2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2" roundtripDataSignature="AMtx7miChs7EQ82siZHbwQIGG2gfN7xHU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292D29-9842-446B-B014-1F4E29D1389B}" v="81" dt="2024-04-15T17:14:31.250"/>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35" autoAdjust="0"/>
    <p:restoredTop sz="85376" autoAdjust="0"/>
  </p:normalViewPr>
  <p:slideViewPr>
    <p:cSldViewPr snapToGrid="0">
      <p:cViewPr varScale="1">
        <p:scale>
          <a:sx n="48" d="100"/>
          <a:sy n="48" d="100"/>
        </p:scale>
        <p:origin x="44" y="8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font" Target="fonts/font5.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font" Target="fonts/font6.fntdata"/><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font" Target="fonts/font7.fntdata"/><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92" Type="http://customschemas.google.com/relationships/presentationmetadata" Target="meta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font" Target="fonts/font8.fntdata"/><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93" Type="http://schemas.openxmlformats.org/officeDocument/2006/relationships/presProps" Target="presProp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94" Type="http://schemas.openxmlformats.org/officeDocument/2006/relationships/viewProps" Target="view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notesMaster" Target="notesMasters/notesMaster1.xml"/><Relationship Id="rId295"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font" Target="fonts/font1.fntdata"/><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tableStyles" Target="tableStyle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font" Target="fonts/font2.fntdata"/><Relationship Id="rId297" Type="http://schemas.microsoft.com/office/2016/11/relationships/changesInfo" Target="changesInfos/changesInfo1.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font" Target="fonts/font3.fntdata"/><Relationship Id="rId298" Type="http://schemas.microsoft.com/office/2015/10/relationships/revisionInfo" Target="revisionInfo.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font" Target="fonts/font4.fntdata"/><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SC GT" userId="54af876027b50f9a" providerId="LiveId" clId="{84292D29-9842-446B-B014-1F4E29D1389B}"/>
    <pc:docChg chg="custSel delSld modSld sldOrd">
      <pc:chgData name="ESC GT" userId="54af876027b50f9a" providerId="LiveId" clId="{84292D29-9842-446B-B014-1F4E29D1389B}" dt="2024-04-15T17:14:31.250" v="580"/>
      <pc:docMkLst>
        <pc:docMk/>
      </pc:docMkLst>
      <pc:sldChg chg="setBg">
        <pc:chgData name="ESC GT" userId="54af876027b50f9a" providerId="LiveId" clId="{84292D29-9842-446B-B014-1F4E29D1389B}" dt="2024-04-15T17:14:31.250" v="580"/>
        <pc:sldMkLst>
          <pc:docMk/>
          <pc:sldMk cId="0" sldId="293"/>
        </pc:sldMkLst>
      </pc:sldChg>
      <pc:sldChg chg="modSp mod">
        <pc:chgData name="ESC GT" userId="54af876027b50f9a" providerId="LiveId" clId="{84292D29-9842-446B-B014-1F4E29D1389B}" dt="2024-04-12T10:51:26.635" v="37" actId="6549"/>
        <pc:sldMkLst>
          <pc:docMk/>
          <pc:sldMk cId="0" sldId="330"/>
        </pc:sldMkLst>
        <pc:spChg chg="mod">
          <ac:chgData name="ESC GT" userId="54af876027b50f9a" providerId="LiveId" clId="{84292D29-9842-446B-B014-1F4E29D1389B}" dt="2024-04-12T10:51:26.635" v="37" actId="6549"/>
          <ac:spMkLst>
            <pc:docMk/>
            <pc:sldMk cId="0" sldId="330"/>
            <ac:spMk id="586" creationId="{00000000-0000-0000-0000-000000000000}"/>
          </ac:spMkLst>
        </pc:spChg>
      </pc:sldChg>
      <pc:sldChg chg="modSp mod">
        <pc:chgData name="ESC GT" userId="54af876027b50f9a" providerId="LiveId" clId="{84292D29-9842-446B-B014-1F4E29D1389B}" dt="2024-04-12T10:52:26.838" v="38" actId="6549"/>
        <pc:sldMkLst>
          <pc:docMk/>
          <pc:sldMk cId="0" sldId="331"/>
        </pc:sldMkLst>
        <pc:spChg chg="mod">
          <ac:chgData name="ESC GT" userId="54af876027b50f9a" providerId="LiveId" clId="{84292D29-9842-446B-B014-1F4E29D1389B}" dt="2024-04-12T10:52:26.838" v="38" actId="6549"/>
          <ac:spMkLst>
            <pc:docMk/>
            <pc:sldMk cId="0" sldId="331"/>
            <ac:spMk id="592" creationId="{00000000-0000-0000-0000-000000000000}"/>
          </ac:spMkLst>
        </pc:spChg>
      </pc:sldChg>
      <pc:sldChg chg="modSp mod">
        <pc:chgData name="ESC GT" userId="54af876027b50f9a" providerId="LiveId" clId="{84292D29-9842-446B-B014-1F4E29D1389B}" dt="2024-04-15T12:02:17.388" v="245" actId="20577"/>
        <pc:sldMkLst>
          <pc:docMk/>
          <pc:sldMk cId="0" sldId="338"/>
        </pc:sldMkLst>
        <pc:spChg chg="mod">
          <ac:chgData name="ESC GT" userId="54af876027b50f9a" providerId="LiveId" clId="{84292D29-9842-446B-B014-1F4E29D1389B}" dt="2024-04-15T12:02:17.388" v="245" actId="20577"/>
          <ac:spMkLst>
            <pc:docMk/>
            <pc:sldMk cId="0" sldId="338"/>
            <ac:spMk id="642" creationId="{00000000-0000-0000-0000-000000000000}"/>
          </ac:spMkLst>
        </pc:spChg>
      </pc:sldChg>
      <pc:sldChg chg="setBg">
        <pc:chgData name="ESC GT" userId="54af876027b50f9a" providerId="LiveId" clId="{84292D29-9842-446B-B014-1F4E29D1389B}" dt="2024-04-15T17:13:50.357" v="579"/>
        <pc:sldMkLst>
          <pc:docMk/>
          <pc:sldMk cId="0" sldId="344"/>
        </pc:sldMkLst>
      </pc:sldChg>
      <pc:sldChg chg="setBg">
        <pc:chgData name="ESC GT" userId="54af876027b50f9a" providerId="LiveId" clId="{84292D29-9842-446B-B014-1F4E29D1389B}" dt="2024-04-15T17:12:43.886" v="574"/>
        <pc:sldMkLst>
          <pc:docMk/>
          <pc:sldMk cId="3399862741" sldId="355"/>
        </pc:sldMkLst>
      </pc:sldChg>
      <pc:sldChg chg="setBg">
        <pc:chgData name="ESC GT" userId="54af876027b50f9a" providerId="LiveId" clId="{84292D29-9842-446B-B014-1F4E29D1389B}" dt="2024-04-15T17:12:41.959" v="573"/>
        <pc:sldMkLst>
          <pc:docMk/>
          <pc:sldMk cId="789970679" sldId="356"/>
        </pc:sldMkLst>
      </pc:sldChg>
      <pc:sldChg chg="modSp mod">
        <pc:chgData name="ESC GT" userId="54af876027b50f9a" providerId="LiveId" clId="{84292D29-9842-446B-B014-1F4E29D1389B}" dt="2024-04-12T11:02:51.322" v="108" actId="20577"/>
        <pc:sldMkLst>
          <pc:docMk/>
          <pc:sldMk cId="0" sldId="366"/>
        </pc:sldMkLst>
        <pc:spChg chg="mod">
          <ac:chgData name="ESC GT" userId="54af876027b50f9a" providerId="LiveId" clId="{84292D29-9842-446B-B014-1F4E29D1389B}" dt="2024-04-12T11:02:51.322" v="108" actId="20577"/>
          <ac:spMkLst>
            <pc:docMk/>
            <pc:sldMk cId="0" sldId="366"/>
            <ac:spMk id="833" creationId="{00000000-0000-0000-0000-000000000000}"/>
          </ac:spMkLst>
        </pc:spChg>
      </pc:sldChg>
      <pc:sldChg chg="modSp mod">
        <pc:chgData name="ESC GT" userId="54af876027b50f9a" providerId="LiveId" clId="{84292D29-9842-446B-B014-1F4E29D1389B}" dt="2024-04-12T11:07:16.901" v="191" actId="20577"/>
        <pc:sldMkLst>
          <pc:docMk/>
          <pc:sldMk cId="0" sldId="376"/>
        </pc:sldMkLst>
        <pc:spChg chg="mod">
          <ac:chgData name="ESC GT" userId="54af876027b50f9a" providerId="LiveId" clId="{84292D29-9842-446B-B014-1F4E29D1389B}" dt="2024-04-12T11:07:16.901" v="191" actId="20577"/>
          <ac:spMkLst>
            <pc:docMk/>
            <pc:sldMk cId="0" sldId="376"/>
            <ac:spMk id="906" creationId="{00000000-0000-0000-0000-000000000000}"/>
          </ac:spMkLst>
        </pc:spChg>
      </pc:sldChg>
      <pc:sldChg chg="modSp mod">
        <pc:chgData name="ESC GT" userId="54af876027b50f9a" providerId="LiveId" clId="{84292D29-9842-446B-B014-1F4E29D1389B}" dt="2024-04-12T11:16:38.868" v="204" actId="207"/>
        <pc:sldMkLst>
          <pc:docMk/>
          <pc:sldMk cId="0" sldId="379"/>
        </pc:sldMkLst>
        <pc:spChg chg="mod">
          <ac:chgData name="ESC GT" userId="54af876027b50f9a" providerId="LiveId" clId="{84292D29-9842-446B-B014-1F4E29D1389B}" dt="2024-04-12T11:16:38.868" v="204" actId="207"/>
          <ac:spMkLst>
            <pc:docMk/>
            <pc:sldMk cId="0" sldId="379"/>
            <ac:spMk id="925" creationId="{00000000-0000-0000-0000-000000000000}"/>
          </ac:spMkLst>
        </pc:spChg>
      </pc:sldChg>
      <pc:sldChg chg="modSp mod setBg">
        <pc:chgData name="ESC GT" userId="54af876027b50f9a" providerId="LiveId" clId="{84292D29-9842-446B-B014-1F4E29D1389B}" dt="2024-04-15T17:13:14.046" v="577"/>
        <pc:sldMkLst>
          <pc:docMk/>
          <pc:sldMk cId="0" sldId="385"/>
        </pc:sldMkLst>
        <pc:spChg chg="mod">
          <ac:chgData name="ESC GT" userId="54af876027b50f9a" providerId="LiveId" clId="{84292D29-9842-446B-B014-1F4E29D1389B}" dt="2024-04-12T11:19:58.031" v="216" actId="27636"/>
          <ac:spMkLst>
            <pc:docMk/>
            <pc:sldMk cId="0" sldId="385"/>
            <ac:spMk id="963" creationId="{00000000-0000-0000-0000-000000000000}"/>
          </ac:spMkLst>
        </pc:spChg>
      </pc:sldChg>
      <pc:sldChg chg="setBg">
        <pc:chgData name="ESC GT" userId="54af876027b50f9a" providerId="LiveId" clId="{84292D29-9842-446B-B014-1F4E29D1389B}" dt="2024-04-15T17:13:10.987" v="576"/>
        <pc:sldMkLst>
          <pc:docMk/>
          <pc:sldMk cId="0" sldId="386"/>
        </pc:sldMkLst>
      </pc:sldChg>
      <pc:sldChg chg="modSp mod setBg">
        <pc:chgData name="ESC GT" userId="54af876027b50f9a" providerId="LiveId" clId="{84292D29-9842-446B-B014-1F4E29D1389B}" dt="2024-04-15T17:13:04.096" v="575"/>
        <pc:sldMkLst>
          <pc:docMk/>
          <pc:sldMk cId="0" sldId="387"/>
        </pc:sldMkLst>
        <pc:spChg chg="mod">
          <ac:chgData name="ESC GT" userId="54af876027b50f9a" providerId="LiveId" clId="{84292D29-9842-446B-B014-1F4E29D1389B}" dt="2024-04-12T11:22:05.516" v="222" actId="207"/>
          <ac:spMkLst>
            <pc:docMk/>
            <pc:sldMk cId="0" sldId="387"/>
            <ac:spMk id="975" creationId="{00000000-0000-0000-0000-000000000000}"/>
          </ac:spMkLst>
        </pc:spChg>
      </pc:sldChg>
      <pc:sldChg chg="addSp modSp mod">
        <pc:chgData name="ESC GT" userId="54af876027b50f9a" providerId="LiveId" clId="{84292D29-9842-446B-B014-1F4E29D1389B}" dt="2024-04-12T11:42:39.146" v="235" actId="14100"/>
        <pc:sldMkLst>
          <pc:docMk/>
          <pc:sldMk cId="0" sldId="389"/>
        </pc:sldMkLst>
        <pc:spChg chg="add mod">
          <ac:chgData name="ESC GT" userId="54af876027b50f9a" providerId="LiveId" clId="{84292D29-9842-446B-B014-1F4E29D1389B}" dt="2024-04-12T11:41:25.071" v="232" actId="113"/>
          <ac:spMkLst>
            <pc:docMk/>
            <pc:sldMk cId="0" sldId="389"/>
            <ac:spMk id="2" creationId="{816FF409-94ED-E633-3EA9-F4E4E80463F4}"/>
          </ac:spMkLst>
        </pc:spChg>
        <pc:spChg chg="add mod">
          <ac:chgData name="ESC GT" userId="54af876027b50f9a" providerId="LiveId" clId="{84292D29-9842-446B-B014-1F4E29D1389B}" dt="2024-04-12T11:42:39.146" v="235" actId="14100"/>
          <ac:spMkLst>
            <pc:docMk/>
            <pc:sldMk cId="0" sldId="389"/>
            <ac:spMk id="3" creationId="{56E0816B-FDFE-0721-CDD5-925EEB266B77}"/>
          </ac:spMkLst>
        </pc:spChg>
      </pc:sldChg>
      <pc:sldChg chg="modSp mod">
        <pc:chgData name="ESC GT" userId="54af876027b50f9a" providerId="LiveId" clId="{84292D29-9842-446B-B014-1F4E29D1389B}" dt="2024-04-12T11:43:34.097" v="237" actId="207"/>
        <pc:sldMkLst>
          <pc:docMk/>
          <pc:sldMk cId="0" sldId="390"/>
        </pc:sldMkLst>
        <pc:spChg chg="mod">
          <ac:chgData name="ESC GT" userId="54af876027b50f9a" providerId="LiveId" clId="{84292D29-9842-446B-B014-1F4E29D1389B}" dt="2024-04-12T11:43:34.097" v="237" actId="207"/>
          <ac:spMkLst>
            <pc:docMk/>
            <pc:sldMk cId="0" sldId="390"/>
            <ac:spMk id="995" creationId="{00000000-0000-0000-0000-000000000000}"/>
          </ac:spMkLst>
        </pc:spChg>
      </pc:sldChg>
      <pc:sldChg chg="modSp mod">
        <pc:chgData name="ESC GT" userId="54af876027b50f9a" providerId="LiveId" clId="{84292D29-9842-446B-B014-1F4E29D1389B}" dt="2024-04-12T11:44:03.783" v="238" actId="207"/>
        <pc:sldMkLst>
          <pc:docMk/>
          <pc:sldMk cId="0" sldId="392"/>
        </pc:sldMkLst>
        <pc:spChg chg="mod">
          <ac:chgData name="ESC GT" userId="54af876027b50f9a" providerId="LiveId" clId="{84292D29-9842-446B-B014-1F4E29D1389B}" dt="2024-04-12T11:44:03.783" v="238" actId="207"/>
          <ac:spMkLst>
            <pc:docMk/>
            <pc:sldMk cId="0" sldId="392"/>
            <ac:spMk id="1009" creationId="{00000000-0000-0000-0000-000000000000}"/>
          </ac:spMkLst>
        </pc:spChg>
      </pc:sldChg>
      <pc:sldChg chg="modSp mod">
        <pc:chgData name="ESC GT" userId="54af876027b50f9a" providerId="LiveId" clId="{84292D29-9842-446B-B014-1F4E29D1389B}" dt="2024-04-12T11:45:12.916" v="241" actId="207"/>
        <pc:sldMkLst>
          <pc:docMk/>
          <pc:sldMk cId="0" sldId="393"/>
        </pc:sldMkLst>
        <pc:spChg chg="mod">
          <ac:chgData name="ESC GT" userId="54af876027b50f9a" providerId="LiveId" clId="{84292D29-9842-446B-B014-1F4E29D1389B}" dt="2024-04-12T11:45:12.916" v="241" actId="207"/>
          <ac:spMkLst>
            <pc:docMk/>
            <pc:sldMk cId="0" sldId="393"/>
            <ac:spMk id="1015" creationId="{00000000-0000-0000-0000-000000000000}"/>
          </ac:spMkLst>
        </pc:spChg>
      </pc:sldChg>
      <pc:sldChg chg="modSp mod">
        <pc:chgData name="ESC GT" userId="54af876027b50f9a" providerId="LiveId" clId="{84292D29-9842-446B-B014-1F4E29D1389B}" dt="2024-04-12T11:45:31.585" v="242" actId="207"/>
        <pc:sldMkLst>
          <pc:docMk/>
          <pc:sldMk cId="0" sldId="395"/>
        </pc:sldMkLst>
        <pc:spChg chg="mod">
          <ac:chgData name="ESC GT" userId="54af876027b50f9a" providerId="LiveId" clId="{84292D29-9842-446B-B014-1F4E29D1389B}" dt="2024-04-12T11:45:31.585" v="242" actId="207"/>
          <ac:spMkLst>
            <pc:docMk/>
            <pc:sldMk cId="0" sldId="395"/>
            <ac:spMk id="1028" creationId="{00000000-0000-0000-0000-000000000000}"/>
          </ac:spMkLst>
        </pc:spChg>
      </pc:sldChg>
      <pc:sldChg chg="modSp mod">
        <pc:chgData name="ESC GT" userId="54af876027b50f9a" providerId="LiveId" clId="{84292D29-9842-446B-B014-1F4E29D1389B}" dt="2024-04-12T11:46:57.457" v="243" actId="207"/>
        <pc:sldMkLst>
          <pc:docMk/>
          <pc:sldMk cId="0" sldId="399"/>
        </pc:sldMkLst>
        <pc:spChg chg="mod">
          <ac:chgData name="ESC GT" userId="54af876027b50f9a" providerId="LiveId" clId="{84292D29-9842-446B-B014-1F4E29D1389B}" dt="2024-04-12T11:46:57.457" v="243" actId="207"/>
          <ac:spMkLst>
            <pc:docMk/>
            <pc:sldMk cId="0" sldId="399"/>
            <ac:spMk id="1056" creationId="{00000000-0000-0000-0000-000000000000}"/>
          </ac:spMkLst>
        </pc:spChg>
      </pc:sldChg>
      <pc:sldChg chg="addSp modSp mod">
        <pc:chgData name="ESC GT" userId="54af876027b50f9a" providerId="LiveId" clId="{84292D29-9842-446B-B014-1F4E29D1389B}" dt="2024-04-15T17:08:22.744" v="566" actId="20577"/>
        <pc:sldMkLst>
          <pc:docMk/>
          <pc:sldMk cId="0" sldId="403"/>
        </pc:sldMkLst>
        <pc:spChg chg="add mod ord">
          <ac:chgData name="ESC GT" userId="54af876027b50f9a" providerId="LiveId" clId="{84292D29-9842-446B-B014-1F4E29D1389B}" dt="2024-04-15T16:58:43.658" v="426" actId="207"/>
          <ac:spMkLst>
            <pc:docMk/>
            <pc:sldMk cId="0" sldId="403"/>
            <ac:spMk id="2" creationId="{5B03B696-9F85-7035-92EC-8465E35C1A69}"/>
          </ac:spMkLst>
        </pc:spChg>
        <pc:spChg chg="add mod">
          <ac:chgData name="ESC GT" userId="54af876027b50f9a" providerId="LiveId" clId="{84292D29-9842-446B-B014-1F4E29D1389B}" dt="2024-04-15T17:08:07.016" v="554" actId="6549"/>
          <ac:spMkLst>
            <pc:docMk/>
            <pc:sldMk cId="0" sldId="403"/>
            <ac:spMk id="3" creationId="{3EA1AF84-572A-F707-A8A7-E6DEDE5B67D3}"/>
          </ac:spMkLst>
        </pc:spChg>
        <pc:spChg chg="add mod">
          <ac:chgData name="ESC GT" userId="54af876027b50f9a" providerId="LiveId" clId="{84292D29-9842-446B-B014-1F4E29D1389B}" dt="2024-04-15T17:08:13.830" v="562" actId="6549"/>
          <ac:spMkLst>
            <pc:docMk/>
            <pc:sldMk cId="0" sldId="403"/>
            <ac:spMk id="4" creationId="{E20D1610-D055-EB65-B351-FEF2032B1BAD}"/>
          </ac:spMkLst>
        </pc:spChg>
        <pc:spChg chg="add mod">
          <ac:chgData name="ESC GT" userId="54af876027b50f9a" providerId="LiveId" clId="{84292D29-9842-446B-B014-1F4E29D1389B}" dt="2024-04-15T17:08:22.744" v="566" actId="20577"/>
          <ac:spMkLst>
            <pc:docMk/>
            <pc:sldMk cId="0" sldId="403"/>
            <ac:spMk id="5" creationId="{FE463E09-5D79-072E-C9EA-C67D7F01A259}"/>
          </ac:spMkLst>
        </pc:spChg>
        <pc:picChg chg="mod">
          <ac:chgData name="ESC GT" userId="54af876027b50f9a" providerId="LiveId" clId="{84292D29-9842-446B-B014-1F4E29D1389B}" dt="2024-04-15T16:55:23.457" v="385" actId="14100"/>
          <ac:picMkLst>
            <pc:docMk/>
            <pc:sldMk cId="0" sldId="403"/>
            <ac:picMk id="1084" creationId="{00000000-0000-0000-0000-000000000000}"/>
          </ac:picMkLst>
        </pc:picChg>
      </pc:sldChg>
      <pc:sldChg chg="ord">
        <pc:chgData name="ESC GT" userId="54af876027b50f9a" providerId="LiveId" clId="{84292D29-9842-446B-B014-1F4E29D1389B}" dt="2024-04-15T17:11:50.286" v="568"/>
        <pc:sldMkLst>
          <pc:docMk/>
          <pc:sldMk cId="0" sldId="404"/>
        </pc:sldMkLst>
      </pc:sldChg>
      <pc:sldChg chg="ord">
        <pc:chgData name="ESC GT" userId="54af876027b50f9a" providerId="LiveId" clId="{84292D29-9842-446B-B014-1F4E29D1389B}" dt="2024-04-15T17:11:56.829" v="570"/>
        <pc:sldMkLst>
          <pc:docMk/>
          <pc:sldMk cId="0" sldId="405"/>
        </pc:sldMkLst>
      </pc:sldChg>
      <pc:sldChg chg="modSp mod">
        <pc:chgData name="ESC GT" userId="54af876027b50f9a" providerId="LiveId" clId="{84292D29-9842-446B-B014-1F4E29D1389B}" dt="2024-04-12T10:56:41.717" v="53" actId="20577"/>
        <pc:sldMkLst>
          <pc:docMk/>
          <pc:sldMk cId="1732782995" sldId="407"/>
        </pc:sldMkLst>
        <pc:spChg chg="mod">
          <ac:chgData name="ESC GT" userId="54af876027b50f9a" providerId="LiveId" clId="{84292D29-9842-446B-B014-1F4E29D1389B}" dt="2024-04-12T10:56:41.717" v="53" actId="20577"/>
          <ac:spMkLst>
            <pc:docMk/>
            <pc:sldMk cId="1732782995" sldId="407"/>
            <ac:spMk id="1123" creationId="{00000000-0000-0000-0000-000000000000}"/>
          </ac:spMkLst>
        </pc:spChg>
      </pc:sldChg>
      <pc:sldChg chg="setBg">
        <pc:chgData name="ESC GT" userId="54af876027b50f9a" providerId="LiveId" clId="{84292D29-9842-446B-B014-1F4E29D1389B}" dt="2024-04-15T16:53:47.501" v="384"/>
        <pc:sldMkLst>
          <pc:docMk/>
          <pc:sldMk cId="0" sldId="420"/>
        </pc:sldMkLst>
      </pc:sldChg>
      <pc:sldChg chg="setBg">
        <pc:chgData name="ESC GT" userId="54af876027b50f9a" providerId="LiveId" clId="{84292D29-9842-446B-B014-1F4E29D1389B}" dt="2024-04-15T16:53:38.616" v="383"/>
        <pc:sldMkLst>
          <pc:docMk/>
          <pc:sldMk cId="0" sldId="423"/>
        </pc:sldMkLst>
      </pc:sldChg>
      <pc:sldChg chg="setBg">
        <pc:chgData name="ESC GT" userId="54af876027b50f9a" providerId="LiveId" clId="{84292D29-9842-446B-B014-1F4E29D1389B}" dt="2024-04-15T16:53:32.749" v="382"/>
        <pc:sldMkLst>
          <pc:docMk/>
          <pc:sldMk cId="0" sldId="425"/>
        </pc:sldMkLst>
      </pc:sldChg>
      <pc:sldChg chg="setBg">
        <pc:chgData name="ESC GT" userId="54af876027b50f9a" providerId="LiveId" clId="{84292D29-9842-446B-B014-1F4E29D1389B}" dt="2024-04-15T16:53:28.551" v="381"/>
        <pc:sldMkLst>
          <pc:docMk/>
          <pc:sldMk cId="0" sldId="427"/>
        </pc:sldMkLst>
      </pc:sldChg>
      <pc:sldChg chg="setBg">
        <pc:chgData name="ESC GT" userId="54af876027b50f9a" providerId="LiveId" clId="{84292D29-9842-446B-B014-1F4E29D1389B}" dt="2024-04-15T16:53:25.876" v="380"/>
        <pc:sldMkLst>
          <pc:docMk/>
          <pc:sldMk cId="0" sldId="428"/>
        </pc:sldMkLst>
      </pc:sldChg>
      <pc:sldChg chg="setBg">
        <pc:chgData name="ESC GT" userId="54af876027b50f9a" providerId="LiveId" clId="{84292D29-9842-446B-B014-1F4E29D1389B}" dt="2024-04-15T16:53:23.154" v="379"/>
        <pc:sldMkLst>
          <pc:docMk/>
          <pc:sldMk cId="0" sldId="430"/>
        </pc:sldMkLst>
      </pc:sldChg>
      <pc:sldChg chg="setBg">
        <pc:chgData name="ESC GT" userId="54af876027b50f9a" providerId="LiveId" clId="{84292D29-9842-446B-B014-1F4E29D1389B}" dt="2024-04-15T16:53:20.698" v="378"/>
        <pc:sldMkLst>
          <pc:docMk/>
          <pc:sldMk cId="0" sldId="431"/>
        </pc:sldMkLst>
      </pc:sldChg>
      <pc:sldChg chg="setBg">
        <pc:chgData name="ESC GT" userId="54af876027b50f9a" providerId="LiveId" clId="{84292D29-9842-446B-B014-1F4E29D1389B}" dt="2024-04-15T16:53:18.031" v="377"/>
        <pc:sldMkLst>
          <pc:docMk/>
          <pc:sldMk cId="0" sldId="432"/>
        </pc:sldMkLst>
      </pc:sldChg>
      <pc:sldChg chg="setBg">
        <pc:chgData name="ESC GT" userId="54af876027b50f9a" providerId="LiveId" clId="{84292D29-9842-446B-B014-1F4E29D1389B}" dt="2024-04-15T16:53:13.774" v="376"/>
        <pc:sldMkLst>
          <pc:docMk/>
          <pc:sldMk cId="0" sldId="434"/>
        </pc:sldMkLst>
      </pc:sldChg>
      <pc:sldChg chg="setBg">
        <pc:chgData name="ESC GT" userId="54af876027b50f9a" providerId="LiveId" clId="{84292D29-9842-446B-B014-1F4E29D1389B}" dt="2024-04-15T16:53:07.043" v="375"/>
        <pc:sldMkLst>
          <pc:docMk/>
          <pc:sldMk cId="0" sldId="439"/>
        </pc:sldMkLst>
      </pc:sldChg>
      <pc:sldChg chg="setBg">
        <pc:chgData name="ESC GT" userId="54af876027b50f9a" providerId="LiveId" clId="{84292D29-9842-446B-B014-1F4E29D1389B}" dt="2024-04-15T16:52:48.087" v="373"/>
        <pc:sldMkLst>
          <pc:docMk/>
          <pc:sldMk cId="0" sldId="455"/>
        </pc:sldMkLst>
      </pc:sldChg>
      <pc:sldChg chg="setBg">
        <pc:chgData name="ESC GT" userId="54af876027b50f9a" providerId="LiveId" clId="{84292D29-9842-446B-B014-1F4E29D1389B}" dt="2024-04-15T16:52:43.656" v="372"/>
        <pc:sldMkLst>
          <pc:docMk/>
          <pc:sldMk cId="0" sldId="456"/>
        </pc:sldMkLst>
      </pc:sldChg>
      <pc:sldChg chg="setBg">
        <pc:chgData name="ESC GT" userId="54af876027b50f9a" providerId="LiveId" clId="{84292D29-9842-446B-B014-1F4E29D1389B}" dt="2024-04-15T16:52:33.899" v="371"/>
        <pc:sldMkLst>
          <pc:docMk/>
          <pc:sldMk cId="0" sldId="457"/>
        </pc:sldMkLst>
      </pc:sldChg>
      <pc:sldChg chg="setBg">
        <pc:chgData name="ESC GT" userId="54af876027b50f9a" providerId="LiveId" clId="{84292D29-9842-446B-B014-1F4E29D1389B}" dt="2024-04-15T16:52:21.317" v="368"/>
        <pc:sldMkLst>
          <pc:docMk/>
          <pc:sldMk cId="0" sldId="463"/>
        </pc:sldMkLst>
      </pc:sldChg>
      <pc:sldChg chg="setBg">
        <pc:chgData name="ESC GT" userId="54af876027b50f9a" providerId="LiveId" clId="{84292D29-9842-446B-B014-1F4E29D1389B}" dt="2024-04-15T16:52:26.283" v="370"/>
        <pc:sldMkLst>
          <pc:docMk/>
          <pc:sldMk cId="0" sldId="466"/>
        </pc:sldMkLst>
      </pc:sldChg>
      <pc:sldChg chg="setBg">
        <pc:chgData name="ESC GT" userId="54af876027b50f9a" providerId="LiveId" clId="{84292D29-9842-446B-B014-1F4E29D1389B}" dt="2024-04-15T16:51:59.264" v="363"/>
        <pc:sldMkLst>
          <pc:docMk/>
          <pc:sldMk cId="0" sldId="467"/>
        </pc:sldMkLst>
      </pc:sldChg>
      <pc:sldChg chg="setBg">
        <pc:chgData name="ESC GT" userId="54af876027b50f9a" providerId="LiveId" clId="{84292D29-9842-446B-B014-1F4E29D1389B}" dt="2024-04-15T16:51:49.396" v="362"/>
        <pc:sldMkLst>
          <pc:docMk/>
          <pc:sldMk cId="0" sldId="471"/>
        </pc:sldMkLst>
      </pc:sldChg>
      <pc:sldChg chg="setBg">
        <pc:chgData name="ESC GT" userId="54af876027b50f9a" providerId="LiveId" clId="{84292D29-9842-446B-B014-1F4E29D1389B}" dt="2024-04-15T16:51:45.886" v="361"/>
        <pc:sldMkLst>
          <pc:docMk/>
          <pc:sldMk cId="0" sldId="473"/>
        </pc:sldMkLst>
      </pc:sldChg>
      <pc:sldChg chg="setBg">
        <pc:chgData name="ESC GT" userId="54af876027b50f9a" providerId="LiveId" clId="{84292D29-9842-446B-B014-1F4E29D1389B}" dt="2024-04-15T16:51:43.014" v="360"/>
        <pc:sldMkLst>
          <pc:docMk/>
          <pc:sldMk cId="0" sldId="474"/>
        </pc:sldMkLst>
      </pc:sldChg>
      <pc:sldChg chg="setBg">
        <pc:chgData name="ESC GT" userId="54af876027b50f9a" providerId="LiveId" clId="{84292D29-9842-446B-B014-1F4E29D1389B}" dt="2024-04-15T16:51:38.039" v="359"/>
        <pc:sldMkLst>
          <pc:docMk/>
          <pc:sldMk cId="0" sldId="477"/>
        </pc:sldMkLst>
      </pc:sldChg>
      <pc:sldChg chg="setBg">
        <pc:chgData name="ESC GT" userId="54af876027b50f9a" providerId="LiveId" clId="{84292D29-9842-446B-B014-1F4E29D1389B}" dt="2024-04-15T16:51:35.241" v="358"/>
        <pc:sldMkLst>
          <pc:docMk/>
          <pc:sldMk cId="0" sldId="478"/>
        </pc:sldMkLst>
      </pc:sldChg>
      <pc:sldChg chg="setBg">
        <pc:chgData name="ESC GT" userId="54af876027b50f9a" providerId="LiveId" clId="{84292D29-9842-446B-B014-1F4E29D1389B}" dt="2024-04-15T16:51:32.621" v="357"/>
        <pc:sldMkLst>
          <pc:docMk/>
          <pc:sldMk cId="0" sldId="479"/>
        </pc:sldMkLst>
      </pc:sldChg>
      <pc:sldChg chg="setBg">
        <pc:chgData name="ESC GT" userId="54af876027b50f9a" providerId="LiveId" clId="{84292D29-9842-446B-B014-1F4E29D1389B}" dt="2024-04-15T16:51:29.860" v="356"/>
        <pc:sldMkLst>
          <pc:docMk/>
          <pc:sldMk cId="0" sldId="480"/>
        </pc:sldMkLst>
      </pc:sldChg>
      <pc:sldChg chg="setBg">
        <pc:chgData name="ESC GT" userId="54af876027b50f9a" providerId="LiveId" clId="{84292D29-9842-446B-B014-1F4E29D1389B}" dt="2024-04-15T16:51:25.818" v="355"/>
        <pc:sldMkLst>
          <pc:docMk/>
          <pc:sldMk cId="0" sldId="483"/>
        </pc:sldMkLst>
      </pc:sldChg>
      <pc:sldChg chg="setBg">
        <pc:chgData name="ESC GT" userId="54af876027b50f9a" providerId="LiveId" clId="{84292D29-9842-446B-B014-1F4E29D1389B}" dt="2024-04-15T16:51:22.489" v="354"/>
        <pc:sldMkLst>
          <pc:docMk/>
          <pc:sldMk cId="0" sldId="485"/>
        </pc:sldMkLst>
      </pc:sldChg>
      <pc:sldChg chg="setBg">
        <pc:chgData name="ESC GT" userId="54af876027b50f9a" providerId="LiveId" clId="{84292D29-9842-446B-B014-1F4E29D1389B}" dt="2024-04-15T16:51:19.799" v="353"/>
        <pc:sldMkLst>
          <pc:docMk/>
          <pc:sldMk cId="0" sldId="486"/>
        </pc:sldMkLst>
      </pc:sldChg>
      <pc:sldChg chg="setBg">
        <pc:chgData name="ESC GT" userId="54af876027b50f9a" providerId="LiveId" clId="{84292D29-9842-446B-B014-1F4E29D1389B}" dt="2024-04-15T16:51:17.125" v="352"/>
        <pc:sldMkLst>
          <pc:docMk/>
          <pc:sldMk cId="0" sldId="487"/>
        </pc:sldMkLst>
      </pc:sldChg>
      <pc:sldChg chg="setBg">
        <pc:chgData name="ESC GT" userId="54af876027b50f9a" providerId="LiveId" clId="{84292D29-9842-446B-B014-1F4E29D1389B}" dt="2024-04-15T16:51:14.090" v="351"/>
        <pc:sldMkLst>
          <pc:docMk/>
          <pc:sldMk cId="0" sldId="489"/>
        </pc:sldMkLst>
      </pc:sldChg>
      <pc:sldChg chg="setBg">
        <pc:chgData name="ESC GT" userId="54af876027b50f9a" providerId="LiveId" clId="{84292D29-9842-446B-B014-1F4E29D1389B}" dt="2024-04-15T16:51:09.208" v="350"/>
        <pc:sldMkLst>
          <pc:docMk/>
          <pc:sldMk cId="0" sldId="491"/>
        </pc:sldMkLst>
      </pc:sldChg>
      <pc:sldChg chg="setBg">
        <pc:chgData name="ESC GT" userId="54af876027b50f9a" providerId="LiveId" clId="{84292D29-9842-446B-B014-1F4E29D1389B}" dt="2024-04-15T16:52:15.541" v="367"/>
        <pc:sldMkLst>
          <pc:docMk/>
          <pc:sldMk cId="4196464513" sldId="493"/>
        </pc:sldMkLst>
      </pc:sldChg>
      <pc:sldChg chg="setBg">
        <pc:chgData name="ESC GT" userId="54af876027b50f9a" providerId="LiveId" clId="{84292D29-9842-446B-B014-1F4E29D1389B}" dt="2024-04-15T16:52:05.626" v="365"/>
        <pc:sldMkLst>
          <pc:docMk/>
          <pc:sldMk cId="2730682934" sldId="498"/>
        </pc:sldMkLst>
      </pc:sldChg>
      <pc:sldChg chg="setBg">
        <pc:chgData name="ESC GT" userId="54af876027b50f9a" providerId="LiveId" clId="{84292D29-9842-446B-B014-1F4E29D1389B}" dt="2024-04-15T16:52:02.419" v="364"/>
        <pc:sldMkLst>
          <pc:docMk/>
          <pc:sldMk cId="688371541" sldId="499"/>
        </pc:sldMkLst>
      </pc:sldChg>
      <pc:sldChg chg="setBg">
        <pc:chgData name="ESC GT" userId="54af876027b50f9a" providerId="LiveId" clId="{84292D29-9842-446B-B014-1F4E29D1389B}" dt="2024-04-15T16:50:46.381" v="345"/>
        <pc:sldMkLst>
          <pc:docMk/>
          <pc:sldMk cId="0" sldId="501"/>
        </pc:sldMkLst>
      </pc:sldChg>
      <pc:sldChg chg="setBg">
        <pc:chgData name="ESC GT" userId="54af876027b50f9a" providerId="LiveId" clId="{84292D29-9842-446B-B014-1F4E29D1389B}" dt="2024-04-15T16:50:42.304" v="344"/>
        <pc:sldMkLst>
          <pc:docMk/>
          <pc:sldMk cId="0" sldId="502"/>
        </pc:sldMkLst>
      </pc:sldChg>
      <pc:sldChg chg="setBg">
        <pc:chgData name="ESC GT" userId="54af876027b50f9a" providerId="LiveId" clId="{84292D29-9842-446B-B014-1F4E29D1389B}" dt="2024-04-15T16:50:32.717" v="341"/>
        <pc:sldMkLst>
          <pc:docMk/>
          <pc:sldMk cId="0" sldId="504"/>
        </pc:sldMkLst>
      </pc:sldChg>
      <pc:sldChg chg="setBg">
        <pc:chgData name="ESC GT" userId="54af876027b50f9a" providerId="LiveId" clId="{84292D29-9842-446B-B014-1F4E29D1389B}" dt="2024-04-15T16:50:27.508" v="340"/>
        <pc:sldMkLst>
          <pc:docMk/>
          <pc:sldMk cId="0" sldId="508"/>
        </pc:sldMkLst>
      </pc:sldChg>
      <pc:sldChg chg="setBg">
        <pc:chgData name="ESC GT" userId="54af876027b50f9a" providerId="LiveId" clId="{84292D29-9842-446B-B014-1F4E29D1389B}" dt="2024-04-15T16:50:24.033" v="339"/>
        <pc:sldMkLst>
          <pc:docMk/>
          <pc:sldMk cId="0" sldId="509"/>
        </pc:sldMkLst>
      </pc:sldChg>
      <pc:sldChg chg="modSp mod setBg">
        <pc:chgData name="ESC GT" userId="54af876027b50f9a" providerId="LiveId" clId="{84292D29-9842-446B-B014-1F4E29D1389B}" dt="2024-04-15T16:41:10.705" v="325"/>
        <pc:sldMkLst>
          <pc:docMk/>
          <pc:sldMk cId="0" sldId="510"/>
        </pc:sldMkLst>
        <pc:spChg chg="mod">
          <ac:chgData name="ESC GT" userId="54af876027b50f9a" providerId="LiveId" clId="{84292D29-9842-446B-B014-1F4E29D1389B}" dt="2024-04-15T16:39:01.783" v="319" actId="20577"/>
          <ac:spMkLst>
            <pc:docMk/>
            <pc:sldMk cId="0" sldId="510"/>
            <ac:spMk id="1940" creationId="{00000000-0000-0000-0000-000000000000}"/>
          </ac:spMkLst>
        </pc:spChg>
      </pc:sldChg>
      <pc:sldChg chg="setBg">
        <pc:chgData name="ESC GT" userId="54af876027b50f9a" providerId="LiveId" clId="{84292D29-9842-446B-B014-1F4E29D1389B}" dt="2024-04-15T16:41:37.102" v="327"/>
        <pc:sldMkLst>
          <pc:docMk/>
          <pc:sldMk cId="0" sldId="511"/>
        </pc:sldMkLst>
      </pc:sldChg>
      <pc:sldChg chg="setBg">
        <pc:chgData name="ESC GT" userId="54af876027b50f9a" providerId="LiveId" clId="{84292D29-9842-446B-B014-1F4E29D1389B}" dt="2024-04-15T16:50:17.115" v="338"/>
        <pc:sldMkLst>
          <pc:docMk/>
          <pc:sldMk cId="0" sldId="512"/>
        </pc:sldMkLst>
      </pc:sldChg>
      <pc:sldChg chg="setBg">
        <pc:chgData name="ESC GT" userId="54af876027b50f9a" providerId="LiveId" clId="{84292D29-9842-446B-B014-1F4E29D1389B}" dt="2024-04-15T16:50:06.490" v="337"/>
        <pc:sldMkLst>
          <pc:docMk/>
          <pc:sldMk cId="0" sldId="517"/>
        </pc:sldMkLst>
      </pc:sldChg>
      <pc:sldChg chg="setBg">
        <pc:chgData name="ESC GT" userId="54af876027b50f9a" providerId="LiveId" clId="{84292D29-9842-446B-B014-1F4E29D1389B}" dt="2024-04-15T16:48:41.508" v="329"/>
        <pc:sldMkLst>
          <pc:docMk/>
          <pc:sldMk cId="0" sldId="518"/>
        </pc:sldMkLst>
      </pc:sldChg>
      <pc:sldChg chg="setBg">
        <pc:chgData name="ESC GT" userId="54af876027b50f9a" providerId="LiveId" clId="{84292D29-9842-446B-B014-1F4E29D1389B}" dt="2024-04-15T16:48:36.514" v="328"/>
        <pc:sldMkLst>
          <pc:docMk/>
          <pc:sldMk cId="0" sldId="519"/>
        </pc:sldMkLst>
      </pc:sldChg>
      <pc:sldChg chg="setBg">
        <pc:chgData name="ESC GT" userId="54af876027b50f9a" providerId="LiveId" clId="{84292D29-9842-446B-B014-1F4E29D1389B}" dt="2024-04-15T16:48:49.222" v="330"/>
        <pc:sldMkLst>
          <pc:docMk/>
          <pc:sldMk cId="0" sldId="520"/>
        </pc:sldMkLst>
      </pc:sldChg>
      <pc:sldChg chg="setBg">
        <pc:chgData name="ESC GT" userId="54af876027b50f9a" providerId="LiveId" clId="{84292D29-9842-446B-B014-1F4E29D1389B}" dt="2024-04-15T16:48:54.800" v="331"/>
        <pc:sldMkLst>
          <pc:docMk/>
          <pc:sldMk cId="0" sldId="521"/>
        </pc:sldMkLst>
      </pc:sldChg>
      <pc:sldChg chg="setBg">
        <pc:chgData name="ESC GT" userId="54af876027b50f9a" providerId="LiveId" clId="{84292D29-9842-446B-B014-1F4E29D1389B}" dt="2024-04-15T16:49:00.836" v="332"/>
        <pc:sldMkLst>
          <pc:docMk/>
          <pc:sldMk cId="0" sldId="522"/>
        </pc:sldMkLst>
      </pc:sldChg>
      <pc:sldChg chg="setBg">
        <pc:chgData name="ESC GT" userId="54af876027b50f9a" providerId="LiveId" clId="{84292D29-9842-446B-B014-1F4E29D1389B}" dt="2024-04-15T16:49:04.530" v="333"/>
        <pc:sldMkLst>
          <pc:docMk/>
          <pc:sldMk cId="0" sldId="523"/>
        </pc:sldMkLst>
      </pc:sldChg>
      <pc:sldChg chg="setBg">
        <pc:chgData name="ESC GT" userId="54af876027b50f9a" providerId="LiveId" clId="{84292D29-9842-446B-B014-1F4E29D1389B}" dt="2024-04-15T16:49:07.625" v="334"/>
        <pc:sldMkLst>
          <pc:docMk/>
          <pc:sldMk cId="0" sldId="524"/>
        </pc:sldMkLst>
      </pc:sldChg>
      <pc:sldChg chg="setBg">
        <pc:chgData name="ESC GT" userId="54af876027b50f9a" providerId="LiveId" clId="{84292D29-9842-446B-B014-1F4E29D1389B}" dt="2024-04-15T16:49:10.701" v="335"/>
        <pc:sldMkLst>
          <pc:docMk/>
          <pc:sldMk cId="0" sldId="525"/>
        </pc:sldMkLst>
      </pc:sldChg>
      <pc:sldChg chg="setBg">
        <pc:chgData name="ESC GT" userId="54af876027b50f9a" providerId="LiveId" clId="{84292D29-9842-446B-B014-1F4E29D1389B}" dt="2024-04-15T16:49:15.864" v="336"/>
        <pc:sldMkLst>
          <pc:docMk/>
          <pc:sldMk cId="0" sldId="526"/>
        </pc:sldMkLst>
      </pc:sldChg>
      <pc:sldChg chg="setBg">
        <pc:chgData name="ESC GT" userId="54af876027b50f9a" providerId="LiveId" clId="{84292D29-9842-446B-B014-1F4E29D1389B}" dt="2024-04-15T16:52:23.720" v="369"/>
        <pc:sldMkLst>
          <pc:docMk/>
          <pc:sldMk cId="3842680168" sldId="536"/>
        </pc:sldMkLst>
      </pc:sldChg>
      <pc:sldChg chg="setBg">
        <pc:chgData name="ESC GT" userId="54af876027b50f9a" providerId="LiveId" clId="{84292D29-9842-446B-B014-1F4E29D1389B}" dt="2024-04-15T16:52:08.269" v="366"/>
        <pc:sldMkLst>
          <pc:docMk/>
          <pc:sldMk cId="2530995728" sldId="537"/>
        </pc:sldMkLst>
      </pc:sldChg>
      <pc:sldChg chg="setBg">
        <pc:chgData name="ESC GT" userId="54af876027b50f9a" providerId="LiveId" clId="{84292D29-9842-446B-B014-1F4E29D1389B}" dt="2024-04-15T17:13:47.252" v="578"/>
        <pc:sldMkLst>
          <pc:docMk/>
          <pc:sldMk cId="958797286" sldId="543"/>
        </pc:sldMkLst>
      </pc:sldChg>
      <pc:sldChg chg="setBg">
        <pc:chgData name="ESC GT" userId="54af876027b50f9a" providerId="LiveId" clId="{84292D29-9842-446B-B014-1F4E29D1389B}" dt="2024-04-15T17:12:37.610" v="572"/>
        <pc:sldMkLst>
          <pc:docMk/>
          <pc:sldMk cId="411134770" sldId="544"/>
        </pc:sldMkLst>
      </pc:sldChg>
      <pc:sldChg chg="setBg">
        <pc:chgData name="ESC GT" userId="54af876027b50f9a" providerId="LiveId" clId="{84292D29-9842-446B-B014-1F4E29D1389B}" dt="2024-04-15T17:12:33.711" v="571"/>
        <pc:sldMkLst>
          <pc:docMk/>
          <pc:sldMk cId="1231251589" sldId="545"/>
        </pc:sldMkLst>
      </pc:sldChg>
      <pc:sldChg chg="modSp mod">
        <pc:chgData name="ESC GT" userId="54af876027b50f9a" providerId="LiveId" clId="{84292D29-9842-446B-B014-1F4E29D1389B}" dt="2024-04-15T16:20:23.701" v="289" actId="20577"/>
        <pc:sldMkLst>
          <pc:docMk/>
          <pc:sldMk cId="1225503620" sldId="550"/>
        </pc:sldMkLst>
        <pc:spChg chg="mod">
          <ac:chgData name="ESC GT" userId="54af876027b50f9a" providerId="LiveId" clId="{84292D29-9842-446B-B014-1F4E29D1389B}" dt="2024-04-15T16:20:23.701" v="289" actId="20577"/>
          <ac:spMkLst>
            <pc:docMk/>
            <pc:sldMk cId="1225503620" sldId="550"/>
            <ac:spMk id="3" creationId="{053D4871-F855-EF42-245A-0C182938BB19}"/>
          </ac:spMkLst>
        </pc:spChg>
      </pc:sldChg>
      <pc:sldChg chg="del">
        <pc:chgData name="ESC GT" userId="54af876027b50f9a" providerId="LiveId" clId="{84292D29-9842-446B-B014-1F4E29D1389B}" dt="2024-04-15T12:00:24.544" v="244" actId="47"/>
        <pc:sldMkLst>
          <pc:docMk/>
          <pc:sldMk cId="1101142081" sldId="551"/>
        </pc:sldMkLst>
      </pc:sldChg>
      <pc:sldChg chg="setBg">
        <pc:chgData name="ESC GT" userId="54af876027b50f9a" providerId="LiveId" clId="{84292D29-9842-446B-B014-1F4E29D1389B}" dt="2024-04-15T16:51:04.612" v="349"/>
        <pc:sldMkLst>
          <pc:docMk/>
          <pc:sldMk cId="1630990090" sldId="553"/>
        </pc:sldMkLst>
      </pc:sldChg>
      <pc:sldChg chg="setBg">
        <pc:chgData name="ESC GT" userId="54af876027b50f9a" providerId="LiveId" clId="{84292D29-9842-446B-B014-1F4E29D1389B}" dt="2024-04-15T16:50:58.750" v="348"/>
        <pc:sldMkLst>
          <pc:docMk/>
          <pc:sldMk cId="3761831979" sldId="557"/>
        </pc:sldMkLst>
      </pc:sldChg>
      <pc:sldChg chg="setBg">
        <pc:chgData name="ESC GT" userId="54af876027b50f9a" providerId="LiveId" clId="{84292D29-9842-446B-B014-1F4E29D1389B}" dt="2024-04-15T16:50:54.888" v="347"/>
        <pc:sldMkLst>
          <pc:docMk/>
          <pc:sldMk cId="2560820152" sldId="558"/>
        </pc:sldMkLst>
      </pc:sldChg>
      <pc:sldChg chg="setBg">
        <pc:chgData name="ESC GT" userId="54af876027b50f9a" providerId="LiveId" clId="{84292D29-9842-446B-B014-1F4E29D1389B}" dt="2024-04-15T16:50:51.519" v="346"/>
        <pc:sldMkLst>
          <pc:docMk/>
          <pc:sldMk cId="2367607693" sldId="559"/>
        </pc:sldMkLst>
      </pc:sldChg>
      <pc:sldChg chg="setBg">
        <pc:chgData name="ESC GT" userId="54af876027b50f9a" providerId="LiveId" clId="{84292D29-9842-446B-B014-1F4E29D1389B}" dt="2024-04-15T16:50:35.969" v="342"/>
        <pc:sldMkLst>
          <pc:docMk/>
          <pc:sldMk cId="2678140628" sldId="575"/>
        </pc:sldMkLst>
      </pc:sldChg>
      <pc:sldChg chg="setBg">
        <pc:chgData name="ESC GT" userId="54af876027b50f9a" providerId="LiveId" clId="{84292D29-9842-446B-B014-1F4E29D1389B}" dt="2024-04-15T16:50:39.286" v="343"/>
        <pc:sldMkLst>
          <pc:docMk/>
          <pc:sldMk cId="2278294113" sldId="576"/>
        </pc:sldMkLst>
      </pc:sldChg>
      <pc:sldChg chg="modSp mod setBg">
        <pc:chgData name="ESC GT" userId="54af876027b50f9a" providerId="LiveId" clId="{84292D29-9842-446B-B014-1F4E29D1389B}" dt="2024-04-15T16:52:53.240" v="374"/>
        <pc:sldMkLst>
          <pc:docMk/>
          <pc:sldMk cId="777947754" sldId="586"/>
        </pc:sldMkLst>
        <pc:spChg chg="mod">
          <ac:chgData name="ESC GT" userId="54af876027b50f9a" providerId="LiveId" clId="{84292D29-9842-446B-B014-1F4E29D1389B}" dt="2024-04-15T16:21:37.865" v="315" actId="207"/>
          <ac:spMkLst>
            <pc:docMk/>
            <pc:sldMk cId="777947754" sldId="586"/>
            <ac:spMk id="3" creationId="{053D4871-F855-EF42-245A-0C182938BB19}"/>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6T10:00:43.995"/>
    </inkml:context>
    <inkml:brush xml:id="br0">
      <inkml:brushProperty name="width" value="0.025" units="cm"/>
      <inkml:brushProperty name="height" value="0.025" units="cm"/>
    </inkml:brush>
  </inkml:definitions>
  <inkml:trace contextRef="#ctx0" brushRef="#br0">7 1 24575,'7'7'0,"-2"2"0,-5 16 0,0 1 0,0 0 0,-3 8 0,0-4 0,-1 8 0,-1-5 0,4 4 0,-2-4 0,3 2 0,0 0 0,0-5 0,0 4 0,0-10 0,0 1 0,0-6 0,0-3 0,0 0 0,0-6 0,0 5 0,0-7 0,0 4 0,0-6 0,0 1 0,0-1 0,0 0 0,0-13 0,0-5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6T10:01:24.392"/>
    </inkml:context>
    <inkml:brush xml:id="br0">
      <inkml:brushProperty name="width" value="0.025" units="cm"/>
      <inkml:brushProperty name="height" value="0.025" units="cm"/>
    </inkml:brush>
  </inkml:definitions>
  <inkml:trace contextRef="#ctx0" brushRef="#br0">0 116 24575,'67'-50'0,"-9"10"0,-48 40 0,3 0 0,-3 0 0,-1 0 0,-5 12 0,-1-1 0,-3 14 0,0-2 0,-3 5 0,-9-1 0,-3 4 0,-10-5 0,6 0 0,-6-4 0,7-6 0,-3 0 0,10-6 0,-1-3 0,6-5 0,8-2 0,5 0 0,10 0 0,7 0 0,3 0 0,5-2 0,9-2 0,-2-2 0,23-12 0,1-3 0</inkml:trace>
  <inkml:trace contextRef="#ctx0" brushRef="#br0" timeOffset="901">488 110 24575,'30'-53'0,"1"9"0,-12 38 0,1 2 0,-5 2 0,-2 2 0,-3 0 0,-3 11 0,-5 6 0,-2 12 0,-8 3 0,-6 3 0,-8-2 0,-4 2 0,-3-3 0,3-3 0,0 0 0,1-4 0,5-5 0,7-1 0,2-9 0,13-4 0,10-3 0,6-3 0,13 0 0,1 0 0,4 0 0,5 0 0,12-11 0,7-4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6T10:01:26.527"/>
    </inkml:context>
    <inkml:brush xml:id="br0">
      <inkml:brushProperty name="width" value="0.025" units="cm"/>
      <inkml:brushProperty name="height" value="0.025" units="cm"/>
    </inkml:brush>
  </inkml:definitions>
  <inkml:trace contextRef="#ctx0" brushRef="#br0">123 88 24575,'-15'35'0,"4"0"0,11 3 0,-3 1 0,2 12 0,-4 1 0,1 6 0,1-1 0,0 1 0,3-3 0,0-7 0,0-1 0,0-13 0,0-3 0,0-14 0,3-8 0,3-6 0,1-6 0,5-12 0,10-17 0,5-15 0</inkml:trace>
  <inkml:trace contextRef="#ctx0" brushRef="#br0" timeOffset="925">1 107 24575,'38'-32'0,"4"6"0,0 26 0,8 0 0,2 0 0,6 0 0,0 0 0,2 0 0,-4-3 0,1 0 0,-3-4 0,-10 1 0,-1-3 0,-11 2 0,-11 0 0,-3 1 0,-12 6 0,-5 0 0,-5 3 0,-3 9 0,-5-4 0,2 7 0,3-5 0,1 3 0,3 0 0,3 0 0,-3 5 0,3-1 0,0 8 0,0 1 0,3 3 0,0 9 0,9-2 0,-1 11 0,10-7 0,-6 7 0,6-10 0,-2 0 0,-2-5 0,5-5 0,-6 1 0,0-11 0,3 1 0,-5-8 0,-4-1 0,-2-2 0,-4-1 0,-1 1 0,-3-4 0,-6 0 0,-10-3 0,2 0 0,-8 0 0,0 0 0,-1 0 0,-9 0 0,3-3 0,-9-3 0,-1-1 0,-14-3 0,-3 4 0,-5 0 0,-11 2 0,6 1 0,-5 3 0,11 3 0,11 3 0,11 2 0,12 1 0,10-6 0,7 6 0,3-2 0</inkml:trace>
  <inkml:trace contextRef="#ctx0" brushRef="#br0" timeOffset="1751">116 184 24575,'37'-14'0,"-9"2"0,-13 12 0,-5 0 0,0 0 0,-4 3 0,-3 9 0,-3 5 0,0 9 0,-8 0 0,0 2 0,-11-2 0,6 0 0,0 2 0,7-10 0,3 6 0,3-13 0,0 4 0,5-11 0,17 4 0,6-7 0,16 2 0,9 0 0,6 0 0</inkml:trace>
  <inkml:trace contextRef="#ctx0" brushRef="#br0" timeOffset="2409">411 158 24575,'42'-14'0,"0"3"0,-7 16 0,-3 2 0,-6 6 0,-6 2 0,-7 1 0,-7 1 0,-4 1 0,-4 2 0,-8-2 0,-12 1 0,-2-4 0,-7-2 0,8-1 0,-2-7 0,11 0 0,-1-5 0,14-2 0,2-2 0,14-2 0,-4 2 0,13 1 0,-10 3 0,5 0 0,-6 0 0,-3 9 0,-1 4 0,-5 10 0,-2 6 0,-7-3 0,-8 5 0,-10-4 0,-6-2 0,-9 3 0,-1-2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6T10:00:45.287"/>
    </inkml:context>
    <inkml:brush xml:id="br0">
      <inkml:brushProperty name="width" value="0.025" units="cm"/>
      <inkml:brushProperty name="height" value="0.025" units="cm"/>
    </inkml:brush>
  </inkml:definitions>
  <inkml:trace contextRef="#ctx0" brushRef="#br0">77 0 24575,'39'14'0,"2"-2"0,1-12 0,6 3 0,0-3 0,1 3 0,1 0 0,-1 1 0,-1 2 0,-3 0 0,-6 1 0,-4-4 0,-9 0 0,5-3 0,-13 0 0,6 3 0,-8-2 0,1 2 0,-5-3 0,3 0 0,-7 3 0,4-3 0,-5 3 0,-1 0 0,1-2 0,-4 7 0,0 5 0,-3 10 0,0 6 0,0 9 0,0 4 0,0 1 0,0 4 0,0-8 0,0-3 0,0-5 0,0-5 0,0-4 0,0-5 0,0-2 0,3-8 0,-2 2 0,4-5 0,-4 1 0,2-1 0,-3 2 0,0 1 0,0-1 0,0 1 0,0-1 0,-3 0 0,-1 1 0,-2-4 0,0 3 0,-4-2 0,0 2 0,-3 0 0,3 1 0,-7-4 0,5 0 0,-9-3 0,5 0 0,-4 0 0,-5 0 0,2 0 0,-9 0 0,3 0 0,-6 0 0,0-5 0,-7 0 0,3-7 0,-2 8 0,2-5 0,1 6 0,-1-4 0,-2 4 0,2 0 0,0 3 0,7 0 0,4 0 0,8 0 0,1 0 0,6 0 0,-2 9 0,-2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6T10:00:46.021"/>
    </inkml:context>
    <inkml:brush xml:id="br0">
      <inkml:brushProperty name="width" value="0.025" units="cm"/>
      <inkml:brushProperty name="height" value="0.025" units="cm"/>
    </inkml:brush>
  </inkml:definitions>
  <inkml:trace contextRef="#ctx0" brushRef="#br0">13 1 24575,'0'19'0,"0"3"0,0 1 0,0 3 0,0-1 0,0 1 0,0-1 0,-3 1 0,2-3 0,-1-1 0,2-3 0,0-2 0,0-2 0,-3 1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6T10:00:51.282"/>
    </inkml:context>
    <inkml:brush xml:id="br0">
      <inkml:brushProperty name="width" value="0.025" units="cm"/>
      <inkml:brushProperty name="height" value="0.025" units="cm"/>
    </inkml:brush>
  </inkml:definitions>
  <inkml:trace contextRef="#ctx0" brushRef="#br0">205 90 24575,'-40'-2'0,"6"1"0,12 20 0,0-5 0,5 4 0,-5-4 0,6 4 0,0-4 0,6 1 0,4-2 0,6-3 0,0 2 0,0-2 0,11 3 0,4 0 0,10-3 0,1 2 0,0-2 0,-4 0 0,1 2 0,-4 1 0,0-2 0,-3 1 0,0 0 0,-3-7 0,-3 9 0,-4-10 0,-3 6 0,-3-4 0,-8-2 0,-3-2 0,-11-2 0,5 0 0,-8 0 0,8 0 0,-8 0 0,5 0 0,-2 0 0,3 0 0,3-2 0,0-8 0,3 2 0,6-9 0,1 6 0,6-13 0,15 3 0,8-13 0,16 4 0,9-8 0,1 0 0,2-4 0,-3 0 0,9-8 0,-2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6T10:00:52.650"/>
    </inkml:context>
    <inkml:brush xml:id="br0">
      <inkml:brushProperty name="width" value="0.025" units="cm"/>
      <inkml:brushProperty name="height" value="0.025" units="cm"/>
    </inkml:brush>
  </inkml:definitions>
  <inkml:trace contextRef="#ctx0" brushRef="#br0">103 0 24575,'-15'18'0,"4"3"0,11 20 0,0-1 0,0 10 0,0-7 0,0 7 0,-3-10 0,3 4 0,-9-9 0,8-5 0,-11-2 0,8-11 0,-5 4 0,5-10 0,-2 1 0,-6-9 0,-5 0 0</inkml:trace>
  <inkml:trace contextRef="#ctx0" brushRef="#br0" timeOffset="967">64 20 24575,'54'3'0,"1"0"0,-16-3 0,11 0 0,5 0 0,4 0 0,4 0 0,-2 0 0,1 0 0,-5 0 0,-2-6 0,-13 2 0,-4-2 0,-15 0 0,-5 5 0,-5-2 0,-3 3 0,-3 3 0,-4 7 0,-3 0 0,0 12 0,0-5 0,0 8 0,-3-2 0,2 5 0,-2 4 0,3 4 0,0 2 0,0 1 0,0-4 0,0-3 0,0-3 0,0-6 0,0-1 0,0-9 0,0 2 0,0-8 0,0 3 0,-3-7 0,-3 0 0,-1-3 0,-8 0 0,4 0 0,-7 3 0,-2 1 0,-2 5 0,-10-2 0,-1 2 0,-5 0 0,-3 1 0,-2-2 0,-1 3 0,-4-7 0,-1 3 0,1-2 0,-3-4 0,11 2 0,0-3 0,8 0 0,2 0 0,8 0 0,0 0 0,12 0 0,0-3 0,5 0 0,-5-12 0,-3-3 0</inkml:trace>
  <inkml:trace contextRef="#ctx0" brushRef="#br0" timeOffset="1682">340 154 24575,'-3'5'0,"0"9"0,3 12 0,0 6 0,0 0 0,-3 3 0,-1-2 0,-2 2 0,-1-3 0,4-5 0,0-3 0,0-10 0,-6 7 0,-5-4 0</inkml:trace>
  <inkml:trace contextRef="#ctx0" brushRef="#br0" timeOffset="2607">680 174 24575,'-47'-22'0,"7"5"0,18 20 0,3 3 0,-1 4 0,4 6 0,3 1 0,4 2 0,5-3 0,2 3 0,2-3 0,0 0 0,0-3 0,5-3 0,5-4 0,12 0 0,2-2 0,4-1 0,1-3 0,-3 0 0,3-3 0,-6-6 0,4-8 0,-9 0 0,6-7 0,-13 7 0,1-5 0,-5 5 0,-4 5 0,0 2 0,-3 4 0,-3 2 0,-3 1 0,-4 12 0,-6 5 0,0 11 0,-1 4 0,-1 6 0,4 1 0,-4 2 0,4 4 0,-1-3 0,2-1 0,6-3 0,-2-8 0,8 1 0,-10-6 0,0 4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6T10:00:56.634"/>
    </inkml:context>
    <inkml:brush xml:id="br0">
      <inkml:brushProperty name="width" value="0.025" units="cm"/>
      <inkml:brushProperty name="height" value="0.025" units="cm"/>
    </inkml:brush>
  </inkml:definitions>
  <inkml:trace contextRef="#ctx0" brushRef="#br0">52 52 24575,'0'46'0,"0"1"0,0-5 0,0 6 0,0-6 0,0 5 0,0-4 0,-3-4 0,3-4 0,-6-4 0,5-7 0,-2-2 0,1-12 0,-11-5 0,-4-5 0</inkml:trace>
  <inkml:trace contextRef="#ctx0" brushRef="#br0" timeOffset="944">91 7 24575,'42'0'0,"5"0"0,4 0 0,5 0 0,7 0 0,-2 0 0,1-3 0,-5 3 0,-5-3 0,-7 3 0,-1 0 0,-5 0 0,-3 0 0,-2 0 0,-5 0 0,-3 0 0,-3 0 0,-11 0 0,-2 0 0,-13 0 0,2 0 0,-11 0 0,2 0 0,0 0 0,-2 8 0,5 0 0,-3 14 0,4-2 0,-3 5 0,-1 7 0,0 0 0,-2 10 0,5 3 0,-6 0 0,4 6 0,-1-3 0,0-2 0,1 1 0,2-14 0,-2 2 0,5-18 0,1-2 0,3-15 0,-6 0 0,-3-4 0,-11-1 0,-5 1 0,-5-2 0,-7-1 0,-3 1 0,-7 2 0,1 1 0,-5 3 0,6 0 0,-6 0 0,3 0 0,2 0 0,2 0 0,8 0 0,4 0 0,9 0 0,-4 0 0,4 0 0</inkml:trace>
  <inkml:trace contextRef="#ctx0" brushRef="#br0" timeOffset="1927">200 97 24575,'30'-3'0,"0"0"0,-16 6 0,-1 0 0,-1 6 0,-5 1 0,-1 6 0,-3-2 0,-3 4 0,0-4 0,0 4 0,-6-1 0,-4 2 0,-9 0 0,-4 0 0,1 1 0,0-7 0,5 5 0,4-10 0,7 4 0,3-6 0,12-2 0,7-1 0,10-3 0,6 0 0,-2 0 0,12 0 0,2 0 0</inkml:trace>
  <inkml:trace contextRef="#ctx0" brushRef="#br0" timeOffset="2528">552 97 24575,'-40'50'0,"-2"-7"0,21-8 0,-2-5 0,8 4 0,2-2 0,5-4 0,4-4 0,4-5 0,0-9 0,8-3 0,6-5 0,11-2 0,2 0 0,1-5 0,-2-5 0,0-12 0,-4-5 0,-2-5 0,-5 0 0,-5 0 0,0 3 0,-7-3 0,0 6 0,-3 3 0,0 5 0,-9 8 0,-10-2 0,-11 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6T10:01:10.659"/>
    </inkml:context>
    <inkml:brush xml:id="br0">
      <inkml:brushProperty name="width" value="0.025" units="cm"/>
      <inkml:brushProperty name="height" value="0.025" units="cm"/>
    </inkml:brush>
  </inkml:definitions>
  <inkml:trace contextRef="#ctx0" brushRef="#br0">32 78 24575,'36'-14'0,"-8"14"0,-28 30 0,0 14 0,-3-4 0,0 7 0,-6-2 0,1-3 0,2 0 0,3-10 0,3 0 0,0-9 0,0-7 0,0-4 0,0-5 0,3-4 0,1 0 0,8-3 0,1 0 0</inkml:trace>
  <inkml:trace contextRef="#ctx0" brushRef="#br0" timeOffset="1135">0 59 24575,'53'-22'0,"-3"5"0,-15 14 0,0 0 0,4-4 0,-4 4 0,3 0 0,-5 3 0,2 0 0,-3 0 0,-3 0 0,0 0 0,-4 0 0,-2 0 0,-1 0 0,0 0 0,-5 0 0,5 0 0,-12 0 0,5 0 0,-7 1 0,2 0 0,0 2 0,-1 0 0,1 0 0,-2-2 0,-1 0 0,-1-1 0,0 0 0,-2 3 0,-1 3 0,-3 7 0,0 3 0,0 9 0,0 4 0,0 10 0,3 3 0,0 6 0,4 0 0,2 1 0,-2-5 0,5-2 0,-2-7 0,0 0 0,2-8 0,-5-2 0,3-9 0,-1-3 0,1-4 0,3-5 0,-3-1 0,-1-3 0,-3 0 0,-5 0 0,-4-3 0,-7 2 0,-3-5 0,-3 6 0,0-3 0,-6 3 0,-4 0 0,-6 0 0,-4 0 0,-8 0 0,1 0 0,-7 0 0,-4-3 0,4 2 0,-7-2 0,12 1 0,0 1 0,6-2 0,4 3 0,9 0 0,4 0 0,1-11 0,1-4 0</inkml:trace>
  <inkml:trace contextRef="#ctx0" brushRef="#br0" timeOffset="2185">186 161 24575,'29'-14'0,"-3"3"0,-1 11 0,-5-3 0,2 2 0,-6-2 0,0 3 0,-6 0 0,-1 0 0,-5 12 0,-13-1 0,-8 14 0,-9-5 0,-3 5 0,9-8 0,-4 7 0,13-12 0,-4 5 0,8-9 0,4 1 0,3-6 0,6 0 0,10 0 0,4-2 0,8 2 0,1-1 0,6-1 0,-2 2 0,16 6 0,1 1 0</inkml:trace>
  <inkml:trace contextRef="#ctx0" brushRef="#br0" timeOffset="2810">603 116 24575,'-4'32'0,"2"3"0,2 1 0,0 5 0,0 1 0,0-2 0,8 6 0,3-3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6T10:01:14.494"/>
    </inkml:context>
    <inkml:brush xml:id="br0">
      <inkml:brushProperty name="width" value="0.025" units="cm"/>
      <inkml:brushProperty name="height" value="0.025" units="cm"/>
    </inkml:brush>
  </inkml:definitions>
  <inkml:trace contextRef="#ctx0" brushRef="#br0">103 0 24575,'-35'22'0,"6"4"0,29 13 0,-3 8 0,3 6 0,-6 4 0,2 1 0,-2 0 0,0-6 0,-1-2 0,4-10 0,0-3 0,3-5 0,0-5 0,0-5 0,3-12 0,3-5 0,15-13 0,7-3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6T10:01:15.478"/>
    </inkml:context>
    <inkml:brush xml:id="br0">
      <inkml:brushProperty name="width" value="0.025" units="cm"/>
      <inkml:brushProperty name="height" value="0.025" units="cm"/>
    </inkml:brush>
  </inkml:definitions>
  <inkml:trace contextRef="#ctx0" brushRef="#br0">39 52 24575,'55'-21'0,"-1"3"0,0 18 0,4 0 0,6 0 0,4 0 0,0 0 0,-1 0 0,-3 0 0,0-2 0,-3-2 0,-3 1 0,-7 0 0,-9 3 0,-10 0 0,-7 0 0,-11 0 0,-2 0 0,-8 5 0,-2 0 0,-2 4 0,-2 0 0,-5-2 0,0 3 0,-2-7 0,5 3 0,-1-3 0,1 4 0,-2 2 0,2-2 0,-2 8 0,6-4 0,-3 10 0,0 2 0,2 6 0,-2 3 0,3 0 0,0 6 0,0-4 0,0 3 0,0-4 0,0-7 0,0 2 0,0-8 0,0-1 0,0-3 0,3-4 0,-2-2 0,5 2 0,-6-4 0,3 1 0,-9-6 0,-4 0 0,-6-3 0,-6 0 0,-4 0 0,-6 0 0,-3 0 0,-7 1 0,-3 0 0,-4 2 0,-5 1 0,-3 0 0,-4 0 0,-2-2 0,3-1 0,0-1 0,3 0 0,7 0 0,3 0 0,11 0 0,10-3 0,11-4 0,-3-17 0,1-7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lvl1pPr marL="457200" marR="0" lvl="0" indent="-228600" algn="l" rtl="0">
              <a:spcBef>
                <a:spcPts val="0"/>
              </a:spcBef>
              <a:spcAft>
                <a:spcPts val="0"/>
              </a:spcAft>
              <a:buSzPts val="1400"/>
              <a:buNone/>
              <a:defRPr sz="1200" b="0" i="0" u="none" strike="noStrike" cap="none">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1" name="Google Shape;61;p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Welcome to the first day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1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8" name="Google Shape;138;p1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p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74" name="Google Shape;874;p11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p11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85" name="Google Shape;885;p11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p11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91" name="Google Shape;891;p11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p12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97" name="Google Shape;897;p12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p12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04" name="Google Shape;904;p12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p12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10" name="Google Shape;910;p12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p12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23" name="Google Shape;923;p12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p12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29" name="Google Shape;929;p12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p12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6" name="Google Shape;936;p12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p12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42" name="Google Shape;942;p12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4" name="Google Shape;144;p1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p129:notes"/>
          <p:cNvSpPr txBox="1">
            <a:spLocks noGrp="1"/>
          </p:cNvSpPr>
          <p:nvPr>
            <p:ph type="body" idx="1"/>
          </p:nvPr>
        </p:nvSpPr>
        <p:spPr>
          <a:xfrm>
            <a:off x="975360" y="4560570"/>
            <a:ext cx="536448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dirty="0"/>
          </a:p>
        </p:txBody>
      </p:sp>
      <p:sp>
        <p:nvSpPr>
          <p:cNvPr id="954" name="Google Shape;954;p1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p13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61" name="Google Shape;961;p13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p13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67" name="Google Shape;967;p13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p13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73" name="Google Shape;973;p13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p1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79" name="Google Shape;979;p13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p13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86" name="Google Shape;986;p13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p13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93" name="Google Shape;993;p13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p13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99" name="Google Shape;999;p13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p13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07" name="Google Shape;1007;p13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p13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13" name="Google Shape;1013;p13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 name="Google Shape;151;p1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p1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19" name="Google Shape;1019;p13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p14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26" name="Google Shape;1026;p14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p14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32" name="Google Shape;1032;p14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10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60" name="Google Shape;760;p10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760196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p10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66" name="Google Shape;766;p10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843875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10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60" name="Google Shape;760;p10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28719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p10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66" name="Google Shape;766;p10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720581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p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39" name="Google Shape;1039;p1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200"/>
              <a:buFont typeface="Calibri"/>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p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39" name="Google Shape;1039;p1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200"/>
              <a:buFont typeface="Calibri"/>
              <a:buNone/>
            </a:pPr>
            <a:endParaRPr/>
          </a:p>
        </p:txBody>
      </p:sp>
    </p:spTree>
    <p:extLst>
      <p:ext uri="{BB962C8B-B14F-4D97-AF65-F5344CB8AC3E}">
        <p14:creationId xmlns:p14="http://schemas.microsoft.com/office/powerpoint/2010/main" val="254010578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p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39" name="Google Shape;1039;p1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200"/>
              <a:buFont typeface="Calibri"/>
              <a:buNone/>
            </a:pPr>
            <a:endParaRPr/>
          </a:p>
        </p:txBody>
      </p:sp>
    </p:spTree>
    <p:extLst>
      <p:ext uri="{BB962C8B-B14F-4D97-AF65-F5344CB8AC3E}">
        <p14:creationId xmlns:p14="http://schemas.microsoft.com/office/powerpoint/2010/main" val="26940897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8" name="Google Shape;158;p1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p14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46" name="Google Shape;1046;p14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14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53" name="Google Shape;1053;p14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p14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60" name="Google Shape;1060;p14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p14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74" name="Google Shape;1074;p14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p14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94" name="Google Shape;1094;p14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p15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04" name="Google Shape;1104;p15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p14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80" name="Google Shape;1080;p14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p15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14" name="Google Shape;1114;p15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p16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26" name="Google Shape;1326;p16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p16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22" name="Google Shape;1322;p16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2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0" name="Google Shape;210;p2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dirty="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p16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31" name="Google Shape;1331;p16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p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49" name="Google Shape;1349;p16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p16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47" name="Google Shape;1347;p16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p17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65" name="Google Shape;1365;p17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Google Shape;1363;p17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64" name="Google Shape;1364;p17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p17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81" name="Google Shape;1381;p17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p17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87" name="Google Shape;1387;p17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p17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00" name="Google Shape;1400;p17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p17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06" name="Google Shape;1406;p17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p17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12" name="Google Shape;1412;p17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2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6" name="Google Shape;216;p2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dirty="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6"/>
        <p:cNvGrpSpPr/>
        <p:nvPr/>
      </p:nvGrpSpPr>
      <p:grpSpPr>
        <a:xfrm>
          <a:off x="0" y="0"/>
          <a:ext cx="0" cy="0"/>
          <a:chOff x="0" y="0"/>
          <a:chExt cx="0" cy="0"/>
        </a:xfrm>
      </p:grpSpPr>
      <p:sp>
        <p:nvSpPr>
          <p:cNvPr id="1417" name="Google Shape;1417;p17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18" name="Google Shape;1418;p17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p:cNvGrpSpPr/>
        <p:nvPr/>
      </p:nvGrpSpPr>
      <p:grpSpPr>
        <a:xfrm>
          <a:off x="0" y="0"/>
          <a:ext cx="0" cy="0"/>
          <a:chOff x="0" y="0"/>
          <a:chExt cx="0" cy="0"/>
        </a:xfrm>
      </p:grpSpPr>
      <p:sp>
        <p:nvSpPr>
          <p:cNvPr id="1424" name="Google Shape;1424;p17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25" name="Google Shape;1425;p17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p18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31" name="Google Shape;1431;p18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p18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37" name="Google Shape;1437;p18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p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43" name="Google Shape;1443;p18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7"/>
        <p:cNvGrpSpPr/>
        <p:nvPr/>
      </p:nvGrpSpPr>
      <p:grpSpPr>
        <a:xfrm>
          <a:off x="0" y="0"/>
          <a:ext cx="0" cy="0"/>
          <a:chOff x="0" y="0"/>
          <a:chExt cx="0" cy="0"/>
        </a:xfrm>
      </p:grpSpPr>
      <p:sp>
        <p:nvSpPr>
          <p:cNvPr id="1448" name="Google Shape;1448;p18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49" name="Google Shape;1449;p18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p18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5" name="Google Shape;1455;p18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p18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61" name="Google Shape;1461;p18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p18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67" name="Google Shape;1467;p18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41202716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2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6" name="Google Shape;216;p2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0775177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370270097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p19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03" name="Google Shape;1503;p19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625642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9"/>
        <p:cNvGrpSpPr/>
        <p:nvPr/>
      </p:nvGrpSpPr>
      <p:grpSpPr>
        <a:xfrm>
          <a:off x="0" y="0"/>
          <a:ext cx="0" cy="0"/>
          <a:chOff x="0" y="0"/>
          <a:chExt cx="0" cy="0"/>
        </a:xfrm>
      </p:grpSpPr>
      <p:sp>
        <p:nvSpPr>
          <p:cNvPr id="1510" name="Google Shape;1510;p19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1" name="Google Shape;1511;p19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924989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9"/>
        <p:cNvGrpSpPr/>
        <p:nvPr/>
      </p:nvGrpSpPr>
      <p:grpSpPr>
        <a:xfrm>
          <a:off x="0" y="0"/>
          <a:ext cx="0" cy="0"/>
          <a:chOff x="0" y="0"/>
          <a:chExt cx="0" cy="0"/>
        </a:xfrm>
      </p:grpSpPr>
      <p:sp>
        <p:nvSpPr>
          <p:cNvPr id="1510" name="Google Shape;1510;p19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1" name="Google Shape;1511;p19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981668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9"/>
        <p:cNvGrpSpPr/>
        <p:nvPr/>
      </p:nvGrpSpPr>
      <p:grpSpPr>
        <a:xfrm>
          <a:off x="0" y="0"/>
          <a:ext cx="0" cy="0"/>
          <a:chOff x="0" y="0"/>
          <a:chExt cx="0" cy="0"/>
        </a:xfrm>
      </p:grpSpPr>
      <p:sp>
        <p:nvSpPr>
          <p:cNvPr id="1560" name="Google Shape;1560;p19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61" name="Google Shape;1561;p19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5"/>
        <p:cNvGrpSpPr/>
        <p:nvPr/>
      </p:nvGrpSpPr>
      <p:grpSpPr>
        <a:xfrm>
          <a:off x="0" y="0"/>
          <a:ext cx="0" cy="0"/>
          <a:chOff x="0" y="0"/>
          <a:chExt cx="0" cy="0"/>
        </a:xfrm>
      </p:grpSpPr>
      <p:sp>
        <p:nvSpPr>
          <p:cNvPr id="1566" name="Google Shape;1566;p20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67" name="Google Shape;1567;p20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p20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73" name="Google Shape;1573;p20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7"/>
        <p:cNvGrpSpPr/>
        <p:nvPr/>
      </p:nvGrpSpPr>
      <p:grpSpPr>
        <a:xfrm>
          <a:off x="0" y="0"/>
          <a:ext cx="0" cy="0"/>
          <a:chOff x="0" y="0"/>
          <a:chExt cx="0" cy="0"/>
        </a:xfrm>
      </p:grpSpPr>
      <p:sp>
        <p:nvSpPr>
          <p:cNvPr id="1578" name="Google Shape;1578;p20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79" name="Google Shape;1579;p20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p8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9" name="Google Shape;639;p8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p20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93" name="Google Shape;1593;p20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2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2" name="Google Shape;222;p2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p20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99" name="Google Shape;1599;p20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p20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05" name="Google Shape;1605;p20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p21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37" name="Google Shape;1637;p21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p21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37" name="Google Shape;1637;p21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6052537"/>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p20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18" name="Google Shape;1618;p20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p20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24" name="Google Shape;1624;p20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3"/>
        <p:cNvGrpSpPr/>
        <p:nvPr/>
      </p:nvGrpSpPr>
      <p:grpSpPr>
        <a:xfrm>
          <a:off x="0" y="0"/>
          <a:ext cx="0" cy="0"/>
          <a:chOff x="0" y="0"/>
          <a:chExt cx="0" cy="0"/>
        </a:xfrm>
      </p:grpSpPr>
      <p:sp>
        <p:nvSpPr>
          <p:cNvPr id="1824" name="Google Shape;1824;p23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25" name="Google Shape;1825;p23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472981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p2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32" name="Google Shape;1832;p23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164378"/>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1"/>
        <p:cNvGrpSpPr/>
        <p:nvPr/>
      </p:nvGrpSpPr>
      <p:grpSpPr>
        <a:xfrm>
          <a:off x="0" y="0"/>
          <a:ext cx="0" cy="0"/>
          <a:chOff x="0" y="0"/>
          <a:chExt cx="0" cy="0"/>
        </a:xfrm>
      </p:grpSpPr>
      <p:sp>
        <p:nvSpPr>
          <p:cNvPr id="1852" name="Google Shape;1852;p24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53" name="Google Shape;1853;p24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2589768"/>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7"/>
        <p:cNvGrpSpPr/>
        <p:nvPr/>
      </p:nvGrpSpPr>
      <p:grpSpPr>
        <a:xfrm>
          <a:off x="0" y="0"/>
          <a:ext cx="0" cy="0"/>
          <a:chOff x="0" y="0"/>
          <a:chExt cx="0" cy="0"/>
        </a:xfrm>
      </p:grpSpPr>
      <p:sp>
        <p:nvSpPr>
          <p:cNvPr id="1858" name="Google Shape;1858;p24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59" name="Google Shape;1859;p24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51229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2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9" name="Google Shape;229;p2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
        <p:cNvGrpSpPr/>
        <p:nvPr/>
      </p:nvGrpSpPr>
      <p:grpSpPr>
        <a:xfrm>
          <a:off x="0" y="0"/>
          <a:ext cx="0" cy="0"/>
          <a:chOff x="0" y="0"/>
          <a:chExt cx="0" cy="0"/>
        </a:xfrm>
      </p:grpSpPr>
      <p:sp>
        <p:nvSpPr>
          <p:cNvPr id="1864" name="Google Shape;1864;p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65" name="Google Shape;1865;p24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7790288"/>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2"/>
        <p:cNvGrpSpPr/>
        <p:nvPr/>
      </p:nvGrpSpPr>
      <p:grpSpPr>
        <a:xfrm>
          <a:off x="0" y="0"/>
          <a:ext cx="0" cy="0"/>
          <a:chOff x="0" y="0"/>
          <a:chExt cx="0" cy="0"/>
        </a:xfrm>
      </p:grpSpPr>
      <p:sp>
        <p:nvSpPr>
          <p:cNvPr id="1643" name="Google Shape;1643;p21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44" name="Google Shape;1644;p21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7"/>
        <p:cNvGrpSpPr/>
        <p:nvPr/>
      </p:nvGrpSpPr>
      <p:grpSpPr>
        <a:xfrm>
          <a:off x="0" y="0"/>
          <a:ext cx="0" cy="0"/>
          <a:chOff x="0" y="0"/>
          <a:chExt cx="0" cy="0"/>
        </a:xfrm>
      </p:grpSpPr>
      <p:sp>
        <p:nvSpPr>
          <p:cNvPr id="1678" name="Google Shape;1678;p21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79" name="Google Shape;1679;p21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3"/>
        <p:cNvGrpSpPr/>
        <p:nvPr/>
      </p:nvGrpSpPr>
      <p:grpSpPr>
        <a:xfrm>
          <a:off x="0" y="0"/>
          <a:ext cx="0" cy="0"/>
          <a:chOff x="0" y="0"/>
          <a:chExt cx="0" cy="0"/>
        </a:xfrm>
      </p:grpSpPr>
      <p:sp>
        <p:nvSpPr>
          <p:cNvPr id="1684" name="Google Shape;1684;p21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85" name="Google Shape;1685;p21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p21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92" name="Google Shape;1692;p21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p21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98" name="Google Shape;1698;p21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p22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04" name="Google Shape;1704;p22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p22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12" name="Google Shape;1712;p22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8"/>
        <p:cNvGrpSpPr/>
        <p:nvPr/>
      </p:nvGrpSpPr>
      <p:grpSpPr>
        <a:xfrm>
          <a:off x="0" y="0"/>
          <a:ext cx="0" cy="0"/>
          <a:chOff x="0" y="0"/>
          <a:chExt cx="0" cy="0"/>
        </a:xfrm>
      </p:grpSpPr>
      <p:sp>
        <p:nvSpPr>
          <p:cNvPr id="1719" name="Google Shape;1719;p22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20" name="Google Shape;1720;p22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p22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27" name="Google Shape;1727;p22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2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7" name="Google Shape;237;p2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2"/>
        <p:cNvGrpSpPr/>
        <p:nvPr/>
      </p:nvGrpSpPr>
      <p:grpSpPr>
        <a:xfrm>
          <a:off x="0" y="0"/>
          <a:ext cx="0" cy="0"/>
          <a:chOff x="0" y="0"/>
          <a:chExt cx="0" cy="0"/>
        </a:xfrm>
      </p:grpSpPr>
      <p:sp>
        <p:nvSpPr>
          <p:cNvPr id="1733" name="Google Shape;1733;p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34" name="Google Shape;1734;p22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8"/>
        <p:cNvGrpSpPr/>
        <p:nvPr/>
      </p:nvGrpSpPr>
      <p:grpSpPr>
        <a:xfrm>
          <a:off x="0" y="0"/>
          <a:ext cx="0" cy="0"/>
          <a:chOff x="0" y="0"/>
          <a:chExt cx="0" cy="0"/>
        </a:xfrm>
      </p:grpSpPr>
      <p:sp>
        <p:nvSpPr>
          <p:cNvPr id="1739" name="Google Shape;1739;p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40" name="Google Shape;1740;p22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4"/>
        <p:cNvGrpSpPr/>
        <p:nvPr/>
      </p:nvGrpSpPr>
      <p:grpSpPr>
        <a:xfrm>
          <a:off x="0" y="0"/>
          <a:ext cx="0" cy="0"/>
          <a:chOff x="0" y="0"/>
          <a:chExt cx="0" cy="0"/>
        </a:xfrm>
      </p:grpSpPr>
      <p:sp>
        <p:nvSpPr>
          <p:cNvPr id="1745" name="Google Shape;1745;p22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46" name="Google Shape;1746;p22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1"/>
        <p:cNvGrpSpPr/>
        <p:nvPr/>
      </p:nvGrpSpPr>
      <p:grpSpPr>
        <a:xfrm>
          <a:off x="0" y="0"/>
          <a:ext cx="0" cy="0"/>
          <a:chOff x="0" y="0"/>
          <a:chExt cx="0" cy="0"/>
        </a:xfrm>
      </p:grpSpPr>
      <p:sp>
        <p:nvSpPr>
          <p:cNvPr id="1752" name="Google Shape;1752;p22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53" name="Google Shape;1753;p22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8"/>
        <p:cNvGrpSpPr/>
        <p:nvPr/>
      </p:nvGrpSpPr>
      <p:grpSpPr>
        <a:xfrm>
          <a:off x="0" y="0"/>
          <a:ext cx="0" cy="0"/>
          <a:chOff x="0" y="0"/>
          <a:chExt cx="0" cy="0"/>
        </a:xfrm>
      </p:grpSpPr>
      <p:sp>
        <p:nvSpPr>
          <p:cNvPr id="1759" name="Google Shape;1759;p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60" name="Google Shape;1760;p22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p2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66" name="Google Shape;1766;p22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p23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73" name="Google Shape;1773;p23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8"/>
        <p:cNvGrpSpPr/>
        <p:nvPr/>
      </p:nvGrpSpPr>
      <p:grpSpPr>
        <a:xfrm>
          <a:off x="0" y="0"/>
          <a:ext cx="0" cy="0"/>
          <a:chOff x="0" y="0"/>
          <a:chExt cx="0" cy="0"/>
        </a:xfrm>
      </p:grpSpPr>
      <p:sp>
        <p:nvSpPr>
          <p:cNvPr id="1779" name="Google Shape;1779;p23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80" name="Google Shape;1780;p23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4"/>
        <p:cNvGrpSpPr/>
        <p:nvPr/>
      </p:nvGrpSpPr>
      <p:grpSpPr>
        <a:xfrm>
          <a:off x="0" y="0"/>
          <a:ext cx="0" cy="0"/>
          <a:chOff x="0" y="0"/>
          <a:chExt cx="0" cy="0"/>
        </a:xfrm>
      </p:grpSpPr>
      <p:sp>
        <p:nvSpPr>
          <p:cNvPr id="1785" name="Google Shape;1785;p23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86" name="Google Shape;1786;p23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7"/>
        <p:cNvGrpSpPr/>
        <p:nvPr/>
      </p:nvGrpSpPr>
      <p:grpSpPr>
        <a:xfrm>
          <a:off x="0" y="0"/>
          <a:ext cx="0" cy="0"/>
          <a:chOff x="0" y="0"/>
          <a:chExt cx="0" cy="0"/>
        </a:xfrm>
      </p:grpSpPr>
      <p:sp>
        <p:nvSpPr>
          <p:cNvPr id="1798" name="Google Shape;1798;p23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99" name="Google Shape;1799;p23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6" name="Google Shape;96;p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lnSpc>
                <a:spcPct val="115000"/>
              </a:lnSpc>
              <a:spcBef>
                <a:spcPts val="1200"/>
              </a:spcBef>
              <a:spcAft>
                <a:spcPts val="0"/>
              </a:spcAft>
              <a:buClr>
                <a:schemeClr val="dk1"/>
              </a:buClr>
              <a:buSzPts val="1100"/>
              <a:buFont typeface="Arial"/>
              <a:buNone/>
            </a:pPr>
            <a:endParaRPr sz="1800" dirty="0">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3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8" name="Google Shape;268;p3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3"/>
        <p:cNvGrpSpPr/>
        <p:nvPr/>
      </p:nvGrpSpPr>
      <p:grpSpPr>
        <a:xfrm>
          <a:off x="0" y="0"/>
          <a:ext cx="0" cy="0"/>
          <a:chOff x="0" y="0"/>
          <a:chExt cx="0" cy="0"/>
        </a:xfrm>
      </p:grpSpPr>
      <p:sp>
        <p:nvSpPr>
          <p:cNvPr id="1804" name="Google Shape;1804;p23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05" name="Google Shape;1805;p23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0"/>
        <p:cNvGrpSpPr/>
        <p:nvPr/>
      </p:nvGrpSpPr>
      <p:grpSpPr>
        <a:xfrm>
          <a:off x="0" y="0"/>
          <a:ext cx="0" cy="0"/>
          <a:chOff x="0" y="0"/>
          <a:chExt cx="0" cy="0"/>
        </a:xfrm>
      </p:grpSpPr>
      <p:sp>
        <p:nvSpPr>
          <p:cNvPr id="1811" name="Google Shape;1811;p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12" name="Google Shape;1812;p23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6"/>
        <p:cNvGrpSpPr/>
        <p:nvPr/>
      </p:nvGrpSpPr>
      <p:grpSpPr>
        <a:xfrm>
          <a:off x="0" y="0"/>
          <a:ext cx="0" cy="0"/>
          <a:chOff x="0" y="0"/>
          <a:chExt cx="0" cy="0"/>
        </a:xfrm>
      </p:grpSpPr>
      <p:sp>
        <p:nvSpPr>
          <p:cNvPr id="1817" name="Google Shape;1817;p23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18" name="Google Shape;1818;p23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p21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59" name="Google Shape;1659;p21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5631047"/>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p21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59" name="Google Shape;1659;p21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7772374"/>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p21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59" name="Google Shape;1659;p21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6324716"/>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p19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40" name="Google Shape;1540;p19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7729452"/>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p19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40" name="Google Shape;1540;p19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6235385"/>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p19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40" name="Google Shape;1540;p19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0676155"/>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7"/>
        <p:cNvGrpSpPr/>
        <p:nvPr/>
      </p:nvGrpSpPr>
      <p:grpSpPr>
        <a:xfrm>
          <a:off x="0" y="0"/>
          <a:ext cx="0" cy="0"/>
          <a:chOff x="0" y="0"/>
          <a:chExt cx="0" cy="0"/>
        </a:xfrm>
      </p:grpSpPr>
      <p:sp>
        <p:nvSpPr>
          <p:cNvPr id="1878" name="Google Shape;1878;p24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79" name="Google Shape;1879;p24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3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6" name="Google Shape;276;p3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3"/>
        <p:cNvGrpSpPr/>
        <p:nvPr/>
      </p:nvGrpSpPr>
      <p:grpSpPr>
        <a:xfrm>
          <a:off x="0" y="0"/>
          <a:ext cx="0" cy="0"/>
          <a:chOff x="0" y="0"/>
          <a:chExt cx="0" cy="0"/>
        </a:xfrm>
      </p:grpSpPr>
      <p:sp>
        <p:nvSpPr>
          <p:cNvPr id="1884" name="Google Shape;1884;p24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85" name="Google Shape;1885;p24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3"/>
        <p:cNvGrpSpPr/>
        <p:nvPr/>
      </p:nvGrpSpPr>
      <p:grpSpPr>
        <a:xfrm>
          <a:off x="0" y="0"/>
          <a:ext cx="0" cy="0"/>
          <a:chOff x="0" y="0"/>
          <a:chExt cx="0" cy="0"/>
        </a:xfrm>
      </p:grpSpPr>
      <p:sp>
        <p:nvSpPr>
          <p:cNvPr id="1884" name="Google Shape;1884;p24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85" name="Google Shape;1885;p24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8088373"/>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3"/>
        <p:cNvGrpSpPr/>
        <p:nvPr/>
      </p:nvGrpSpPr>
      <p:grpSpPr>
        <a:xfrm>
          <a:off x="0" y="0"/>
          <a:ext cx="0" cy="0"/>
          <a:chOff x="0" y="0"/>
          <a:chExt cx="0" cy="0"/>
        </a:xfrm>
      </p:grpSpPr>
      <p:sp>
        <p:nvSpPr>
          <p:cNvPr id="1884" name="Google Shape;1884;p24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85" name="Google Shape;1885;p24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1538936"/>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8"/>
        <p:cNvGrpSpPr/>
        <p:nvPr/>
      </p:nvGrpSpPr>
      <p:grpSpPr>
        <a:xfrm>
          <a:off x="0" y="0"/>
          <a:ext cx="0" cy="0"/>
          <a:chOff x="0" y="0"/>
          <a:chExt cx="0" cy="0"/>
        </a:xfrm>
      </p:grpSpPr>
      <p:sp>
        <p:nvSpPr>
          <p:cNvPr id="1899" name="Google Shape;1899;p24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00" name="Google Shape;1900;p24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8"/>
        <p:cNvGrpSpPr/>
        <p:nvPr/>
      </p:nvGrpSpPr>
      <p:grpSpPr>
        <a:xfrm>
          <a:off x="0" y="0"/>
          <a:ext cx="0" cy="0"/>
          <a:chOff x="0" y="0"/>
          <a:chExt cx="0" cy="0"/>
        </a:xfrm>
      </p:grpSpPr>
      <p:sp>
        <p:nvSpPr>
          <p:cNvPr id="1919" name="Google Shape;1919;p25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20" name="Google Shape;1920;p25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4"/>
        <p:cNvGrpSpPr/>
        <p:nvPr/>
      </p:nvGrpSpPr>
      <p:grpSpPr>
        <a:xfrm>
          <a:off x="0" y="0"/>
          <a:ext cx="0" cy="0"/>
          <a:chOff x="0" y="0"/>
          <a:chExt cx="0" cy="0"/>
        </a:xfrm>
      </p:grpSpPr>
      <p:sp>
        <p:nvSpPr>
          <p:cNvPr id="1925" name="Google Shape;1925;p25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26" name="Google Shape;1926;p25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0"/>
        <p:cNvGrpSpPr/>
        <p:nvPr/>
      </p:nvGrpSpPr>
      <p:grpSpPr>
        <a:xfrm>
          <a:off x="0" y="0"/>
          <a:ext cx="0" cy="0"/>
          <a:chOff x="0" y="0"/>
          <a:chExt cx="0" cy="0"/>
        </a:xfrm>
      </p:grpSpPr>
      <p:sp>
        <p:nvSpPr>
          <p:cNvPr id="1931" name="Google Shape;1931;p25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32" name="Google Shape;1932;p25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6"/>
        <p:cNvGrpSpPr/>
        <p:nvPr/>
      </p:nvGrpSpPr>
      <p:grpSpPr>
        <a:xfrm>
          <a:off x="0" y="0"/>
          <a:ext cx="0" cy="0"/>
          <a:chOff x="0" y="0"/>
          <a:chExt cx="0" cy="0"/>
        </a:xfrm>
      </p:grpSpPr>
      <p:sp>
        <p:nvSpPr>
          <p:cNvPr id="1937" name="Google Shape;1937;p25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38" name="Google Shape;1938;p25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2"/>
        <p:cNvGrpSpPr/>
        <p:nvPr/>
      </p:nvGrpSpPr>
      <p:grpSpPr>
        <a:xfrm>
          <a:off x="0" y="0"/>
          <a:ext cx="0" cy="0"/>
          <a:chOff x="0" y="0"/>
          <a:chExt cx="0" cy="0"/>
        </a:xfrm>
      </p:grpSpPr>
      <p:sp>
        <p:nvSpPr>
          <p:cNvPr id="1943" name="Google Shape;1943;p25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44" name="Google Shape;1944;p25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8"/>
        <p:cNvGrpSpPr/>
        <p:nvPr/>
      </p:nvGrpSpPr>
      <p:grpSpPr>
        <a:xfrm>
          <a:off x="0" y="0"/>
          <a:ext cx="0" cy="0"/>
          <a:chOff x="0" y="0"/>
          <a:chExt cx="0" cy="0"/>
        </a:xfrm>
      </p:grpSpPr>
      <p:sp>
        <p:nvSpPr>
          <p:cNvPr id="1949" name="Google Shape;1949;p25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50" name="Google Shape;1950;p25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3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3" name="Google Shape;283;p3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6"/>
        <p:cNvGrpSpPr/>
        <p:nvPr/>
      </p:nvGrpSpPr>
      <p:grpSpPr>
        <a:xfrm>
          <a:off x="0" y="0"/>
          <a:ext cx="0" cy="0"/>
          <a:chOff x="0" y="0"/>
          <a:chExt cx="0" cy="0"/>
        </a:xfrm>
      </p:grpSpPr>
      <p:sp>
        <p:nvSpPr>
          <p:cNvPr id="1967" name="Google Shape;1967;p25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68" name="Google Shape;1968;p25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3"/>
        <p:cNvGrpSpPr/>
        <p:nvPr/>
      </p:nvGrpSpPr>
      <p:grpSpPr>
        <a:xfrm>
          <a:off x="0" y="0"/>
          <a:ext cx="0" cy="0"/>
          <a:chOff x="0" y="0"/>
          <a:chExt cx="0" cy="0"/>
        </a:xfrm>
      </p:grpSpPr>
      <p:sp>
        <p:nvSpPr>
          <p:cNvPr id="1984" name="Google Shape;1984;p26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85" name="Google Shape;1985;p26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0"/>
        <p:cNvGrpSpPr/>
        <p:nvPr/>
      </p:nvGrpSpPr>
      <p:grpSpPr>
        <a:xfrm>
          <a:off x="0" y="0"/>
          <a:ext cx="0" cy="0"/>
          <a:chOff x="0" y="0"/>
          <a:chExt cx="0" cy="0"/>
        </a:xfrm>
      </p:grpSpPr>
      <p:sp>
        <p:nvSpPr>
          <p:cNvPr id="1991" name="Google Shape;1991;p26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92" name="Google Shape;1992;p26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7"/>
        <p:cNvGrpSpPr/>
        <p:nvPr/>
      </p:nvGrpSpPr>
      <p:grpSpPr>
        <a:xfrm>
          <a:off x="0" y="0"/>
          <a:ext cx="0" cy="0"/>
          <a:chOff x="0" y="0"/>
          <a:chExt cx="0" cy="0"/>
        </a:xfrm>
      </p:grpSpPr>
      <p:sp>
        <p:nvSpPr>
          <p:cNvPr id="1998" name="Google Shape;1998;p26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99" name="Google Shape;1999;p26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4"/>
        <p:cNvGrpSpPr/>
        <p:nvPr/>
      </p:nvGrpSpPr>
      <p:grpSpPr>
        <a:xfrm>
          <a:off x="0" y="0"/>
          <a:ext cx="0" cy="0"/>
          <a:chOff x="0" y="0"/>
          <a:chExt cx="0" cy="0"/>
        </a:xfrm>
      </p:grpSpPr>
      <p:sp>
        <p:nvSpPr>
          <p:cNvPr id="2005" name="Google Shape;2005;p26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06" name="Google Shape;2006;p26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1"/>
        <p:cNvGrpSpPr/>
        <p:nvPr/>
      </p:nvGrpSpPr>
      <p:grpSpPr>
        <a:xfrm>
          <a:off x="0" y="0"/>
          <a:ext cx="0" cy="0"/>
          <a:chOff x="0" y="0"/>
          <a:chExt cx="0" cy="0"/>
        </a:xfrm>
      </p:grpSpPr>
      <p:sp>
        <p:nvSpPr>
          <p:cNvPr id="2012" name="Google Shape;2012;p26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13" name="Google Shape;2013;p26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8"/>
        <p:cNvGrpSpPr/>
        <p:nvPr/>
      </p:nvGrpSpPr>
      <p:grpSpPr>
        <a:xfrm>
          <a:off x="0" y="0"/>
          <a:ext cx="0" cy="0"/>
          <a:chOff x="0" y="0"/>
          <a:chExt cx="0" cy="0"/>
        </a:xfrm>
      </p:grpSpPr>
      <p:sp>
        <p:nvSpPr>
          <p:cNvPr id="2019" name="Google Shape;2019;p26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20" name="Google Shape;2020;p26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4"/>
        <p:cNvGrpSpPr/>
        <p:nvPr/>
      </p:nvGrpSpPr>
      <p:grpSpPr>
        <a:xfrm>
          <a:off x="0" y="0"/>
          <a:ext cx="0" cy="0"/>
          <a:chOff x="0" y="0"/>
          <a:chExt cx="0" cy="0"/>
        </a:xfrm>
      </p:grpSpPr>
      <p:sp>
        <p:nvSpPr>
          <p:cNvPr id="2025" name="Google Shape;2025;p26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26" name="Google Shape;2026;p26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p26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32" name="Google Shape;2032;p26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6"/>
        <p:cNvGrpSpPr/>
        <p:nvPr/>
      </p:nvGrpSpPr>
      <p:grpSpPr>
        <a:xfrm>
          <a:off x="0" y="0"/>
          <a:ext cx="0" cy="0"/>
          <a:chOff x="0" y="0"/>
          <a:chExt cx="0" cy="0"/>
        </a:xfrm>
      </p:grpSpPr>
      <p:sp>
        <p:nvSpPr>
          <p:cNvPr id="2037" name="Google Shape;2037;p26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38" name="Google Shape;2038;p26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0" name="Google Shape;290;p3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2"/>
        <p:cNvGrpSpPr/>
        <p:nvPr/>
      </p:nvGrpSpPr>
      <p:grpSpPr>
        <a:xfrm>
          <a:off x="0" y="0"/>
          <a:ext cx="0" cy="0"/>
          <a:chOff x="0" y="0"/>
          <a:chExt cx="0" cy="0"/>
        </a:xfrm>
      </p:grpSpPr>
      <p:sp>
        <p:nvSpPr>
          <p:cNvPr id="2043" name="Google Shape;2043;p27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44" name="Google Shape;2044;p27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9"/>
        <p:cNvGrpSpPr/>
        <p:nvPr/>
      </p:nvGrpSpPr>
      <p:grpSpPr>
        <a:xfrm>
          <a:off x="0" y="0"/>
          <a:ext cx="0" cy="0"/>
          <a:chOff x="0" y="0"/>
          <a:chExt cx="0" cy="0"/>
        </a:xfrm>
      </p:grpSpPr>
      <p:sp>
        <p:nvSpPr>
          <p:cNvPr id="2050" name="Google Shape;2050;p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51" name="Google Shape;2051;p27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5"/>
        <p:cNvGrpSpPr/>
        <p:nvPr/>
      </p:nvGrpSpPr>
      <p:grpSpPr>
        <a:xfrm>
          <a:off x="0" y="0"/>
          <a:ext cx="0" cy="0"/>
          <a:chOff x="0" y="0"/>
          <a:chExt cx="0" cy="0"/>
        </a:xfrm>
      </p:grpSpPr>
      <p:sp>
        <p:nvSpPr>
          <p:cNvPr id="2056" name="Google Shape;2056;p27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57" name="Google Shape;2057;p27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p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0" name="Google Shape;710;p9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3932966"/>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p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7" name="Google Shape;717;p9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9006807"/>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p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24" name="Google Shape;724;p9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466061"/>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1"/>
        <p:cNvGrpSpPr/>
        <p:nvPr/>
      </p:nvGrpSpPr>
      <p:grpSpPr>
        <a:xfrm>
          <a:off x="0" y="0"/>
          <a:ext cx="0" cy="0"/>
          <a:chOff x="0" y="0"/>
          <a:chExt cx="0" cy="0"/>
        </a:xfrm>
      </p:grpSpPr>
      <p:sp>
        <p:nvSpPr>
          <p:cNvPr id="2102" name="Google Shape;2102;g1b68ef4973e_0_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03" name="Google Shape;2103;g1b68ef4973e_0_2:notes"/>
          <p:cNvSpPr txBox="1">
            <a:spLocks noGrp="1"/>
          </p:cNvSpPr>
          <p:nvPr>
            <p:ph type="body" idx="1"/>
          </p:nvPr>
        </p:nvSpPr>
        <p:spPr>
          <a:xfrm>
            <a:off x="975360" y="4560570"/>
            <a:ext cx="5364600" cy="432060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8"/>
        <p:cNvGrpSpPr/>
        <p:nvPr/>
      </p:nvGrpSpPr>
      <p:grpSpPr>
        <a:xfrm>
          <a:off x="0" y="0"/>
          <a:ext cx="0" cy="0"/>
          <a:chOff x="0" y="0"/>
          <a:chExt cx="0" cy="0"/>
        </a:xfrm>
      </p:grpSpPr>
      <p:sp>
        <p:nvSpPr>
          <p:cNvPr id="2109" name="Google Shape;2109;g1b68ef4973e_0_1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10" name="Google Shape;2110;g1b68ef4973e_0_15:notes"/>
          <p:cNvSpPr txBox="1">
            <a:spLocks noGrp="1"/>
          </p:cNvSpPr>
          <p:nvPr>
            <p:ph type="body" idx="1"/>
          </p:nvPr>
        </p:nvSpPr>
        <p:spPr>
          <a:xfrm>
            <a:off x="975360" y="4560570"/>
            <a:ext cx="5364600" cy="432060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3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7" name="Google Shape;297;p3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3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0" name="Google Shape;310;p3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3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3" name="Google Shape;323;p3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0" name="Google Shape;330;p3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4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7" name="Google Shape;337;p4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4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4" name="Google Shape;344;p4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9" name="Google Shape;89;p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4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1" name="Google Shape;351;p4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4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8" name="Google Shape;358;p4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4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6" name="Google Shape;366;p4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4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2" name="Google Shape;372;p4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4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1" name="Google Shape;391;p4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4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7" name="Google Shape;397;p4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5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9" name="Google Shape;409;p5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5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5" name="Google Shape;415;p5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5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4" name="Google Shape;424;p5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5" name="Google Shape;445;p5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800"/>
              </a:spcBef>
              <a:spcAft>
                <a:spcPts val="0"/>
              </a:spcAft>
              <a:buSzPts val="1020"/>
              <a:buFont typeface="Calibri"/>
              <a:buNone/>
            </a:pPr>
            <a:endParaRPr sz="102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2" name="Google Shape;102;p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s-ES" sz="1800" dirty="0">
                <a:solidFill>
                  <a:srgbClr val="000000"/>
                </a:solidFill>
                <a:latin typeface="Calibri"/>
                <a:ea typeface="Calibri"/>
                <a:cs typeface="Calibri"/>
                <a:sym typeface="Calibri"/>
              </a:rPr>
              <a:t>
</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2" name="Google Shape;452;p5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8" name="Google Shape;458;p5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0" name="Google Shape;470;p5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lnSpc>
                <a:spcPct val="80000"/>
              </a:lnSpc>
              <a:spcBef>
                <a:spcPts val="800"/>
              </a:spcBef>
              <a:spcAft>
                <a:spcPts val="0"/>
              </a:spcAft>
              <a:buNone/>
            </a:pPr>
            <a:endParaRPr sz="839"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6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6" name="Google Shape;476;p6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800"/>
              </a:spcBef>
              <a:spcAft>
                <a:spcPts val="0"/>
              </a:spcAft>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6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2" name="Google Shape;482;p6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6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8" name="Google Shape;488;p6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6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4" name="Google Shape;494;p6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6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0" name="Google Shape;500;p6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6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9" name="Google Shape;509;p6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6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7" name="Google Shape;517;p6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8" name="Google Shape;108;p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6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6" name="Google Shape;526;p6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6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2" name="Google Shape;532;p6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6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3" name="Google Shape;543;p6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7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61" name="Google Shape;561;p7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7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67" name="Google Shape;567;p7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7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2" name="Google Shape;582;p7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7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9" name="Google Shape;589;p7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7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6" name="Google Shape;596;p7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7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6" name="Google Shape;596;p7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68808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313385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4" name="Google Shape;114;p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marR="0" lvl="0" indent="0" algn="l" rtl="0">
              <a:lnSpc>
                <a:spcPct val="107000"/>
              </a:lnSpc>
              <a:spcBef>
                <a:spcPts val="0"/>
              </a:spcBef>
              <a:spcAft>
                <a:spcPts val="0"/>
              </a:spcAft>
              <a:buNone/>
            </a:pP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7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11" name="Google Shape;611;p7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8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17" name="Google Shape;617;p8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8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3" name="Google Shape;623;p8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800"/>
              </a:spcBef>
              <a:spcAft>
                <a:spcPts val="0"/>
              </a:spcAft>
              <a:buNone/>
            </a:pPr>
            <a:endParaRPr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p8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0" name="Google Shape;630;p8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8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47" name="Google Shape;647;p8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800"/>
              </a:spcBef>
              <a:spcAft>
                <a:spcPts val="0"/>
              </a:spcAft>
              <a:buNone/>
            </a:pPr>
            <a:endParaRPr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p8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53" name="Google Shape;653;p8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8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63" name="Google Shape;663;p8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8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200"/>
              <a:buFont typeface="Calibri"/>
              <a:buNone/>
            </a:pPr>
            <a:endParaRPr/>
          </a:p>
        </p:txBody>
      </p:sp>
      <p:sp>
        <p:nvSpPr>
          <p:cNvPr id="673" name="Google Shape;673;p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8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Font typeface="Calibri"/>
              <a:buNone/>
            </a:pPr>
            <a:endParaRPr dirty="0"/>
          </a:p>
        </p:txBody>
      </p:sp>
      <p:sp>
        <p:nvSpPr>
          <p:cNvPr id="679" name="Google Shape;679;p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p15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21" name="Google Shape;1121;p15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9431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0" name="Google Shape;120;p10:notes"/>
          <p:cNvSpPr txBox="1">
            <a:spLocks noGrp="1"/>
          </p:cNvSpPr>
          <p:nvPr>
            <p:ph type="body" idx="1"/>
          </p:nvPr>
        </p:nvSpPr>
        <p:spPr>
          <a:xfrm>
            <a:off x="975360" y="1508088"/>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dirty="0"/>
              <a:t>.</a:t>
            </a:r>
            <a:endParaRPr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15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27" name="Google Shape;1127;p15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01717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p15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33" name="Google Shape;1133;p15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06340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p15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61" name="Google Shape;1161;p15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10702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p15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67" name="Google Shape;1167;p15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82792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p15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95" name="Google Shape;1195;p15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08353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p15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12" name="Google Shape;1212;p15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228432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p15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21" name="Google Shape;1221;p15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41777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p16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45" name="Google Shape;1245;p16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58216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p16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51" name="Google Shape;1251;p16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20193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p16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77" name="Google Shape;1277;p16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2442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1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6" name="Google Shape;126;p11:notes"/>
          <p:cNvSpPr txBox="1">
            <a:spLocks noGrp="1"/>
          </p:cNvSpPr>
          <p:nvPr>
            <p:ph type="body" idx="1"/>
          </p:nvPr>
        </p:nvSpPr>
        <p:spPr>
          <a:xfrm>
            <a:off x="975360" y="1508088"/>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p16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95" name="Google Shape;1295;p16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888242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p16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17" name="Google Shape;1317;p16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859910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p8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200"/>
              <a:buFont typeface="Calibri"/>
              <a:buNone/>
            </a:pPr>
            <a:endParaRPr/>
          </a:p>
        </p:txBody>
      </p:sp>
      <p:sp>
        <p:nvSpPr>
          <p:cNvPr id="685" name="Google Shape;685;p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p8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200"/>
              <a:buFont typeface="Calibri"/>
              <a:buNone/>
            </a:pPr>
            <a:endParaRPr/>
          </a:p>
        </p:txBody>
      </p:sp>
      <p:sp>
        <p:nvSpPr>
          <p:cNvPr id="685" name="Google Shape;685;p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424447993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p9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91" name="Google Shape;691;p9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p9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97" name="Google Shape;697;p9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800"/>
              </a:spcBef>
              <a:spcAft>
                <a:spcPts val="0"/>
              </a:spcAft>
              <a:buNone/>
            </a:pPr>
            <a:endParaRPr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9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04" name="Google Shape;704;p9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p10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84" name="Google Shape;784;p10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p10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91" name="Google Shape;791;p10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p10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99" name="Google Shape;799;p10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2" name="Google Shape;132;p12:notes"/>
          <p:cNvSpPr txBox="1">
            <a:spLocks noGrp="1"/>
          </p:cNvSpPr>
          <p:nvPr>
            <p:ph type="body" idx="1"/>
          </p:nvPr>
        </p:nvSpPr>
        <p:spPr>
          <a:xfrm>
            <a:off x="975360" y="1508088"/>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10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6" name="Google Shape;806;p10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10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12" name="Google Shape;812;p10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p10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19" name="Google Shape;819;p10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p11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5" name="Google Shape;825;p11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p11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1" name="Google Shape;831;p11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p11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7" name="Google Shape;837;p11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p11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44" name="Google Shape;844;p11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p11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51" name="Google Shape;851;p11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p11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58" name="Google Shape;858;p11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p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65" name="Google Shape;865;p11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Vertical Text" type="tx">
  <p:cSld name="TITLE_AND_BODY">
    <p:spTree>
      <p:nvGrpSpPr>
        <p:cNvPr id="1" name="Shape 9"/>
        <p:cNvGrpSpPr/>
        <p:nvPr/>
      </p:nvGrpSpPr>
      <p:grpSpPr>
        <a:xfrm>
          <a:off x="0" y="0"/>
          <a:ext cx="0" cy="0"/>
          <a:chOff x="0" y="0"/>
          <a:chExt cx="0" cy="0"/>
        </a:xfrm>
      </p:grpSpPr>
      <p:sp>
        <p:nvSpPr>
          <p:cNvPr id="10" name="Google Shape;10;p279"/>
          <p:cNvSpPr txBox="1">
            <a:spLocks noGrp="1"/>
          </p:cNvSpPr>
          <p:nvPr>
            <p:ph type="title"/>
          </p:nvPr>
        </p:nvSpPr>
        <p:spPr>
          <a:xfrm>
            <a:off x="732367" y="107576"/>
            <a:ext cx="10723035" cy="1336956"/>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11" name="Google Shape;11;p279"/>
          <p:cNvSpPr txBox="1">
            <a:spLocks noGrp="1"/>
          </p:cNvSpPr>
          <p:nvPr>
            <p:ph type="body" idx="1"/>
          </p:nvPr>
        </p:nvSpPr>
        <p:spPr>
          <a:xfrm rot="5400000">
            <a:off x="3922184" y="-1589617"/>
            <a:ext cx="4343401" cy="10723035"/>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2000"/>
              </a:spcBef>
              <a:spcAft>
                <a:spcPts val="0"/>
              </a:spcAft>
              <a:buSzPts val="1980"/>
              <a:buNone/>
              <a:defRPr/>
            </a:lvl1pPr>
            <a:lvl2pPr marL="914400" lvl="1" indent="-354330" algn="l">
              <a:lnSpc>
                <a:spcPct val="100000"/>
              </a:lnSpc>
              <a:spcBef>
                <a:spcPts val="2000"/>
              </a:spcBef>
              <a:spcAft>
                <a:spcPts val="0"/>
              </a:spcAft>
              <a:buSzPts val="1980"/>
              <a:buChar char="•"/>
              <a:defRPr/>
            </a:lvl2pPr>
            <a:lvl3pPr marL="1371600" lvl="2" indent="-354330" algn="l">
              <a:lnSpc>
                <a:spcPct val="100000"/>
              </a:lnSpc>
              <a:spcBef>
                <a:spcPts val="2000"/>
              </a:spcBef>
              <a:spcAft>
                <a:spcPts val="0"/>
              </a:spcAft>
              <a:buSzPts val="1980"/>
              <a:buChar char="o"/>
              <a:defRPr/>
            </a:lvl3pPr>
            <a:lvl4pPr marL="1828800" lvl="3" indent="-354330" algn="l">
              <a:lnSpc>
                <a:spcPct val="100000"/>
              </a:lnSpc>
              <a:spcBef>
                <a:spcPts val="2000"/>
              </a:spcBef>
              <a:spcAft>
                <a:spcPts val="0"/>
              </a:spcAft>
              <a:buSzPts val="1980"/>
              <a:buChar char="▪"/>
              <a:defRPr/>
            </a:lvl4pPr>
            <a:lvl5pPr marL="2286000" lvl="4" indent="-354329" algn="l">
              <a:lnSpc>
                <a:spcPct val="100000"/>
              </a:lnSpc>
              <a:spcBef>
                <a:spcPts val="2000"/>
              </a:spcBef>
              <a:spcAft>
                <a:spcPts val="0"/>
              </a:spcAft>
              <a:buSzPts val="1980"/>
              <a:buChar char="•"/>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12" name="Google Shape;12;p27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45"/>
        <p:cNvGrpSpPr/>
        <p:nvPr/>
      </p:nvGrpSpPr>
      <p:grpSpPr>
        <a:xfrm>
          <a:off x="0" y="0"/>
          <a:ext cx="0" cy="0"/>
          <a:chOff x="0" y="0"/>
          <a:chExt cx="0" cy="0"/>
        </a:xfrm>
      </p:grpSpPr>
      <p:sp>
        <p:nvSpPr>
          <p:cNvPr id="46" name="Google Shape;46;p288"/>
          <p:cNvSpPr txBox="1">
            <a:spLocks noGrp="1"/>
          </p:cNvSpPr>
          <p:nvPr>
            <p:ph type="title"/>
          </p:nvPr>
        </p:nvSpPr>
        <p:spPr>
          <a:xfrm>
            <a:off x="711198" y="611872"/>
            <a:ext cx="5120642" cy="1162051"/>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3600"/>
              <a:buFont typeface="Calibri"/>
              <a:buNone/>
              <a:defRPr sz="3600"/>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47" name="Google Shape;47;p288"/>
          <p:cNvSpPr txBox="1">
            <a:spLocks noGrp="1"/>
          </p:cNvSpPr>
          <p:nvPr>
            <p:ph type="body" idx="1"/>
          </p:nvPr>
        </p:nvSpPr>
        <p:spPr>
          <a:xfrm>
            <a:off x="6323765" y="368300"/>
            <a:ext cx="5120641" cy="557530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2000"/>
              </a:spcBef>
              <a:spcAft>
                <a:spcPts val="0"/>
              </a:spcAft>
              <a:buSzPts val="2420"/>
              <a:buFont typeface="Calibri"/>
              <a:buNone/>
              <a:defRPr sz="2200"/>
            </a:lvl1pPr>
            <a:lvl2pPr marL="914400" lvl="1" indent="-382269" algn="l">
              <a:lnSpc>
                <a:spcPct val="100000"/>
              </a:lnSpc>
              <a:spcBef>
                <a:spcPts val="2000"/>
              </a:spcBef>
              <a:spcAft>
                <a:spcPts val="0"/>
              </a:spcAft>
              <a:buSzPts val="2420"/>
              <a:buChar char="•"/>
              <a:defRPr sz="2200"/>
            </a:lvl2pPr>
            <a:lvl3pPr marL="1371600" lvl="2" indent="-382269" algn="l">
              <a:lnSpc>
                <a:spcPct val="100000"/>
              </a:lnSpc>
              <a:spcBef>
                <a:spcPts val="2000"/>
              </a:spcBef>
              <a:spcAft>
                <a:spcPts val="0"/>
              </a:spcAft>
              <a:buSzPts val="2420"/>
              <a:buChar char="o"/>
              <a:defRPr sz="2200"/>
            </a:lvl3pPr>
            <a:lvl4pPr marL="1828800" lvl="3" indent="-382269" algn="l">
              <a:lnSpc>
                <a:spcPct val="100000"/>
              </a:lnSpc>
              <a:spcBef>
                <a:spcPts val="2000"/>
              </a:spcBef>
              <a:spcAft>
                <a:spcPts val="0"/>
              </a:spcAft>
              <a:buSzPts val="2420"/>
              <a:buChar char="▪"/>
              <a:defRPr sz="2200"/>
            </a:lvl4pPr>
            <a:lvl5pPr marL="2286000" lvl="4" indent="-382270" algn="l">
              <a:lnSpc>
                <a:spcPct val="100000"/>
              </a:lnSpc>
              <a:spcBef>
                <a:spcPts val="2000"/>
              </a:spcBef>
              <a:spcAft>
                <a:spcPts val="0"/>
              </a:spcAft>
              <a:buSzPts val="2420"/>
              <a:buChar char="•"/>
              <a:defRPr sz="2200"/>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48" name="Google Shape;48;p288"/>
          <p:cNvSpPr txBox="1">
            <a:spLocks noGrp="1"/>
          </p:cNvSpPr>
          <p:nvPr>
            <p:ph type="body" idx="2"/>
          </p:nvPr>
        </p:nvSpPr>
        <p:spPr>
          <a:xfrm>
            <a:off x="711198" y="1787855"/>
            <a:ext cx="5120642" cy="3720153"/>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2000"/>
              </a:spcBef>
              <a:spcAft>
                <a:spcPts val="0"/>
              </a:spcAft>
              <a:buSzPts val="1980"/>
              <a:buNone/>
              <a:defRPr/>
            </a:lvl1pPr>
            <a:lvl2pPr marL="914400" lvl="1" indent="-354330" algn="l">
              <a:lnSpc>
                <a:spcPct val="100000"/>
              </a:lnSpc>
              <a:spcBef>
                <a:spcPts val="2000"/>
              </a:spcBef>
              <a:spcAft>
                <a:spcPts val="0"/>
              </a:spcAft>
              <a:buSzPts val="1980"/>
              <a:buChar char="•"/>
              <a:defRPr/>
            </a:lvl2pPr>
            <a:lvl3pPr marL="1371600" lvl="2" indent="-354330" algn="l">
              <a:lnSpc>
                <a:spcPct val="100000"/>
              </a:lnSpc>
              <a:spcBef>
                <a:spcPts val="2000"/>
              </a:spcBef>
              <a:spcAft>
                <a:spcPts val="0"/>
              </a:spcAft>
              <a:buSzPts val="1980"/>
              <a:buChar char="o"/>
              <a:defRPr/>
            </a:lvl3pPr>
            <a:lvl4pPr marL="1828800" lvl="3" indent="-354330" algn="l">
              <a:lnSpc>
                <a:spcPct val="100000"/>
              </a:lnSpc>
              <a:spcBef>
                <a:spcPts val="2000"/>
              </a:spcBef>
              <a:spcAft>
                <a:spcPts val="0"/>
              </a:spcAft>
              <a:buSzPts val="1980"/>
              <a:buChar char="▪"/>
              <a:defRPr/>
            </a:lvl4pPr>
            <a:lvl5pPr marL="2286000" lvl="4" indent="-354329" algn="l">
              <a:lnSpc>
                <a:spcPct val="100000"/>
              </a:lnSpc>
              <a:spcBef>
                <a:spcPts val="2000"/>
              </a:spcBef>
              <a:spcAft>
                <a:spcPts val="0"/>
              </a:spcAft>
              <a:buSzPts val="1980"/>
              <a:buChar char="•"/>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49" name="Google Shape;49;p28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50"/>
        <p:cNvGrpSpPr/>
        <p:nvPr/>
      </p:nvGrpSpPr>
      <p:grpSpPr>
        <a:xfrm>
          <a:off x="0" y="0"/>
          <a:ext cx="0" cy="0"/>
          <a:chOff x="0" y="0"/>
          <a:chExt cx="0" cy="0"/>
        </a:xfrm>
      </p:grpSpPr>
      <p:sp>
        <p:nvSpPr>
          <p:cNvPr id="51" name="Google Shape;51;p289"/>
          <p:cNvSpPr txBox="1">
            <a:spLocks noGrp="1"/>
          </p:cNvSpPr>
          <p:nvPr>
            <p:ph type="title"/>
          </p:nvPr>
        </p:nvSpPr>
        <p:spPr>
          <a:xfrm>
            <a:off x="711198" y="611872"/>
            <a:ext cx="5439394" cy="1162051"/>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3600"/>
              <a:buFont typeface="Calibri"/>
              <a:buNone/>
              <a:defRPr sz="3600"/>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52" name="Google Shape;52;p289"/>
          <p:cNvSpPr txBox="1">
            <a:spLocks noGrp="1"/>
          </p:cNvSpPr>
          <p:nvPr>
            <p:ph type="body" idx="1"/>
          </p:nvPr>
        </p:nvSpPr>
        <p:spPr>
          <a:xfrm>
            <a:off x="711198" y="1787855"/>
            <a:ext cx="5439394" cy="3720153"/>
          </a:xfrm>
          <a:prstGeom prst="rect">
            <a:avLst/>
          </a:prstGeom>
          <a:noFill/>
          <a:ln>
            <a:noFill/>
          </a:ln>
        </p:spPr>
        <p:txBody>
          <a:bodyPr spcFirstLastPara="1" wrap="square" lIns="45700" tIns="45700" rIns="45700" bIns="45700" anchor="t" anchorCtr="0">
            <a:normAutofit/>
          </a:bodyPr>
          <a:lstStyle>
            <a:lvl1pPr marL="457200" lvl="0" indent="-228600" algn="ctr">
              <a:lnSpc>
                <a:spcPct val="100000"/>
              </a:lnSpc>
              <a:spcBef>
                <a:spcPts val="2000"/>
              </a:spcBef>
              <a:spcAft>
                <a:spcPts val="0"/>
              </a:spcAft>
              <a:buClr>
                <a:srgbClr val="595959"/>
              </a:buClr>
              <a:buSzPts val="1800"/>
              <a:buFont typeface="Calibri"/>
              <a:buNone/>
              <a:defRPr sz="1800"/>
            </a:lvl1pPr>
            <a:lvl2pPr marL="914400" lvl="1" indent="-228600" algn="ctr">
              <a:lnSpc>
                <a:spcPct val="100000"/>
              </a:lnSpc>
              <a:spcBef>
                <a:spcPts val="2000"/>
              </a:spcBef>
              <a:spcAft>
                <a:spcPts val="0"/>
              </a:spcAft>
              <a:buClr>
                <a:srgbClr val="595959"/>
              </a:buClr>
              <a:buSzPts val="1800"/>
              <a:buNone/>
              <a:defRPr sz="1800"/>
            </a:lvl2pPr>
            <a:lvl3pPr marL="1371600" lvl="2" indent="-228600" algn="ctr">
              <a:lnSpc>
                <a:spcPct val="100000"/>
              </a:lnSpc>
              <a:spcBef>
                <a:spcPts val="2000"/>
              </a:spcBef>
              <a:spcAft>
                <a:spcPts val="0"/>
              </a:spcAft>
              <a:buClr>
                <a:srgbClr val="595959"/>
              </a:buClr>
              <a:buSzPts val="1800"/>
              <a:buNone/>
              <a:defRPr sz="1800"/>
            </a:lvl3pPr>
            <a:lvl4pPr marL="1828800" lvl="3" indent="-228600" algn="ctr">
              <a:lnSpc>
                <a:spcPct val="100000"/>
              </a:lnSpc>
              <a:spcBef>
                <a:spcPts val="2000"/>
              </a:spcBef>
              <a:spcAft>
                <a:spcPts val="0"/>
              </a:spcAft>
              <a:buClr>
                <a:srgbClr val="595959"/>
              </a:buClr>
              <a:buSzPts val="1800"/>
              <a:buNone/>
              <a:defRPr sz="1800"/>
            </a:lvl4pPr>
            <a:lvl5pPr marL="2286000" lvl="4" indent="-228600" algn="ctr">
              <a:lnSpc>
                <a:spcPct val="100000"/>
              </a:lnSpc>
              <a:spcBef>
                <a:spcPts val="2000"/>
              </a:spcBef>
              <a:spcAft>
                <a:spcPts val="0"/>
              </a:spcAft>
              <a:buClr>
                <a:srgbClr val="595959"/>
              </a:buClr>
              <a:buSzPts val="1800"/>
              <a:buNone/>
              <a:defRPr sz="1800"/>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53" name="Google Shape;53;p289"/>
          <p:cNvSpPr>
            <a:spLocks noGrp="1"/>
          </p:cNvSpPr>
          <p:nvPr>
            <p:ph type="pic" idx="2"/>
          </p:nvPr>
        </p:nvSpPr>
        <p:spPr>
          <a:xfrm>
            <a:off x="6787488" y="359393"/>
            <a:ext cx="4876801" cy="5318077"/>
          </a:xfrm>
          <a:prstGeom prst="rect">
            <a:avLst/>
          </a:prstGeom>
          <a:noFill/>
          <a:ln w="9525" cap="flat" cmpd="sng">
            <a:solidFill>
              <a:srgbClr val="FFFFFF"/>
            </a:solidFill>
            <a:prstDash val="solid"/>
            <a:round/>
            <a:headEnd type="none" w="sm" len="sm"/>
            <a:tailEnd type="none" w="sm" len="sm"/>
          </a:ln>
          <a:effectLst>
            <a:outerShdw blurRad="63500" rotWithShape="0">
              <a:srgbClr val="000000">
                <a:alpha val="49803"/>
              </a:srgbClr>
            </a:outerShdw>
          </a:effectLst>
        </p:spPr>
      </p:sp>
      <p:sp>
        <p:nvSpPr>
          <p:cNvPr id="54" name="Google Shape;54;p28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55"/>
        <p:cNvGrpSpPr/>
        <p:nvPr/>
      </p:nvGrpSpPr>
      <p:grpSpPr>
        <a:xfrm>
          <a:off x="0" y="0"/>
          <a:ext cx="0" cy="0"/>
          <a:chOff x="0" y="0"/>
          <a:chExt cx="0" cy="0"/>
        </a:xfrm>
      </p:grpSpPr>
      <p:sp>
        <p:nvSpPr>
          <p:cNvPr id="56" name="Google Shape;56;p290"/>
          <p:cNvSpPr txBox="1">
            <a:spLocks noGrp="1"/>
          </p:cNvSpPr>
          <p:nvPr>
            <p:ph type="title"/>
          </p:nvPr>
        </p:nvSpPr>
        <p:spPr>
          <a:xfrm rot="5400000">
            <a:off x="8054739" y="2139950"/>
            <a:ext cx="5575301" cy="2032001"/>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57" name="Google Shape;57;p290"/>
          <p:cNvSpPr txBox="1">
            <a:spLocks noGrp="1"/>
          </p:cNvSpPr>
          <p:nvPr>
            <p:ph type="body" idx="1"/>
          </p:nvPr>
        </p:nvSpPr>
        <p:spPr>
          <a:xfrm rot="5400000">
            <a:off x="2404532" y="-1303867"/>
            <a:ext cx="5575301" cy="8919636"/>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2000"/>
              </a:spcBef>
              <a:spcAft>
                <a:spcPts val="0"/>
              </a:spcAft>
              <a:buSzPts val="1980"/>
              <a:buNone/>
              <a:defRPr/>
            </a:lvl1pPr>
            <a:lvl2pPr marL="914400" lvl="1" indent="-354330" algn="l">
              <a:lnSpc>
                <a:spcPct val="100000"/>
              </a:lnSpc>
              <a:spcBef>
                <a:spcPts val="2000"/>
              </a:spcBef>
              <a:spcAft>
                <a:spcPts val="0"/>
              </a:spcAft>
              <a:buSzPts val="1980"/>
              <a:buChar char="•"/>
              <a:defRPr/>
            </a:lvl2pPr>
            <a:lvl3pPr marL="1371600" lvl="2" indent="-354330" algn="l">
              <a:lnSpc>
                <a:spcPct val="100000"/>
              </a:lnSpc>
              <a:spcBef>
                <a:spcPts val="2000"/>
              </a:spcBef>
              <a:spcAft>
                <a:spcPts val="0"/>
              </a:spcAft>
              <a:buSzPts val="1980"/>
              <a:buChar char="o"/>
              <a:defRPr/>
            </a:lvl3pPr>
            <a:lvl4pPr marL="1828800" lvl="3" indent="-354330" algn="l">
              <a:lnSpc>
                <a:spcPct val="100000"/>
              </a:lnSpc>
              <a:spcBef>
                <a:spcPts val="2000"/>
              </a:spcBef>
              <a:spcAft>
                <a:spcPts val="0"/>
              </a:spcAft>
              <a:buSzPts val="1980"/>
              <a:buChar char="▪"/>
              <a:defRPr/>
            </a:lvl4pPr>
            <a:lvl5pPr marL="2286000" lvl="4" indent="-354329" algn="l">
              <a:lnSpc>
                <a:spcPct val="100000"/>
              </a:lnSpc>
              <a:spcBef>
                <a:spcPts val="2000"/>
              </a:spcBef>
              <a:spcAft>
                <a:spcPts val="0"/>
              </a:spcAft>
              <a:buSzPts val="1980"/>
              <a:buChar char="•"/>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58" name="Google Shape;58;p29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3"/>
        <p:cNvGrpSpPr/>
        <p:nvPr/>
      </p:nvGrpSpPr>
      <p:grpSpPr>
        <a:xfrm>
          <a:off x="0" y="0"/>
          <a:ext cx="0" cy="0"/>
          <a:chOff x="0" y="0"/>
          <a:chExt cx="0" cy="0"/>
        </a:xfrm>
      </p:grpSpPr>
      <p:sp>
        <p:nvSpPr>
          <p:cNvPr id="14" name="Google Shape;14;p280"/>
          <p:cNvSpPr txBox="1">
            <a:spLocks noGrp="1"/>
          </p:cNvSpPr>
          <p:nvPr>
            <p:ph type="title"/>
          </p:nvPr>
        </p:nvSpPr>
        <p:spPr>
          <a:xfrm>
            <a:off x="732367" y="107576"/>
            <a:ext cx="10723035" cy="1336956"/>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15" name="Google Shape;15;p280"/>
          <p:cNvSpPr txBox="1">
            <a:spLocks noGrp="1"/>
          </p:cNvSpPr>
          <p:nvPr>
            <p:ph type="body" idx="1"/>
          </p:nvPr>
        </p:nvSpPr>
        <p:spPr>
          <a:xfrm>
            <a:off x="732367" y="1600200"/>
            <a:ext cx="10723035" cy="4343401"/>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2000"/>
              </a:spcBef>
              <a:spcAft>
                <a:spcPts val="0"/>
              </a:spcAft>
              <a:buSzPts val="1980"/>
              <a:buNone/>
              <a:defRPr/>
            </a:lvl1pPr>
            <a:lvl2pPr marL="914400" lvl="1" indent="-354330" algn="l">
              <a:lnSpc>
                <a:spcPct val="100000"/>
              </a:lnSpc>
              <a:spcBef>
                <a:spcPts val="2000"/>
              </a:spcBef>
              <a:spcAft>
                <a:spcPts val="0"/>
              </a:spcAft>
              <a:buSzPts val="1980"/>
              <a:buChar char="•"/>
              <a:defRPr/>
            </a:lvl2pPr>
            <a:lvl3pPr marL="1371600" lvl="2" indent="-354330" algn="l">
              <a:lnSpc>
                <a:spcPct val="100000"/>
              </a:lnSpc>
              <a:spcBef>
                <a:spcPts val="2000"/>
              </a:spcBef>
              <a:spcAft>
                <a:spcPts val="0"/>
              </a:spcAft>
              <a:buSzPts val="1980"/>
              <a:buChar char="o"/>
              <a:defRPr/>
            </a:lvl3pPr>
            <a:lvl4pPr marL="1828800" lvl="3" indent="-354330" algn="l">
              <a:lnSpc>
                <a:spcPct val="100000"/>
              </a:lnSpc>
              <a:spcBef>
                <a:spcPts val="2000"/>
              </a:spcBef>
              <a:spcAft>
                <a:spcPts val="0"/>
              </a:spcAft>
              <a:buSzPts val="1980"/>
              <a:buChar char="▪"/>
              <a:defRPr/>
            </a:lvl4pPr>
            <a:lvl5pPr marL="2286000" lvl="4" indent="-354329" algn="l">
              <a:lnSpc>
                <a:spcPct val="100000"/>
              </a:lnSpc>
              <a:spcBef>
                <a:spcPts val="2000"/>
              </a:spcBef>
              <a:spcAft>
                <a:spcPts val="0"/>
              </a:spcAft>
              <a:buSzPts val="1980"/>
              <a:buChar char="•"/>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16" name="Google Shape;16;p28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7"/>
        <p:cNvGrpSpPr/>
        <p:nvPr/>
      </p:nvGrpSpPr>
      <p:grpSpPr>
        <a:xfrm>
          <a:off x="0" y="0"/>
          <a:ext cx="0" cy="0"/>
          <a:chOff x="0" y="0"/>
          <a:chExt cx="0" cy="0"/>
        </a:xfrm>
      </p:grpSpPr>
      <p:sp>
        <p:nvSpPr>
          <p:cNvPr id="18" name="Google Shape;18;p28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282"/>
          <p:cNvSpPr/>
          <p:nvPr/>
        </p:nvSpPr>
        <p:spPr>
          <a:xfrm>
            <a:off x="1770888" y="1295400"/>
            <a:ext cx="8650224" cy="3152888"/>
          </a:xfrm>
          <a:prstGeom prst="rect">
            <a:avLst/>
          </a:prstGeom>
          <a:noFill/>
          <a:ln w="9525" cap="flat" cmpd="sng">
            <a:solidFill>
              <a:srgbClr val="FFFFFF"/>
            </a:solidFill>
            <a:prstDash val="solid"/>
            <a:round/>
            <a:headEnd type="none" w="sm" len="sm"/>
            <a:tailEnd type="none" w="sm" len="sm"/>
          </a:ln>
          <a:effectLst>
            <a:outerShdw blurRad="63500" rotWithShape="0">
              <a:srgbClr val="000000">
                <a:alpha val="49803"/>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595959"/>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21" name="Google Shape;21;p282"/>
          <p:cNvSpPr txBox="1">
            <a:spLocks noGrp="1"/>
          </p:cNvSpPr>
          <p:nvPr>
            <p:ph type="title"/>
          </p:nvPr>
        </p:nvSpPr>
        <p:spPr>
          <a:xfrm>
            <a:off x="1763895" y="1524000"/>
            <a:ext cx="8664211" cy="1724868"/>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22" name="Google Shape;22;p282"/>
          <p:cNvSpPr txBox="1">
            <a:spLocks noGrp="1"/>
          </p:cNvSpPr>
          <p:nvPr>
            <p:ph type="body" idx="1"/>
          </p:nvPr>
        </p:nvSpPr>
        <p:spPr>
          <a:xfrm>
            <a:off x="1763895" y="3299012"/>
            <a:ext cx="8664213" cy="916643"/>
          </a:xfrm>
          <a:prstGeom prst="rect">
            <a:avLst/>
          </a:prstGeom>
          <a:noFill/>
          <a:ln>
            <a:noFill/>
          </a:ln>
        </p:spPr>
        <p:txBody>
          <a:bodyPr spcFirstLastPara="1" wrap="square" lIns="45700" tIns="45700" rIns="45700" bIns="45700" anchor="t" anchorCtr="0">
            <a:normAutofit/>
          </a:bodyPr>
          <a:lstStyle>
            <a:lvl1pPr marL="457200" lvl="0" indent="-228600" algn="ctr">
              <a:lnSpc>
                <a:spcPct val="100000"/>
              </a:lnSpc>
              <a:spcBef>
                <a:spcPts val="300"/>
              </a:spcBef>
              <a:spcAft>
                <a:spcPts val="0"/>
              </a:spcAft>
              <a:buClr>
                <a:srgbClr val="888888"/>
              </a:buClr>
              <a:buSzPts val="1800"/>
              <a:buFont typeface="Calibri"/>
              <a:buNone/>
              <a:defRPr sz="1800">
                <a:solidFill>
                  <a:srgbClr val="888888"/>
                </a:solidFill>
              </a:defRPr>
            </a:lvl1pPr>
            <a:lvl2pPr marL="914400" lvl="1" indent="-228600" algn="ctr">
              <a:lnSpc>
                <a:spcPct val="100000"/>
              </a:lnSpc>
              <a:spcBef>
                <a:spcPts val="300"/>
              </a:spcBef>
              <a:spcAft>
                <a:spcPts val="0"/>
              </a:spcAft>
              <a:buClr>
                <a:srgbClr val="888888"/>
              </a:buClr>
              <a:buSzPts val="1800"/>
              <a:buNone/>
              <a:defRPr sz="1800">
                <a:solidFill>
                  <a:srgbClr val="888888"/>
                </a:solidFill>
              </a:defRPr>
            </a:lvl2pPr>
            <a:lvl3pPr marL="1371600" lvl="2" indent="-228600" algn="ctr">
              <a:lnSpc>
                <a:spcPct val="100000"/>
              </a:lnSpc>
              <a:spcBef>
                <a:spcPts val="300"/>
              </a:spcBef>
              <a:spcAft>
                <a:spcPts val="0"/>
              </a:spcAft>
              <a:buClr>
                <a:srgbClr val="888888"/>
              </a:buClr>
              <a:buSzPts val="1800"/>
              <a:buNone/>
              <a:defRPr sz="1800">
                <a:solidFill>
                  <a:srgbClr val="888888"/>
                </a:solidFill>
              </a:defRPr>
            </a:lvl3pPr>
            <a:lvl4pPr marL="1828800" lvl="3" indent="-228600" algn="ctr">
              <a:lnSpc>
                <a:spcPct val="100000"/>
              </a:lnSpc>
              <a:spcBef>
                <a:spcPts val="300"/>
              </a:spcBef>
              <a:spcAft>
                <a:spcPts val="0"/>
              </a:spcAft>
              <a:buClr>
                <a:srgbClr val="888888"/>
              </a:buClr>
              <a:buSzPts val="1800"/>
              <a:buNone/>
              <a:defRPr sz="1800">
                <a:solidFill>
                  <a:srgbClr val="888888"/>
                </a:solidFill>
              </a:defRPr>
            </a:lvl4pPr>
            <a:lvl5pPr marL="2286000" lvl="4" indent="-228600" algn="ctr">
              <a:lnSpc>
                <a:spcPct val="100000"/>
              </a:lnSpc>
              <a:spcBef>
                <a:spcPts val="300"/>
              </a:spcBef>
              <a:spcAft>
                <a:spcPts val="0"/>
              </a:spcAft>
              <a:buClr>
                <a:srgbClr val="888888"/>
              </a:buClr>
              <a:buSzPts val="1800"/>
              <a:buNone/>
              <a:defRPr sz="1800">
                <a:solidFill>
                  <a:srgbClr val="888888"/>
                </a:solidFill>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23" name="Google Shape;23;p282"/>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with Picture">
  <p:cSld name="Title Slide with Picture">
    <p:spTree>
      <p:nvGrpSpPr>
        <p:cNvPr id="1" name="Shape 24"/>
        <p:cNvGrpSpPr/>
        <p:nvPr/>
      </p:nvGrpSpPr>
      <p:grpSpPr>
        <a:xfrm>
          <a:off x="0" y="0"/>
          <a:ext cx="0" cy="0"/>
          <a:chOff x="0" y="0"/>
          <a:chExt cx="0" cy="0"/>
        </a:xfrm>
      </p:grpSpPr>
      <p:sp>
        <p:nvSpPr>
          <p:cNvPr id="25" name="Google Shape;25;p283"/>
          <p:cNvSpPr txBox="1">
            <a:spLocks noGrp="1"/>
          </p:cNvSpPr>
          <p:nvPr>
            <p:ph type="title"/>
          </p:nvPr>
        </p:nvSpPr>
        <p:spPr>
          <a:xfrm>
            <a:off x="484717" y="3352801"/>
            <a:ext cx="11222568" cy="1470026"/>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26" name="Google Shape;26;p283"/>
          <p:cNvSpPr txBox="1">
            <a:spLocks noGrp="1"/>
          </p:cNvSpPr>
          <p:nvPr>
            <p:ph type="body" idx="1"/>
          </p:nvPr>
        </p:nvSpPr>
        <p:spPr>
          <a:xfrm>
            <a:off x="484717" y="4771030"/>
            <a:ext cx="11222568" cy="972672"/>
          </a:xfrm>
          <a:prstGeom prst="rect">
            <a:avLst/>
          </a:prstGeom>
          <a:noFill/>
          <a:ln>
            <a:noFill/>
          </a:ln>
        </p:spPr>
        <p:txBody>
          <a:bodyPr spcFirstLastPara="1" wrap="square" lIns="45700" tIns="45700" rIns="45700" bIns="45700" anchor="t" anchorCtr="0">
            <a:normAutofit/>
          </a:bodyPr>
          <a:lstStyle>
            <a:lvl1pPr marL="457200" lvl="0" indent="-228600" algn="ctr">
              <a:lnSpc>
                <a:spcPct val="100000"/>
              </a:lnSpc>
              <a:spcBef>
                <a:spcPts val="300"/>
              </a:spcBef>
              <a:spcAft>
                <a:spcPts val="0"/>
              </a:spcAft>
              <a:buClr>
                <a:srgbClr val="888888"/>
              </a:buClr>
              <a:buSzPts val="1800"/>
              <a:buFont typeface="Calibri"/>
              <a:buNone/>
              <a:defRPr sz="1800">
                <a:solidFill>
                  <a:srgbClr val="888888"/>
                </a:solidFill>
              </a:defRPr>
            </a:lvl1pPr>
            <a:lvl2pPr marL="914400" lvl="1" indent="-228600" algn="ctr">
              <a:lnSpc>
                <a:spcPct val="100000"/>
              </a:lnSpc>
              <a:spcBef>
                <a:spcPts val="300"/>
              </a:spcBef>
              <a:spcAft>
                <a:spcPts val="0"/>
              </a:spcAft>
              <a:buClr>
                <a:srgbClr val="888888"/>
              </a:buClr>
              <a:buSzPts val="1800"/>
              <a:buNone/>
              <a:defRPr sz="1800">
                <a:solidFill>
                  <a:srgbClr val="888888"/>
                </a:solidFill>
              </a:defRPr>
            </a:lvl2pPr>
            <a:lvl3pPr marL="1371600" lvl="2" indent="-228600" algn="ctr">
              <a:lnSpc>
                <a:spcPct val="100000"/>
              </a:lnSpc>
              <a:spcBef>
                <a:spcPts val="300"/>
              </a:spcBef>
              <a:spcAft>
                <a:spcPts val="0"/>
              </a:spcAft>
              <a:buClr>
                <a:srgbClr val="888888"/>
              </a:buClr>
              <a:buSzPts val="1800"/>
              <a:buNone/>
              <a:defRPr sz="1800">
                <a:solidFill>
                  <a:srgbClr val="888888"/>
                </a:solidFill>
              </a:defRPr>
            </a:lvl3pPr>
            <a:lvl4pPr marL="1828800" lvl="3" indent="-228600" algn="ctr">
              <a:lnSpc>
                <a:spcPct val="100000"/>
              </a:lnSpc>
              <a:spcBef>
                <a:spcPts val="300"/>
              </a:spcBef>
              <a:spcAft>
                <a:spcPts val="0"/>
              </a:spcAft>
              <a:buClr>
                <a:srgbClr val="888888"/>
              </a:buClr>
              <a:buSzPts val="1800"/>
              <a:buNone/>
              <a:defRPr sz="1800">
                <a:solidFill>
                  <a:srgbClr val="888888"/>
                </a:solidFill>
              </a:defRPr>
            </a:lvl4pPr>
            <a:lvl5pPr marL="2286000" lvl="4" indent="-228600" algn="ctr">
              <a:lnSpc>
                <a:spcPct val="100000"/>
              </a:lnSpc>
              <a:spcBef>
                <a:spcPts val="300"/>
              </a:spcBef>
              <a:spcAft>
                <a:spcPts val="0"/>
              </a:spcAft>
              <a:buClr>
                <a:srgbClr val="888888"/>
              </a:buClr>
              <a:buSzPts val="1800"/>
              <a:buNone/>
              <a:defRPr sz="1800">
                <a:solidFill>
                  <a:srgbClr val="888888"/>
                </a:solidFill>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27" name="Google Shape;27;p283"/>
          <p:cNvSpPr>
            <a:spLocks noGrp="1"/>
          </p:cNvSpPr>
          <p:nvPr>
            <p:ph type="pic" idx="2"/>
          </p:nvPr>
        </p:nvSpPr>
        <p:spPr>
          <a:xfrm>
            <a:off x="494640" y="363538"/>
            <a:ext cx="11202721" cy="2836862"/>
          </a:xfrm>
          <a:prstGeom prst="rect">
            <a:avLst/>
          </a:prstGeom>
          <a:noFill/>
          <a:ln w="9525" cap="flat" cmpd="sng">
            <a:solidFill>
              <a:srgbClr val="FFFFFF"/>
            </a:solidFill>
            <a:prstDash val="solid"/>
            <a:round/>
            <a:headEnd type="none" w="sm" len="sm"/>
            <a:tailEnd type="none" w="sm" len="sm"/>
          </a:ln>
          <a:effectLst>
            <a:outerShdw blurRad="63500" rotWithShape="0">
              <a:srgbClr val="000000">
                <a:alpha val="49803"/>
              </a:srgbClr>
            </a:outerShdw>
          </a:effectLst>
        </p:spPr>
      </p:sp>
      <p:sp>
        <p:nvSpPr>
          <p:cNvPr id="28" name="Google Shape;28;p283"/>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29"/>
        <p:cNvGrpSpPr/>
        <p:nvPr/>
      </p:nvGrpSpPr>
      <p:grpSpPr>
        <a:xfrm>
          <a:off x="0" y="0"/>
          <a:ext cx="0" cy="0"/>
          <a:chOff x="0" y="0"/>
          <a:chExt cx="0" cy="0"/>
        </a:xfrm>
      </p:grpSpPr>
      <p:sp>
        <p:nvSpPr>
          <p:cNvPr id="30" name="Google Shape;30;p284"/>
          <p:cNvSpPr txBox="1">
            <a:spLocks noGrp="1"/>
          </p:cNvSpPr>
          <p:nvPr>
            <p:ph type="title"/>
          </p:nvPr>
        </p:nvSpPr>
        <p:spPr>
          <a:xfrm>
            <a:off x="732367" y="2403144"/>
            <a:ext cx="10742084" cy="1362076"/>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31" name="Google Shape;31;p284"/>
          <p:cNvSpPr txBox="1">
            <a:spLocks noGrp="1"/>
          </p:cNvSpPr>
          <p:nvPr>
            <p:ph type="body" idx="1"/>
          </p:nvPr>
        </p:nvSpPr>
        <p:spPr>
          <a:xfrm>
            <a:off x="732367" y="3736006"/>
            <a:ext cx="10742084" cy="1500188"/>
          </a:xfrm>
          <a:prstGeom prst="rect">
            <a:avLst/>
          </a:prstGeom>
          <a:noFill/>
          <a:ln>
            <a:noFill/>
          </a:ln>
        </p:spPr>
        <p:txBody>
          <a:bodyPr spcFirstLastPara="1" wrap="square" lIns="45700" tIns="45700" rIns="45700" bIns="45700" anchor="t" anchorCtr="0">
            <a:normAutofit/>
          </a:bodyPr>
          <a:lstStyle>
            <a:lvl1pPr marL="457200" lvl="0" indent="-228600" algn="ctr">
              <a:lnSpc>
                <a:spcPct val="100000"/>
              </a:lnSpc>
              <a:spcBef>
                <a:spcPts val="300"/>
              </a:spcBef>
              <a:spcAft>
                <a:spcPts val="0"/>
              </a:spcAft>
              <a:buClr>
                <a:srgbClr val="888888"/>
              </a:buClr>
              <a:buSzPts val="1800"/>
              <a:buFont typeface="Calibri"/>
              <a:buNone/>
              <a:defRPr sz="1800">
                <a:solidFill>
                  <a:srgbClr val="888888"/>
                </a:solidFill>
              </a:defRPr>
            </a:lvl1pPr>
            <a:lvl2pPr marL="914400" lvl="1" indent="-228600" algn="ctr">
              <a:lnSpc>
                <a:spcPct val="100000"/>
              </a:lnSpc>
              <a:spcBef>
                <a:spcPts val="300"/>
              </a:spcBef>
              <a:spcAft>
                <a:spcPts val="0"/>
              </a:spcAft>
              <a:buClr>
                <a:srgbClr val="888888"/>
              </a:buClr>
              <a:buSzPts val="1800"/>
              <a:buNone/>
              <a:defRPr sz="1800">
                <a:solidFill>
                  <a:srgbClr val="888888"/>
                </a:solidFill>
              </a:defRPr>
            </a:lvl2pPr>
            <a:lvl3pPr marL="1371600" lvl="2" indent="-228600" algn="ctr">
              <a:lnSpc>
                <a:spcPct val="100000"/>
              </a:lnSpc>
              <a:spcBef>
                <a:spcPts val="300"/>
              </a:spcBef>
              <a:spcAft>
                <a:spcPts val="0"/>
              </a:spcAft>
              <a:buClr>
                <a:srgbClr val="888888"/>
              </a:buClr>
              <a:buSzPts val="1800"/>
              <a:buNone/>
              <a:defRPr sz="1800">
                <a:solidFill>
                  <a:srgbClr val="888888"/>
                </a:solidFill>
              </a:defRPr>
            </a:lvl3pPr>
            <a:lvl4pPr marL="1828800" lvl="3" indent="-228600" algn="ctr">
              <a:lnSpc>
                <a:spcPct val="100000"/>
              </a:lnSpc>
              <a:spcBef>
                <a:spcPts val="300"/>
              </a:spcBef>
              <a:spcAft>
                <a:spcPts val="0"/>
              </a:spcAft>
              <a:buClr>
                <a:srgbClr val="888888"/>
              </a:buClr>
              <a:buSzPts val="1800"/>
              <a:buNone/>
              <a:defRPr sz="1800">
                <a:solidFill>
                  <a:srgbClr val="888888"/>
                </a:solidFill>
              </a:defRPr>
            </a:lvl4pPr>
            <a:lvl5pPr marL="2286000" lvl="4" indent="-228600" algn="ctr">
              <a:lnSpc>
                <a:spcPct val="100000"/>
              </a:lnSpc>
              <a:spcBef>
                <a:spcPts val="300"/>
              </a:spcBef>
              <a:spcAft>
                <a:spcPts val="0"/>
              </a:spcAft>
              <a:buClr>
                <a:srgbClr val="888888"/>
              </a:buClr>
              <a:buSzPts val="1800"/>
              <a:buNone/>
              <a:defRPr sz="1800">
                <a:solidFill>
                  <a:srgbClr val="888888"/>
                </a:solidFill>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32" name="Google Shape;32;p28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3"/>
        <p:cNvGrpSpPr/>
        <p:nvPr/>
      </p:nvGrpSpPr>
      <p:grpSpPr>
        <a:xfrm>
          <a:off x="0" y="0"/>
          <a:ext cx="0" cy="0"/>
          <a:chOff x="0" y="0"/>
          <a:chExt cx="0" cy="0"/>
        </a:xfrm>
      </p:grpSpPr>
      <p:sp>
        <p:nvSpPr>
          <p:cNvPr id="34" name="Google Shape;34;p285"/>
          <p:cNvSpPr txBox="1">
            <a:spLocks noGrp="1"/>
          </p:cNvSpPr>
          <p:nvPr>
            <p:ph type="title"/>
          </p:nvPr>
        </p:nvSpPr>
        <p:spPr>
          <a:xfrm>
            <a:off x="732367" y="107576"/>
            <a:ext cx="10723035" cy="1336956"/>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35" name="Google Shape;35;p285"/>
          <p:cNvSpPr txBox="1">
            <a:spLocks noGrp="1"/>
          </p:cNvSpPr>
          <p:nvPr>
            <p:ph type="body" idx="1"/>
          </p:nvPr>
        </p:nvSpPr>
        <p:spPr>
          <a:xfrm>
            <a:off x="732367" y="1600200"/>
            <a:ext cx="5120641" cy="4343401"/>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1600"/>
              </a:spcBef>
              <a:spcAft>
                <a:spcPts val="0"/>
              </a:spcAft>
              <a:buSzPts val="2200"/>
              <a:buFont typeface="Calibri"/>
              <a:buNone/>
              <a:defRPr sz="2000"/>
            </a:lvl1pPr>
            <a:lvl2pPr marL="914400" lvl="1" indent="-368300" algn="l">
              <a:lnSpc>
                <a:spcPct val="100000"/>
              </a:lnSpc>
              <a:spcBef>
                <a:spcPts val="1600"/>
              </a:spcBef>
              <a:spcAft>
                <a:spcPts val="0"/>
              </a:spcAft>
              <a:buSzPts val="2200"/>
              <a:buChar char="•"/>
              <a:defRPr sz="2000"/>
            </a:lvl2pPr>
            <a:lvl3pPr marL="1371600" lvl="2" indent="-368300" algn="l">
              <a:lnSpc>
                <a:spcPct val="100000"/>
              </a:lnSpc>
              <a:spcBef>
                <a:spcPts val="1600"/>
              </a:spcBef>
              <a:spcAft>
                <a:spcPts val="0"/>
              </a:spcAft>
              <a:buSzPts val="2200"/>
              <a:buChar char="o"/>
              <a:defRPr sz="2000"/>
            </a:lvl3pPr>
            <a:lvl4pPr marL="1828800" lvl="3" indent="-368300" algn="l">
              <a:lnSpc>
                <a:spcPct val="100000"/>
              </a:lnSpc>
              <a:spcBef>
                <a:spcPts val="1600"/>
              </a:spcBef>
              <a:spcAft>
                <a:spcPts val="0"/>
              </a:spcAft>
              <a:buSzPts val="2200"/>
              <a:buChar char="▪"/>
              <a:defRPr sz="2000"/>
            </a:lvl4pPr>
            <a:lvl5pPr marL="2286000" lvl="4" indent="-368300" algn="l">
              <a:lnSpc>
                <a:spcPct val="100000"/>
              </a:lnSpc>
              <a:spcBef>
                <a:spcPts val="1600"/>
              </a:spcBef>
              <a:spcAft>
                <a:spcPts val="0"/>
              </a:spcAft>
              <a:buSzPts val="2200"/>
              <a:buChar char="•"/>
              <a:defRPr sz="2000"/>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36" name="Google Shape;36;p28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37"/>
        <p:cNvGrpSpPr/>
        <p:nvPr/>
      </p:nvGrpSpPr>
      <p:grpSpPr>
        <a:xfrm>
          <a:off x="0" y="0"/>
          <a:ext cx="0" cy="0"/>
          <a:chOff x="0" y="0"/>
          <a:chExt cx="0" cy="0"/>
        </a:xfrm>
      </p:grpSpPr>
      <p:sp>
        <p:nvSpPr>
          <p:cNvPr id="38" name="Google Shape;38;p286"/>
          <p:cNvSpPr txBox="1">
            <a:spLocks noGrp="1"/>
          </p:cNvSpPr>
          <p:nvPr>
            <p:ph type="title"/>
          </p:nvPr>
        </p:nvSpPr>
        <p:spPr>
          <a:xfrm>
            <a:off x="732364" y="107576"/>
            <a:ext cx="10723036" cy="1336956"/>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39" name="Google Shape;39;p286"/>
          <p:cNvSpPr txBox="1">
            <a:spLocks noGrp="1"/>
          </p:cNvSpPr>
          <p:nvPr>
            <p:ph type="body" idx="1"/>
          </p:nvPr>
        </p:nvSpPr>
        <p:spPr>
          <a:xfrm>
            <a:off x="732364" y="1453224"/>
            <a:ext cx="5120642" cy="750888"/>
          </a:xfrm>
          <a:prstGeom prst="rect">
            <a:avLst/>
          </a:prstGeom>
          <a:noFill/>
          <a:ln>
            <a:noFill/>
          </a:ln>
        </p:spPr>
        <p:txBody>
          <a:bodyPr spcFirstLastPara="1" wrap="square" lIns="45700" tIns="45700" rIns="45700" bIns="45700" anchor="b" anchorCtr="0">
            <a:normAutofit/>
          </a:bodyPr>
          <a:lstStyle>
            <a:lvl1pPr marL="457200" lvl="0" indent="-228600" algn="ctr">
              <a:lnSpc>
                <a:spcPct val="100000"/>
              </a:lnSpc>
              <a:spcBef>
                <a:spcPts val="0"/>
              </a:spcBef>
              <a:spcAft>
                <a:spcPts val="0"/>
              </a:spcAft>
              <a:buClr>
                <a:srgbClr val="6FB7D7"/>
              </a:buClr>
              <a:buSzPts val="4800"/>
              <a:buFont typeface="Calibri"/>
              <a:buNone/>
              <a:defRPr>
                <a:solidFill>
                  <a:srgbClr val="6FB7D7"/>
                </a:solidFill>
              </a:defRPr>
            </a:lvl1pPr>
            <a:lvl2pPr marL="914400" lvl="1" indent="-228600" algn="ctr">
              <a:lnSpc>
                <a:spcPct val="100000"/>
              </a:lnSpc>
              <a:spcBef>
                <a:spcPts val="0"/>
              </a:spcBef>
              <a:spcAft>
                <a:spcPts val="0"/>
              </a:spcAft>
              <a:buClr>
                <a:srgbClr val="6FB7D7"/>
              </a:buClr>
              <a:buSzPts val="4000"/>
              <a:buNone/>
              <a:defRPr>
                <a:solidFill>
                  <a:srgbClr val="6FB7D7"/>
                </a:solidFill>
              </a:defRPr>
            </a:lvl2pPr>
            <a:lvl3pPr marL="1371600" lvl="2" indent="-228600" algn="ctr">
              <a:lnSpc>
                <a:spcPct val="100000"/>
              </a:lnSpc>
              <a:spcBef>
                <a:spcPts val="0"/>
              </a:spcBef>
              <a:spcAft>
                <a:spcPts val="0"/>
              </a:spcAft>
              <a:buClr>
                <a:srgbClr val="6FB7D7"/>
              </a:buClr>
              <a:buSzPts val="3600"/>
              <a:buNone/>
              <a:defRPr>
                <a:solidFill>
                  <a:srgbClr val="6FB7D7"/>
                </a:solidFill>
              </a:defRPr>
            </a:lvl3pPr>
            <a:lvl4pPr marL="1828800" lvl="3" indent="-228600" algn="ctr">
              <a:lnSpc>
                <a:spcPct val="100000"/>
              </a:lnSpc>
              <a:spcBef>
                <a:spcPts val="0"/>
              </a:spcBef>
              <a:spcAft>
                <a:spcPts val="0"/>
              </a:spcAft>
              <a:buClr>
                <a:srgbClr val="6FB7D7"/>
              </a:buClr>
              <a:buSzPts val="3200"/>
              <a:buNone/>
              <a:defRPr>
                <a:solidFill>
                  <a:srgbClr val="6FB7D7"/>
                </a:solidFill>
              </a:defRPr>
            </a:lvl4pPr>
            <a:lvl5pPr marL="2286000" lvl="4" indent="-228600" algn="ctr">
              <a:lnSpc>
                <a:spcPct val="100000"/>
              </a:lnSpc>
              <a:spcBef>
                <a:spcPts val="0"/>
              </a:spcBef>
              <a:spcAft>
                <a:spcPts val="0"/>
              </a:spcAft>
              <a:buClr>
                <a:srgbClr val="6FB7D7"/>
              </a:buClr>
              <a:buSzPts val="2400"/>
              <a:buNone/>
              <a:defRPr>
                <a:solidFill>
                  <a:srgbClr val="6FB7D7"/>
                </a:solidFill>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40" name="Google Shape;40;p286"/>
          <p:cNvSpPr txBox="1">
            <a:spLocks noGrp="1"/>
          </p:cNvSpPr>
          <p:nvPr>
            <p:ph type="body" idx="2"/>
          </p:nvPr>
        </p:nvSpPr>
        <p:spPr>
          <a:xfrm>
            <a:off x="6334759" y="1453224"/>
            <a:ext cx="5120641" cy="750888"/>
          </a:xfrm>
          <a:prstGeom prst="rect">
            <a:avLst/>
          </a:prstGeom>
          <a:noFill/>
          <a:ln>
            <a:noFill/>
          </a:ln>
        </p:spPr>
        <p:txBody>
          <a:bodyPr spcFirstLastPara="1" wrap="square" lIns="45700" tIns="45700" rIns="45700" bIns="45700" anchor="b" anchorCtr="0">
            <a:normAutofit/>
          </a:bodyPr>
          <a:lstStyle>
            <a:lvl1pPr marL="457200" lvl="0" indent="-228600" algn="l">
              <a:lnSpc>
                <a:spcPct val="100000"/>
              </a:lnSpc>
              <a:spcBef>
                <a:spcPts val="2000"/>
              </a:spcBef>
              <a:spcAft>
                <a:spcPts val="0"/>
              </a:spcAft>
              <a:buSzPts val="1980"/>
              <a:buNone/>
              <a:defRPr/>
            </a:lvl1pPr>
            <a:lvl2pPr marL="914400" lvl="1" indent="-354330" algn="l">
              <a:lnSpc>
                <a:spcPct val="100000"/>
              </a:lnSpc>
              <a:spcBef>
                <a:spcPts val="2000"/>
              </a:spcBef>
              <a:spcAft>
                <a:spcPts val="0"/>
              </a:spcAft>
              <a:buSzPts val="1980"/>
              <a:buChar char="•"/>
              <a:defRPr/>
            </a:lvl2pPr>
            <a:lvl3pPr marL="1371600" lvl="2" indent="-354330" algn="l">
              <a:lnSpc>
                <a:spcPct val="100000"/>
              </a:lnSpc>
              <a:spcBef>
                <a:spcPts val="2000"/>
              </a:spcBef>
              <a:spcAft>
                <a:spcPts val="0"/>
              </a:spcAft>
              <a:buSzPts val="1980"/>
              <a:buChar char="o"/>
              <a:defRPr/>
            </a:lvl3pPr>
            <a:lvl4pPr marL="1828800" lvl="3" indent="-354330" algn="l">
              <a:lnSpc>
                <a:spcPct val="100000"/>
              </a:lnSpc>
              <a:spcBef>
                <a:spcPts val="2000"/>
              </a:spcBef>
              <a:spcAft>
                <a:spcPts val="0"/>
              </a:spcAft>
              <a:buSzPts val="1980"/>
              <a:buChar char="▪"/>
              <a:defRPr/>
            </a:lvl4pPr>
            <a:lvl5pPr marL="2286000" lvl="4" indent="-354329" algn="l">
              <a:lnSpc>
                <a:spcPct val="100000"/>
              </a:lnSpc>
              <a:spcBef>
                <a:spcPts val="2000"/>
              </a:spcBef>
              <a:spcAft>
                <a:spcPts val="0"/>
              </a:spcAft>
              <a:buSzPts val="1980"/>
              <a:buChar char="•"/>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41" name="Google Shape;41;p28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2"/>
        <p:cNvGrpSpPr/>
        <p:nvPr/>
      </p:nvGrpSpPr>
      <p:grpSpPr>
        <a:xfrm>
          <a:off x="0" y="0"/>
          <a:ext cx="0" cy="0"/>
          <a:chOff x="0" y="0"/>
          <a:chExt cx="0" cy="0"/>
        </a:xfrm>
      </p:grpSpPr>
      <p:sp>
        <p:nvSpPr>
          <p:cNvPr id="43" name="Google Shape;43;p287"/>
          <p:cNvSpPr txBox="1">
            <a:spLocks noGrp="1"/>
          </p:cNvSpPr>
          <p:nvPr>
            <p:ph type="title"/>
          </p:nvPr>
        </p:nvSpPr>
        <p:spPr>
          <a:xfrm>
            <a:off x="732367" y="107576"/>
            <a:ext cx="10723035" cy="1336956"/>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44" name="Google Shape;44;p287"/>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5"/>
        <p:cNvGrpSpPr/>
        <p:nvPr/>
      </p:nvGrpSpPr>
      <p:grpSpPr>
        <a:xfrm>
          <a:off x="0" y="0"/>
          <a:ext cx="0" cy="0"/>
          <a:chOff x="0" y="0"/>
          <a:chExt cx="0" cy="0"/>
        </a:xfrm>
      </p:grpSpPr>
      <p:sp>
        <p:nvSpPr>
          <p:cNvPr id="6" name="Google Shape;6;p278"/>
          <p:cNvSpPr txBox="1">
            <a:spLocks noGrp="1"/>
          </p:cNvSpPr>
          <p:nvPr>
            <p:ph type="title"/>
          </p:nvPr>
        </p:nvSpPr>
        <p:spPr>
          <a:xfrm>
            <a:off x="732367" y="107576"/>
            <a:ext cx="10723035" cy="1336956"/>
          </a:xfrm>
          <a:prstGeom prst="rect">
            <a:avLst/>
          </a:prstGeom>
          <a:noFill/>
          <a:ln>
            <a:noFill/>
          </a:ln>
        </p:spPr>
        <p:txBody>
          <a:bodyPr spcFirstLastPara="1" wrap="square" lIns="45700" tIns="45700" rIns="45700" bIns="45700" anchor="b" anchorCtr="0">
            <a:normAutofit/>
          </a:bodyPr>
          <a:lstStyle>
            <a:lvl1pPr marR="0" lvl="0" algn="ctr" rtl="0">
              <a:lnSpc>
                <a:spcPct val="100000"/>
              </a:lnSpc>
              <a:spcBef>
                <a:spcPts val="0"/>
              </a:spcBef>
              <a:spcAft>
                <a:spcPts val="0"/>
              </a:spcAft>
              <a:buClr>
                <a:schemeClr val="accent1"/>
              </a:buClr>
              <a:buSzPts val="4600"/>
              <a:buFont typeface="Calibri"/>
              <a:buNone/>
              <a:defRPr sz="4600" b="0" i="0" u="none" strike="noStrike" cap="none">
                <a:solidFill>
                  <a:schemeClr val="accent1"/>
                </a:solidFill>
                <a:latin typeface="Calibri"/>
                <a:ea typeface="Calibri"/>
                <a:cs typeface="Calibri"/>
                <a:sym typeface="Calibri"/>
              </a:defRPr>
            </a:lvl1pPr>
            <a:lvl2pPr marR="0" lvl="1" algn="ctr" rtl="0">
              <a:lnSpc>
                <a:spcPct val="100000"/>
              </a:lnSpc>
              <a:spcBef>
                <a:spcPts val="0"/>
              </a:spcBef>
              <a:spcAft>
                <a:spcPts val="0"/>
              </a:spcAft>
              <a:buClr>
                <a:schemeClr val="accent1"/>
              </a:buClr>
              <a:buSzPts val="4600"/>
              <a:buFont typeface="Source Sans Pro"/>
              <a:buNone/>
              <a:defRPr sz="4600" b="0" i="0" u="none" strike="noStrike" cap="none">
                <a:solidFill>
                  <a:schemeClr val="accent1"/>
                </a:solidFill>
                <a:latin typeface="Source Sans Pro"/>
                <a:ea typeface="Source Sans Pro"/>
                <a:cs typeface="Source Sans Pro"/>
                <a:sym typeface="Source Sans Pro"/>
              </a:defRPr>
            </a:lvl2pPr>
            <a:lvl3pPr marR="0" lvl="2" algn="ctr" rtl="0">
              <a:lnSpc>
                <a:spcPct val="100000"/>
              </a:lnSpc>
              <a:spcBef>
                <a:spcPts val="0"/>
              </a:spcBef>
              <a:spcAft>
                <a:spcPts val="0"/>
              </a:spcAft>
              <a:buClr>
                <a:schemeClr val="accent1"/>
              </a:buClr>
              <a:buSzPts val="4600"/>
              <a:buFont typeface="Source Sans Pro"/>
              <a:buNone/>
              <a:defRPr sz="4600" b="0" i="0" u="none" strike="noStrike" cap="none">
                <a:solidFill>
                  <a:schemeClr val="accent1"/>
                </a:solidFill>
                <a:latin typeface="Source Sans Pro"/>
                <a:ea typeface="Source Sans Pro"/>
                <a:cs typeface="Source Sans Pro"/>
                <a:sym typeface="Source Sans Pro"/>
              </a:defRPr>
            </a:lvl3pPr>
            <a:lvl4pPr marR="0" lvl="3" algn="ctr" rtl="0">
              <a:lnSpc>
                <a:spcPct val="100000"/>
              </a:lnSpc>
              <a:spcBef>
                <a:spcPts val="0"/>
              </a:spcBef>
              <a:spcAft>
                <a:spcPts val="0"/>
              </a:spcAft>
              <a:buClr>
                <a:schemeClr val="accent1"/>
              </a:buClr>
              <a:buSzPts val="4600"/>
              <a:buFont typeface="Source Sans Pro"/>
              <a:buNone/>
              <a:defRPr sz="4600" b="0" i="0" u="none" strike="noStrike" cap="none">
                <a:solidFill>
                  <a:schemeClr val="accent1"/>
                </a:solidFill>
                <a:latin typeface="Source Sans Pro"/>
                <a:ea typeface="Source Sans Pro"/>
                <a:cs typeface="Source Sans Pro"/>
                <a:sym typeface="Source Sans Pro"/>
              </a:defRPr>
            </a:lvl4pPr>
            <a:lvl5pPr marR="0" lvl="4" algn="ctr" rtl="0">
              <a:lnSpc>
                <a:spcPct val="100000"/>
              </a:lnSpc>
              <a:spcBef>
                <a:spcPts val="0"/>
              </a:spcBef>
              <a:spcAft>
                <a:spcPts val="0"/>
              </a:spcAft>
              <a:buClr>
                <a:schemeClr val="accent1"/>
              </a:buClr>
              <a:buSzPts val="4600"/>
              <a:buFont typeface="Source Sans Pro"/>
              <a:buNone/>
              <a:defRPr sz="4600" b="0" i="0" u="none" strike="noStrike" cap="none">
                <a:solidFill>
                  <a:schemeClr val="accent1"/>
                </a:solidFill>
                <a:latin typeface="Source Sans Pro"/>
                <a:ea typeface="Source Sans Pro"/>
                <a:cs typeface="Source Sans Pro"/>
                <a:sym typeface="Source Sans Pro"/>
              </a:defRPr>
            </a:lvl5pPr>
            <a:lvl6pPr marR="0" lvl="5" algn="ctr" rtl="0">
              <a:lnSpc>
                <a:spcPct val="100000"/>
              </a:lnSpc>
              <a:spcBef>
                <a:spcPts val="0"/>
              </a:spcBef>
              <a:spcAft>
                <a:spcPts val="0"/>
              </a:spcAft>
              <a:buClr>
                <a:schemeClr val="accent1"/>
              </a:buClr>
              <a:buSzPts val="4600"/>
              <a:buFont typeface="Source Sans Pro"/>
              <a:buNone/>
              <a:defRPr sz="4600" b="0" i="0" u="none" strike="noStrike" cap="none">
                <a:solidFill>
                  <a:schemeClr val="accent1"/>
                </a:solidFill>
                <a:latin typeface="Source Sans Pro"/>
                <a:ea typeface="Source Sans Pro"/>
                <a:cs typeface="Source Sans Pro"/>
                <a:sym typeface="Source Sans Pro"/>
              </a:defRPr>
            </a:lvl6pPr>
            <a:lvl7pPr marR="0" lvl="6" algn="ctr" rtl="0">
              <a:lnSpc>
                <a:spcPct val="100000"/>
              </a:lnSpc>
              <a:spcBef>
                <a:spcPts val="0"/>
              </a:spcBef>
              <a:spcAft>
                <a:spcPts val="0"/>
              </a:spcAft>
              <a:buClr>
                <a:schemeClr val="accent1"/>
              </a:buClr>
              <a:buSzPts val="4600"/>
              <a:buFont typeface="Source Sans Pro"/>
              <a:buNone/>
              <a:defRPr sz="4600" b="0" i="0" u="none" strike="noStrike" cap="none">
                <a:solidFill>
                  <a:schemeClr val="accent1"/>
                </a:solidFill>
                <a:latin typeface="Source Sans Pro"/>
                <a:ea typeface="Source Sans Pro"/>
                <a:cs typeface="Source Sans Pro"/>
                <a:sym typeface="Source Sans Pro"/>
              </a:defRPr>
            </a:lvl7pPr>
            <a:lvl8pPr marR="0" lvl="7" algn="ctr" rtl="0">
              <a:lnSpc>
                <a:spcPct val="100000"/>
              </a:lnSpc>
              <a:spcBef>
                <a:spcPts val="0"/>
              </a:spcBef>
              <a:spcAft>
                <a:spcPts val="0"/>
              </a:spcAft>
              <a:buClr>
                <a:schemeClr val="accent1"/>
              </a:buClr>
              <a:buSzPts val="4600"/>
              <a:buFont typeface="Source Sans Pro"/>
              <a:buNone/>
              <a:defRPr sz="4600" b="0" i="0" u="none" strike="noStrike" cap="none">
                <a:solidFill>
                  <a:schemeClr val="accent1"/>
                </a:solidFill>
                <a:latin typeface="Source Sans Pro"/>
                <a:ea typeface="Source Sans Pro"/>
                <a:cs typeface="Source Sans Pro"/>
                <a:sym typeface="Source Sans Pro"/>
              </a:defRPr>
            </a:lvl8pPr>
            <a:lvl9pPr marR="0" lvl="8" algn="ctr" rtl="0">
              <a:lnSpc>
                <a:spcPct val="100000"/>
              </a:lnSpc>
              <a:spcBef>
                <a:spcPts val="0"/>
              </a:spcBef>
              <a:spcAft>
                <a:spcPts val="0"/>
              </a:spcAft>
              <a:buClr>
                <a:schemeClr val="accent1"/>
              </a:buClr>
              <a:buSzPts val="4600"/>
              <a:buFont typeface="Source Sans Pro"/>
              <a:buNone/>
              <a:defRPr sz="4600" b="0" i="0" u="none" strike="noStrike" cap="none">
                <a:solidFill>
                  <a:schemeClr val="accent1"/>
                </a:solidFill>
                <a:latin typeface="Source Sans Pro"/>
                <a:ea typeface="Source Sans Pro"/>
                <a:cs typeface="Source Sans Pro"/>
                <a:sym typeface="Source Sans Pro"/>
              </a:defRPr>
            </a:lvl9pPr>
          </a:lstStyle>
          <a:p>
            <a:endParaRPr/>
          </a:p>
        </p:txBody>
      </p:sp>
      <p:sp>
        <p:nvSpPr>
          <p:cNvPr id="7" name="Google Shape;7;p278"/>
          <p:cNvSpPr txBox="1">
            <a:spLocks noGrp="1"/>
          </p:cNvSpPr>
          <p:nvPr>
            <p:ph type="body" idx="1"/>
          </p:nvPr>
        </p:nvSpPr>
        <p:spPr>
          <a:xfrm>
            <a:off x="732367" y="1600200"/>
            <a:ext cx="10723035" cy="4343401"/>
          </a:xfrm>
          <a:prstGeom prst="rect">
            <a:avLst/>
          </a:prstGeom>
          <a:noFill/>
          <a:ln>
            <a:noFill/>
          </a:ln>
        </p:spPr>
        <p:txBody>
          <a:bodyPr spcFirstLastPara="1" wrap="square" lIns="45700" tIns="45700" rIns="45700" bIns="45700" anchor="t" anchorCtr="0">
            <a:normAutofit/>
          </a:bodyPr>
          <a:lstStyle>
            <a:lvl1pPr marL="457200" marR="0" lvl="0" indent="-228600" algn="l" rtl="0">
              <a:lnSpc>
                <a:spcPct val="100000"/>
              </a:lnSpc>
              <a:spcBef>
                <a:spcPts val="2000"/>
              </a:spcBef>
              <a:spcAft>
                <a:spcPts val="0"/>
              </a:spcAft>
              <a:buClr>
                <a:srgbClr val="6FB7D7"/>
              </a:buClr>
              <a:buSzPts val="5280"/>
              <a:buFont typeface="Calibri"/>
              <a:buNone/>
              <a:defRPr sz="4800" b="0" i="0" u="none" strike="noStrike" cap="none">
                <a:solidFill>
                  <a:srgbClr val="595959"/>
                </a:solidFill>
                <a:latin typeface="Calibri"/>
                <a:ea typeface="Calibri"/>
                <a:cs typeface="Calibri"/>
                <a:sym typeface="Calibri"/>
              </a:defRPr>
            </a:lvl1pPr>
            <a:lvl2pPr marL="914400" marR="0" lvl="1" indent="-508000" algn="l" rtl="0">
              <a:lnSpc>
                <a:spcPct val="100000"/>
              </a:lnSpc>
              <a:spcBef>
                <a:spcPts val="2000"/>
              </a:spcBef>
              <a:spcAft>
                <a:spcPts val="0"/>
              </a:spcAft>
              <a:buClr>
                <a:srgbClr val="6FB7D7"/>
              </a:buClr>
              <a:buSzPts val="4400"/>
              <a:buFont typeface="Arial"/>
              <a:buChar char="•"/>
              <a:defRPr sz="4000" b="0" i="0" u="none" strike="noStrike" cap="none">
                <a:solidFill>
                  <a:srgbClr val="595959"/>
                </a:solidFill>
                <a:latin typeface="Calibri"/>
                <a:ea typeface="Calibri"/>
                <a:cs typeface="Calibri"/>
                <a:sym typeface="Calibri"/>
              </a:defRPr>
            </a:lvl2pPr>
            <a:lvl3pPr marL="1371600" marR="0" lvl="2" indent="-480060" algn="l" rtl="0">
              <a:lnSpc>
                <a:spcPct val="100000"/>
              </a:lnSpc>
              <a:spcBef>
                <a:spcPts val="2000"/>
              </a:spcBef>
              <a:spcAft>
                <a:spcPts val="0"/>
              </a:spcAft>
              <a:buClr>
                <a:srgbClr val="6FB7D7"/>
              </a:buClr>
              <a:buSzPts val="3960"/>
              <a:buFont typeface="Courier New"/>
              <a:buChar char="o"/>
              <a:defRPr sz="3600" b="0" i="0" u="none" strike="noStrike" cap="none">
                <a:solidFill>
                  <a:srgbClr val="595959"/>
                </a:solidFill>
                <a:latin typeface="Calibri"/>
                <a:ea typeface="Calibri"/>
                <a:cs typeface="Calibri"/>
                <a:sym typeface="Calibri"/>
              </a:defRPr>
            </a:lvl3pPr>
            <a:lvl4pPr marL="1828800" marR="0" lvl="3" indent="-452119" algn="l" rtl="0">
              <a:lnSpc>
                <a:spcPct val="100000"/>
              </a:lnSpc>
              <a:spcBef>
                <a:spcPts val="2000"/>
              </a:spcBef>
              <a:spcAft>
                <a:spcPts val="0"/>
              </a:spcAft>
              <a:buClr>
                <a:srgbClr val="6FB7D7"/>
              </a:buClr>
              <a:buSzPts val="3520"/>
              <a:buFont typeface="Noto Sans Symbols"/>
              <a:buChar char="▪"/>
              <a:defRPr sz="3200" b="0" i="0" u="none" strike="noStrike" cap="none">
                <a:solidFill>
                  <a:srgbClr val="595959"/>
                </a:solidFill>
                <a:latin typeface="Calibri"/>
                <a:ea typeface="Calibri"/>
                <a:cs typeface="Calibri"/>
                <a:sym typeface="Calibri"/>
              </a:defRPr>
            </a:lvl4pPr>
            <a:lvl5pPr marL="2286000" marR="0" lvl="4" indent="-396239" algn="l" rtl="0">
              <a:lnSpc>
                <a:spcPct val="100000"/>
              </a:lnSpc>
              <a:spcBef>
                <a:spcPts val="2000"/>
              </a:spcBef>
              <a:spcAft>
                <a:spcPts val="0"/>
              </a:spcAft>
              <a:buClr>
                <a:srgbClr val="6FB7D7"/>
              </a:buClr>
              <a:buSzPts val="2640"/>
              <a:buFont typeface="Arial"/>
              <a:buChar char="•"/>
              <a:defRPr sz="2400" b="0" i="0" u="none" strike="noStrike" cap="none">
                <a:solidFill>
                  <a:srgbClr val="595959"/>
                </a:solidFill>
                <a:latin typeface="Calibri"/>
                <a:ea typeface="Calibri"/>
                <a:cs typeface="Calibri"/>
                <a:sym typeface="Calibri"/>
              </a:defRPr>
            </a:lvl5pPr>
            <a:lvl6pPr marL="2743200" marR="0" lvl="5" indent="-381000" algn="l" rtl="0">
              <a:lnSpc>
                <a:spcPct val="100000"/>
              </a:lnSpc>
              <a:spcBef>
                <a:spcPts val="2000"/>
              </a:spcBef>
              <a:spcAft>
                <a:spcPts val="0"/>
              </a:spcAft>
              <a:buClr>
                <a:srgbClr val="6FB7D7"/>
              </a:buClr>
              <a:buSzPts val="2400"/>
              <a:buFont typeface="Source Sans Pro"/>
              <a:buChar char="•"/>
              <a:defRPr sz="2400" b="0" i="0" u="none" strike="noStrike" cap="none">
                <a:solidFill>
                  <a:srgbClr val="595959"/>
                </a:solidFill>
                <a:latin typeface="Source Sans Pro"/>
                <a:ea typeface="Source Sans Pro"/>
                <a:cs typeface="Source Sans Pro"/>
                <a:sym typeface="Source Sans Pro"/>
              </a:defRPr>
            </a:lvl6pPr>
            <a:lvl7pPr marL="3200400" marR="0" lvl="6" indent="-381000" algn="l" rtl="0">
              <a:lnSpc>
                <a:spcPct val="100000"/>
              </a:lnSpc>
              <a:spcBef>
                <a:spcPts val="2000"/>
              </a:spcBef>
              <a:spcAft>
                <a:spcPts val="0"/>
              </a:spcAft>
              <a:buClr>
                <a:srgbClr val="6FB7D7"/>
              </a:buClr>
              <a:buSzPts val="2400"/>
              <a:buFont typeface="Source Sans Pro"/>
              <a:buChar char="•"/>
              <a:defRPr sz="2400" b="0" i="0" u="none" strike="noStrike" cap="none">
                <a:solidFill>
                  <a:srgbClr val="595959"/>
                </a:solidFill>
                <a:latin typeface="Source Sans Pro"/>
                <a:ea typeface="Source Sans Pro"/>
                <a:cs typeface="Source Sans Pro"/>
                <a:sym typeface="Source Sans Pro"/>
              </a:defRPr>
            </a:lvl7pPr>
            <a:lvl8pPr marL="3657600" marR="0" lvl="7" indent="-381000" algn="l" rtl="0">
              <a:lnSpc>
                <a:spcPct val="100000"/>
              </a:lnSpc>
              <a:spcBef>
                <a:spcPts val="2000"/>
              </a:spcBef>
              <a:spcAft>
                <a:spcPts val="0"/>
              </a:spcAft>
              <a:buClr>
                <a:srgbClr val="6FB7D7"/>
              </a:buClr>
              <a:buSzPts val="2400"/>
              <a:buFont typeface="Source Sans Pro"/>
              <a:buChar char="•"/>
              <a:defRPr sz="2400" b="0" i="0" u="none" strike="noStrike" cap="none">
                <a:solidFill>
                  <a:srgbClr val="595959"/>
                </a:solidFill>
                <a:latin typeface="Source Sans Pro"/>
                <a:ea typeface="Source Sans Pro"/>
                <a:cs typeface="Source Sans Pro"/>
                <a:sym typeface="Source Sans Pro"/>
              </a:defRPr>
            </a:lvl8pPr>
            <a:lvl9pPr marL="4114800" marR="0" lvl="8" indent="-381000" algn="l" rtl="0">
              <a:lnSpc>
                <a:spcPct val="100000"/>
              </a:lnSpc>
              <a:spcBef>
                <a:spcPts val="2000"/>
              </a:spcBef>
              <a:spcAft>
                <a:spcPts val="0"/>
              </a:spcAft>
              <a:buClr>
                <a:srgbClr val="6FB7D7"/>
              </a:buClr>
              <a:buSzPts val="2400"/>
              <a:buFont typeface="Source Sans Pro"/>
              <a:buChar char="•"/>
              <a:defRPr sz="2400" b="0" i="0" u="none" strike="noStrike" cap="none">
                <a:solidFill>
                  <a:srgbClr val="595959"/>
                </a:solidFill>
                <a:latin typeface="Source Sans Pro"/>
                <a:ea typeface="Source Sans Pro"/>
                <a:cs typeface="Source Sans Pro"/>
                <a:sym typeface="Source Sans Pro"/>
              </a:defRPr>
            </a:lvl9pPr>
          </a:lstStyle>
          <a:p>
            <a:endParaRPr/>
          </a:p>
        </p:txBody>
      </p:sp>
      <p:sp>
        <p:nvSpPr>
          <p:cNvPr id="8" name="Google Shape;8;p27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marR="0" lvl="0"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1pPr>
            <a:lvl2pPr marL="0" marR="0" lvl="1"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2pPr>
            <a:lvl3pPr marL="0" marR="0" lvl="2"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3pPr>
            <a:lvl4pPr marL="0" marR="0" lvl="3"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4pPr>
            <a:lvl5pPr marL="0" marR="0" lvl="4"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5pPr>
            <a:lvl6pPr marL="0" marR="0" lvl="5"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6pPr>
            <a:lvl7pPr marL="0" marR="0" lvl="6"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7pPr>
            <a:lvl8pPr marL="0" marR="0" lvl="7"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8pPr>
            <a:lvl9pPr marL="0" marR="0" lvl="8"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1.xml"/><Relationship Id="rId1" Type="http://schemas.openxmlformats.org/officeDocument/2006/relationships/slideLayout" Target="../slideLayouts/slideLayout1.xml"/><Relationship Id="rId4" Type="http://schemas.openxmlformats.org/officeDocument/2006/relationships/hyperlink" Target="https://youtu.be/7QWpjS9nqS4?list=PL6LdHc7zNUo-RU08OGIeHmhiz5b0MideT" TargetMode="Externa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0.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hyperlink" Target="https://youtu.be/Nukw8ZsrnPI?list=PL6LdHc7zNUo-RU08OGIeHmhiz5b0MideT" TargetMode="External"/><Relationship Id="rId2" Type="http://schemas.openxmlformats.org/officeDocument/2006/relationships/notesSlide" Target="../notesSlides/notesSlide103.xml"/><Relationship Id="rId1" Type="http://schemas.openxmlformats.org/officeDocument/2006/relationships/slideLayout" Target="../slideLayouts/slideLayout1.xml"/><Relationship Id="rId5" Type="http://schemas.openxmlformats.org/officeDocument/2006/relationships/image" Target="../media/image44.jpg"/><Relationship Id="rId4" Type="http://schemas.openxmlformats.org/officeDocument/2006/relationships/hyperlink" Target="http://www.youtube.com/watch?v=Nukw8ZsrnPI" TargetMode="Externa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hyperlink" Target="http://www.youtube.com/watch?v=9bmfcftHAQk" TargetMode="External"/><Relationship Id="rId2" Type="http://schemas.openxmlformats.org/officeDocument/2006/relationships/notesSlide" Target="../notesSlides/notesSlide110.xml"/><Relationship Id="rId1" Type="http://schemas.openxmlformats.org/officeDocument/2006/relationships/slideLayout" Target="../slideLayouts/slideLayout1.xml"/><Relationship Id="rId5" Type="http://schemas.openxmlformats.org/officeDocument/2006/relationships/hyperlink" Target="https://youtu.be/9bmfcftHAQk" TargetMode="External"/><Relationship Id="rId4" Type="http://schemas.openxmlformats.org/officeDocument/2006/relationships/image" Target="../media/image46.jp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hyperlink" Target="http://www.youtube.com/watch?v=-cWGKrEt1KY" TargetMode="External"/><Relationship Id="rId2" Type="http://schemas.openxmlformats.org/officeDocument/2006/relationships/notesSlide" Target="../notesSlides/notesSlide117.xml"/><Relationship Id="rId1" Type="http://schemas.openxmlformats.org/officeDocument/2006/relationships/slideLayout" Target="../slideLayouts/slideLayout1.xml"/><Relationship Id="rId5" Type="http://schemas.openxmlformats.org/officeDocument/2006/relationships/hyperlink" Target="https://youtu.be/-cWGKrEt1KY?list=PL6LdHc7zNUo-RU08OGIeHmhiz5b0MideT" TargetMode="External"/><Relationship Id="rId4" Type="http://schemas.openxmlformats.org/officeDocument/2006/relationships/image" Target="../media/image49.jp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3" Type="http://schemas.openxmlformats.org/officeDocument/2006/relationships/hyperlink" Target="http://www.youtube.com/watch?v=nIQWpUX4ojw" TargetMode="External"/><Relationship Id="rId2" Type="http://schemas.openxmlformats.org/officeDocument/2006/relationships/notesSlide" Target="../notesSlides/notesSlide122.xml"/><Relationship Id="rId1" Type="http://schemas.openxmlformats.org/officeDocument/2006/relationships/slideLayout" Target="../slideLayouts/slideLayout1.xml"/><Relationship Id="rId5" Type="http://schemas.openxmlformats.org/officeDocument/2006/relationships/hyperlink" Target="https://youtu.be/nIQWpUX4ojw?list=PL6LdHc7zNUo-RU08OGIeHmhiz5b0MideT" TargetMode="External"/><Relationship Id="rId4" Type="http://schemas.openxmlformats.org/officeDocument/2006/relationships/image" Target="../media/image51.jp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4.xml"/><Relationship Id="rId1" Type="http://schemas.openxmlformats.org/officeDocument/2006/relationships/slideLayout" Target="../slideLayouts/slideLayout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5.xml"/><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6.xml"/><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7.xml"/><Relationship Id="rId1" Type="http://schemas.openxmlformats.org/officeDocument/2006/relationships/slideLayout" Target="../slideLayouts/slideLayout1.xml"/><Relationship Id="rId4" Type="http://schemas.openxmlformats.org/officeDocument/2006/relationships/hyperlink" Target="https://www.youtube.com/watch?v=ie4Hywc-abU" TargetMode="Externa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3" Type="http://schemas.openxmlformats.org/officeDocument/2006/relationships/hyperlink" Target="http://www.youtube.com/watch?v=eUhxiN65GLI" TargetMode="External"/><Relationship Id="rId2" Type="http://schemas.openxmlformats.org/officeDocument/2006/relationships/notesSlide" Target="../notesSlides/notesSlide139.xml"/><Relationship Id="rId1" Type="http://schemas.openxmlformats.org/officeDocument/2006/relationships/slideLayout" Target="../slideLayouts/slideLayout1.xml"/><Relationship Id="rId5" Type="http://schemas.openxmlformats.org/officeDocument/2006/relationships/hyperlink" Target="https://youtu.be/eUhxiN65GLI" TargetMode="External"/><Relationship Id="rId4" Type="http://schemas.openxmlformats.org/officeDocument/2006/relationships/image" Target="../media/image65.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hyperlink" Target="http://www.youtube.com/watch?v=dCCku_6d42o" TargetMode="External"/><Relationship Id="rId2" Type="http://schemas.openxmlformats.org/officeDocument/2006/relationships/notesSlide" Target="../notesSlides/notesSlide140.xml"/><Relationship Id="rId1" Type="http://schemas.openxmlformats.org/officeDocument/2006/relationships/slideLayout" Target="../slideLayouts/slideLayout1.xml"/><Relationship Id="rId5" Type="http://schemas.openxmlformats.org/officeDocument/2006/relationships/hyperlink" Target="https://youtu.be/dCCku_6d42o" TargetMode="External"/><Relationship Id="rId4" Type="http://schemas.openxmlformats.org/officeDocument/2006/relationships/image" Target="../media/image66.jpg"/></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3" Type="http://schemas.openxmlformats.org/officeDocument/2006/relationships/hyperlink" Target="http://www.youtube.com/watch?v=c2X216MNT5E" TargetMode="External"/><Relationship Id="rId2" Type="http://schemas.openxmlformats.org/officeDocument/2006/relationships/notesSlide" Target="../notesSlides/notesSlide142.xml"/><Relationship Id="rId1" Type="http://schemas.openxmlformats.org/officeDocument/2006/relationships/slideLayout" Target="../slideLayouts/slideLayout1.xml"/><Relationship Id="rId5" Type="http://schemas.openxmlformats.org/officeDocument/2006/relationships/hyperlink" Target="https://youtu.be/c2X216MNT5E" TargetMode="External"/><Relationship Id="rId4" Type="http://schemas.openxmlformats.org/officeDocument/2006/relationships/image" Target="../media/image67.jpg"/></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3" Type="http://schemas.openxmlformats.org/officeDocument/2006/relationships/hyperlink" Target="http://www.youtube.com/watch?v=-dksCLMlH-s" TargetMode="External"/><Relationship Id="rId2" Type="http://schemas.openxmlformats.org/officeDocument/2006/relationships/notesSlide" Target="../notesSlides/notesSlide144.xml"/><Relationship Id="rId1" Type="http://schemas.openxmlformats.org/officeDocument/2006/relationships/slideLayout" Target="../slideLayouts/slideLayout1.xml"/><Relationship Id="rId5" Type="http://schemas.openxmlformats.org/officeDocument/2006/relationships/hyperlink" Target="https://youtu.be/-dksCLMlH-s" TargetMode="External"/><Relationship Id="rId4" Type="http://schemas.openxmlformats.org/officeDocument/2006/relationships/image" Target="../media/image68.jpg"/></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7.xml"/><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83.xml"/><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7.xml"/><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92.xml"/><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93.xml"/><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5.xml"/><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8.png"/><Relationship Id="rId18" Type="http://schemas.openxmlformats.org/officeDocument/2006/relationships/customXml" Target="../ink/ink8.xml"/><Relationship Id="rId3" Type="http://schemas.openxmlformats.org/officeDocument/2006/relationships/image" Target="../media/image3.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customXml" Target="../ink/ink5.xml"/><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notesSlide" Target="../notesSlides/notesSlide20.xml"/><Relationship Id="rId16" Type="http://schemas.openxmlformats.org/officeDocument/2006/relationships/customXml" Target="../ink/ink7.xml"/><Relationship Id="rId20" Type="http://schemas.openxmlformats.org/officeDocument/2006/relationships/customXml" Target="../ink/ink9.xml"/><Relationship Id="rId1" Type="http://schemas.openxmlformats.org/officeDocument/2006/relationships/slideLayout" Target="../slideLayouts/slideLayout1.xml"/><Relationship Id="rId6" Type="http://schemas.openxmlformats.org/officeDocument/2006/relationships/customXml" Target="../ink/ink2.xml"/><Relationship Id="rId11" Type="http://schemas.openxmlformats.org/officeDocument/2006/relationships/image" Target="../media/image7.png"/><Relationship Id="rId24" Type="http://schemas.openxmlformats.org/officeDocument/2006/relationships/customXml" Target="../ink/ink11.xml"/><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10" Type="http://schemas.openxmlformats.org/officeDocument/2006/relationships/customXml" Target="../ink/ink4.xml"/><Relationship Id="rId19" Type="http://schemas.openxmlformats.org/officeDocument/2006/relationships/image" Target="../media/image11.png"/><Relationship Id="rId4" Type="http://schemas.openxmlformats.org/officeDocument/2006/relationships/customXml" Target="../ink/ink1.xml"/><Relationship Id="rId9" Type="http://schemas.openxmlformats.org/officeDocument/2006/relationships/image" Target="../media/image6.png"/><Relationship Id="rId14" Type="http://schemas.openxmlformats.org/officeDocument/2006/relationships/customXml" Target="../ink/ink6.xml"/><Relationship Id="rId22" Type="http://schemas.openxmlformats.org/officeDocument/2006/relationships/customXml" Target="../ink/ink10.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00.xml"/><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02.xml"/><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219.xml"/><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220.xml"/><Relationship Id="rId1" Type="http://schemas.openxmlformats.org/officeDocument/2006/relationships/slideLayout" Target="../slideLayouts/slideLayout1.xml"/><Relationship Id="rId4" Type="http://schemas.openxmlformats.org/officeDocument/2006/relationships/hyperlink" Target="https://youtu.be/rIqZCgR6_hQ?t=52" TargetMode="External"/></Relationships>
</file>

<file path=ppt/slides/_rels/slide2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1.xml"/><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22.xml"/><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33.xml"/><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34.xml"/><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3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8" Type="http://schemas.openxmlformats.org/officeDocument/2006/relationships/hyperlink" Target="https://youtu.be/0kTck8WmH8Y?t=119" TargetMode="External"/><Relationship Id="rId13" Type="http://schemas.openxmlformats.org/officeDocument/2006/relationships/hyperlink" Target="https://youtu.be/ypYmUgPRcGo" TargetMode="External"/><Relationship Id="rId3" Type="http://schemas.openxmlformats.org/officeDocument/2006/relationships/hyperlink" Target="https://youtu.be/y9Fr4bTkV_I?t=275" TargetMode="External"/><Relationship Id="rId7" Type="http://schemas.openxmlformats.org/officeDocument/2006/relationships/hyperlink" Target="https://youtu.be/mIcGxEZYbow" TargetMode="External"/><Relationship Id="rId12" Type="http://schemas.openxmlformats.org/officeDocument/2006/relationships/hyperlink" Target="https://youtu.be/oQwRUaxK6UM" TargetMode="External"/><Relationship Id="rId2" Type="http://schemas.openxmlformats.org/officeDocument/2006/relationships/notesSlide" Target="../notesSlides/notesSlide236.xml"/><Relationship Id="rId1" Type="http://schemas.openxmlformats.org/officeDocument/2006/relationships/slideLayout" Target="../slideLayouts/slideLayout1.xml"/><Relationship Id="rId6" Type="http://schemas.openxmlformats.org/officeDocument/2006/relationships/hyperlink" Target="https://youtu.be/egBPPooOBVQ" TargetMode="External"/><Relationship Id="rId11" Type="http://schemas.openxmlformats.org/officeDocument/2006/relationships/hyperlink" Target="https://youtu.be/xGfLXDTzJck?t=301" TargetMode="External"/><Relationship Id="rId5" Type="http://schemas.openxmlformats.org/officeDocument/2006/relationships/hyperlink" Target="https://youtu.be/pzNh1DnXido?t=84" TargetMode="External"/><Relationship Id="rId10" Type="http://schemas.openxmlformats.org/officeDocument/2006/relationships/hyperlink" Target="https://youtu.be/Cw-SGN7PjLw?list=PLirHEbsroVMLXpD65XSTX7rKCgnM4ioMq&amp;t=3" TargetMode="External"/><Relationship Id="rId4" Type="http://schemas.openxmlformats.org/officeDocument/2006/relationships/hyperlink" Target="https://youtu.be/M2QDfbI4ovg?t=524" TargetMode="External"/><Relationship Id="rId9" Type="http://schemas.openxmlformats.org/officeDocument/2006/relationships/hyperlink" Target="https://youtu.be/xGfLXDTzJck?t=114" TargetMode="External"/><Relationship Id="rId14" Type="http://schemas.openxmlformats.org/officeDocument/2006/relationships/hyperlink" Target="https://youtu.be/f5S2dG3X4ns?list=PLirHEbsroVMLXpD65XSTX7rKCgnM4ioMq" TargetMode="External"/></Relationships>
</file>

<file path=ppt/slides/_rels/slide251.xml.rels><?xml version="1.0" encoding="UTF-8" standalone="yes"?>
<Relationships xmlns="http://schemas.openxmlformats.org/package/2006/relationships"><Relationship Id="rId8" Type="http://schemas.openxmlformats.org/officeDocument/2006/relationships/hyperlink" Target="https://youtu.be/eUhxiN65GLI" TargetMode="External"/><Relationship Id="rId3" Type="http://schemas.openxmlformats.org/officeDocument/2006/relationships/hyperlink" Target="https://youtu.be/7QWpjS9nqS4?list=PL6LdHc7zNUo-RU08OGIeHmhiz5b0MideT" TargetMode="External"/><Relationship Id="rId7" Type="http://schemas.openxmlformats.org/officeDocument/2006/relationships/hyperlink" Target="https://youtu.be/nIQWpUX4ojw?list=PL6LdHc7zNUo-RU08OGIeHmhiz5b0MideT" TargetMode="External"/><Relationship Id="rId12" Type="http://schemas.openxmlformats.org/officeDocument/2006/relationships/hyperlink" Target="https://youtu.be/rIqZCgR6_hQ?t=52" TargetMode="External"/><Relationship Id="rId2" Type="http://schemas.openxmlformats.org/officeDocument/2006/relationships/notesSlide" Target="../notesSlides/notesSlide237.xml"/><Relationship Id="rId1" Type="http://schemas.openxmlformats.org/officeDocument/2006/relationships/slideLayout" Target="../slideLayouts/slideLayout1.xml"/><Relationship Id="rId6" Type="http://schemas.openxmlformats.org/officeDocument/2006/relationships/hyperlink" Target="https://youtu.be/-cWGKrEt1KY?list=PL6LdHc7zNUo-RU08OGIeHmhiz5b0MideT" TargetMode="External"/><Relationship Id="rId11" Type="http://schemas.openxmlformats.org/officeDocument/2006/relationships/hyperlink" Target="https://youtu.be/-dksCLMlH-s" TargetMode="External"/><Relationship Id="rId5" Type="http://schemas.openxmlformats.org/officeDocument/2006/relationships/hyperlink" Target="https://youtu.be/9bmfcftHAQk" TargetMode="External"/><Relationship Id="rId10" Type="http://schemas.openxmlformats.org/officeDocument/2006/relationships/hyperlink" Target="https://youtu.be/c2X216MNT5E" TargetMode="External"/><Relationship Id="rId4" Type="http://schemas.openxmlformats.org/officeDocument/2006/relationships/hyperlink" Target="https://youtu.be/Nukw8ZsrnPI?list=PL6LdHc7zNUo-RU08OGIeHmhiz5b0MideT" TargetMode="External"/><Relationship Id="rId9" Type="http://schemas.openxmlformats.org/officeDocument/2006/relationships/hyperlink" Target="https://youtu.be/dCCku_6d42o"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hyperlink" Target="https://youtu.be/y9Fr4bTkV_I?t=275"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hyperlink" Target="https://youtu.be/M2QDfbI4ovg?t=524"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hyperlink" Target="https://youtu.be/pzNh1DnXido?t=84" TargetMode="External"/><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23.jpg"/><Relationship Id="rId4" Type="http://schemas.openxmlformats.org/officeDocument/2006/relationships/hyperlink" Target="http://www.youtube.com/watch?v=pzNh1DnXido"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youtu.be/egBPPooOBVQ" TargetMode="External"/><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24.jpg"/><Relationship Id="rId4" Type="http://schemas.openxmlformats.org/officeDocument/2006/relationships/hyperlink" Target="http://www.youtube.com/watch?v=egBPPooOBVQ"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youtu.be/mIcGxEZYbow" TargetMode="External"/><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25.jpg"/><Relationship Id="rId4" Type="http://schemas.openxmlformats.org/officeDocument/2006/relationships/hyperlink" Target="http://www.youtube.com/watch?v=mIcGxEZYbow"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www.rfet.es/descargar/file-pickleball/1_Adjunto/reglas-oficiales-de-pickleball-2024.pdf"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s://www.youtube.com/watch?v=M2QDfbI4ovg" TargetMode="External"/><Relationship Id="rId4" Type="http://schemas.openxmlformats.org/officeDocument/2006/relationships/hyperlink" Target="https://usapickleball.org/rules-tests/referee-test/"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hyperlink" Target="http://www.youtube.com/watch?v=0kTck8WmH8Y" TargetMode="External"/><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hyperlink" Target="https://youtu.be/0kTck8WmH8Y?t=119" TargetMode="External"/><Relationship Id="rId4" Type="http://schemas.openxmlformats.org/officeDocument/2006/relationships/image" Target="../media/image26.jp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hyperlink" Target="https://youtu.be/xGfLXDTzJck?t=114" TargetMode="External"/><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27.jpg"/><Relationship Id="rId4" Type="http://schemas.openxmlformats.org/officeDocument/2006/relationships/hyperlink" Target="http://www.youtube.com/watch?v=xGfLXDTzJck"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youtu.be/Cw-SGN7PjLw?list=PLirHEbsroVMLXpD65XSTX7rKCgnM4ioMq&amp;t=3" TargetMode="External"/><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28.jpg"/><Relationship Id="rId4" Type="http://schemas.openxmlformats.org/officeDocument/2006/relationships/hyperlink" Target="http://www.youtube.com/watch?v=Cw-SGN7PjLw" TargetMode="Externa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hyperlink" Target="http://www.youtube.com/watch?v=xGfLXDTzJck" TargetMode="External"/><Relationship Id="rId2" Type="http://schemas.openxmlformats.org/officeDocument/2006/relationships/notesSlide" Target="../notesSlides/notesSlide75.xml"/><Relationship Id="rId1" Type="http://schemas.openxmlformats.org/officeDocument/2006/relationships/slideLayout" Target="../slideLayouts/slideLayout1.xml"/><Relationship Id="rId5" Type="http://schemas.openxmlformats.org/officeDocument/2006/relationships/hyperlink" Target="https://youtu.be/xGfLXDTzJck?t=301" TargetMode="External"/><Relationship Id="rId4" Type="http://schemas.openxmlformats.org/officeDocument/2006/relationships/image" Target="../media/image27.jpg"/></Relationships>
</file>

<file path=ppt/slides/_rels/slide86.xml.rels><?xml version="1.0" encoding="UTF-8" standalone="yes"?>
<Relationships xmlns="http://schemas.openxmlformats.org/package/2006/relationships"><Relationship Id="rId3" Type="http://schemas.openxmlformats.org/officeDocument/2006/relationships/hyperlink" Target="http://www.youtube.com/watch?v=oQwRUaxK6UM" TargetMode="External"/><Relationship Id="rId2" Type="http://schemas.openxmlformats.org/officeDocument/2006/relationships/notesSlide" Target="../notesSlides/notesSlide76.xml"/><Relationship Id="rId1" Type="http://schemas.openxmlformats.org/officeDocument/2006/relationships/slideLayout" Target="../slideLayouts/slideLayout1.xml"/><Relationship Id="rId5" Type="http://schemas.openxmlformats.org/officeDocument/2006/relationships/hyperlink" Target="https://youtu.be/oQwRUaxK6UM" TargetMode="External"/><Relationship Id="rId4" Type="http://schemas.openxmlformats.org/officeDocument/2006/relationships/image" Target="../media/image29.jp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hyperlink" Target="http://www.youtube.com/watch?v=ypYmUgPRcGo" TargetMode="External"/><Relationship Id="rId2" Type="http://schemas.openxmlformats.org/officeDocument/2006/relationships/notesSlide" Target="../notesSlides/notesSlide80.xml"/><Relationship Id="rId1" Type="http://schemas.openxmlformats.org/officeDocument/2006/relationships/slideLayout" Target="../slideLayouts/slideLayout1.xml"/><Relationship Id="rId5" Type="http://schemas.openxmlformats.org/officeDocument/2006/relationships/hyperlink" Target="https://youtu.be/ypYmUgPRcGo" TargetMode="External"/><Relationship Id="rId4" Type="http://schemas.openxmlformats.org/officeDocument/2006/relationships/image" Target="../media/image30.jpg"/></Relationships>
</file>

<file path=ppt/slides/_rels/slide9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81.xml"/><Relationship Id="rId1" Type="http://schemas.openxmlformats.org/officeDocument/2006/relationships/slideLayout" Target="../slideLayouts/slideLayout1.xml"/><Relationship Id="rId4" Type="http://schemas.openxmlformats.org/officeDocument/2006/relationships/hyperlink" Target="https://youtu.be/f5S2dG3X4ns?list=PLirHEbsroVMLXpD65XSTX7rKCgnM4ioMq" TargetMode="Externa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
          <p:cNvSpPr txBox="1"/>
          <p:nvPr/>
        </p:nvSpPr>
        <p:spPr>
          <a:xfrm>
            <a:off x="150920" y="731162"/>
            <a:ext cx="11869445" cy="5016718"/>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8000"/>
              <a:buFont typeface="Source Sans Pro"/>
              <a:buNone/>
            </a:pPr>
            <a:r>
              <a:rPr lang="en-US" sz="8000" b="1" dirty="0" err="1">
                <a:solidFill>
                  <a:srgbClr val="18579B"/>
                </a:solidFill>
                <a:latin typeface="Source Sans Pro"/>
                <a:ea typeface="Source Sans Pro"/>
                <a:cs typeface="Source Sans Pro"/>
                <a:sym typeface="Source Sans Pro"/>
              </a:rPr>
              <a:t>Guía</a:t>
            </a:r>
            <a:r>
              <a:rPr lang="en-US" sz="8000" b="1" dirty="0">
                <a:solidFill>
                  <a:srgbClr val="18579B"/>
                </a:solidFill>
                <a:latin typeface="Source Sans Pro"/>
                <a:ea typeface="Source Sans Pro"/>
                <a:cs typeface="Source Sans Pro"/>
                <a:sym typeface="Source Sans Pro"/>
              </a:rPr>
              <a:t> de </a:t>
            </a:r>
            <a:r>
              <a:rPr lang="en-US" sz="8000" b="1" dirty="0" err="1">
                <a:solidFill>
                  <a:srgbClr val="18579B"/>
                </a:solidFill>
                <a:latin typeface="Source Sans Pro"/>
                <a:ea typeface="Source Sans Pro"/>
                <a:cs typeface="Source Sans Pro"/>
                <a:sym typeface="Source Sans Pro"/>
              </a:rPr>
              <a:t>Arbitraje</a:t>
            </a:r>
            <a:r>
              <a:rPr lang="en-US" sz="8000" b="1" i="0" u="none" strike="noStrike" cap="none" dirty="0">
                <a:solidFill>
                  <a:srgbClr val="18579B"/>
                </a:solidFill>
                <a:latin typeface="Source Sans Pro"/>
                <a:ea typeface="Source Sans Pro"/>
                <a:cs typeface="Source Sans Pro"/>
                <a:sym typeface="Source Sans Pro"/>
              </a:rPr>
              <a:t> Pickleball</a:t>
            </a:r>
            <a:endParaRPr dirty="0"/>
          </a:p>
          <a:p>
            <a:pPr marL="0" marR="0" lvl="0" indent="0" algn="ctr" rtl="0">
              <a:lnSpc>
                <a:spcPct val="100000"/>
              </a:lnSpc>
              <a:spcBef>
                <a:spcPts val="0"/>
              </a:spcBef>
              <a:spcAft>
                <a:spcPts val="0"/>
              </a:spcAft>
              <a:buClr>
                <a:srgbClr val="18579B"/>
              </a:buClr>
              <a:buSzPts val="8000"/>
              <a:buFont typeface="Source Sans Pro"/>
              <a:buNone/>
            </a:pPr>
            <a:r>
              <a:rPr lang="en-US" sz="8000" b="1" i="0" u="none" strike="noStrike" cap="none" dirty="0">
                <a:solidFill>
                  <a:srgbClr val="18579B"/>
                </a:solidFill>
                <a:latin typeface="Source Sans Pro"/>
                <a:ea typeface="Source Sans Pro"/>
                <a:cs typeface="Source Sans Pro"/>
                <a:sym typeface="Source Sans Pro"/>
              </a:rPr>
              <a:t>2024</a:t>
            </a:r>
            <a:endParaRPr dirty="0"/>
          </a:p>
          <a:p>
            <a:pPr marL="0" marR="0" lvl="0" indent="0" algn="ctr" rtl="0">
              <a:lnSpc>
                <a:spcPct val="100000"/>
              </a:lnSpc>
              <a:spcBef>
                <a:spcPts val="0"/>
              </a:spcBef>
              <a:spcAft>
                <a:spcPts val="0"/>
              </a:spcAft>
              <a:buClr>
                <a:srgbClr val="FF0000"/>
              </a:buClr>
              <a:buSzPts val="8000"/>
              <a:buFont typeface="Source Sans Pro"/>
              <a:buNone/>
            </a:pPr>
            <a:r>
              <a:rPr lang="en-US" sz="8000" b="1" dirty="0" err="1">
                <a:solidFill>
                  <a:srgbClr val="FF0000"/>
                </a:solidFill>
                <a:latin typeface="Source Sans Pro"/>
                <a:ea typeface="Source Sans Pro"/>
                <a:cs typeface="Source Sans Pro"/>
                <a:sym typeface="Source Sans Pro"/>
              </a:rPr>
              <a:t>Parte</a:t>
            </a:r>
            <a:r>
              <a:rPr lang="en-US" sz="8000" b="1" i="0" u="none" strike="noStrike" cap="none" dirty="0">
                <a:solidFill>
                  <a:srgbClr val="FF0000"/>
                </a:solidFill>
                <a:latin typeface="Source Sans Pro"/>
                <a:ea typeface="Source Sans Pro"/>
                <a:cs typeface="Source Sans Pro"/>
                <a:sym typeface="Source Sans Pro"/>
              </a:rPr>
              <a:t> 1</a:t>
            </a:r>
            <a:endParaRPr sz="1800" b="0" i="0" u="none" strike="noStrike" cap="none" dirty="0">
              <a:solidFill>
                <a:srgbClr val="FF0000"/>
              </a:solidFill>
              <a:latin typeface="Source Sans Pro"/>
              <a:ea typeface="Source Sans Pro"/>
              <a:cs typeface="Source Sans Pro"/>
              <a:sym typeface="Source Sans Pro"/>
            </a:endParaRPr>
          </a:p>
        </p:txBody>
      </p:sp>
      <p:sp>
        <p:nvSpPr>
          <p:cNvPr id="66" name="Google Shape;66;p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2"/>
          <p:cNvSpPr txBox="1">
            <a:spLocks noGrp="1"/>
          </p:cNvSpPr>
          <p:nvPr>
            <p:ph type="body" idx="1"/>
          </p:nvPr>
        </p:nvSpPr>
        <p:spPr>
          <a:xfrm>
            <a:off x="207390" y="685799"/>
            <a:ext cx="11764651" cy="6091203"/>
          </a:xfrm>
          <a:prstGeom prst="rect">
            <a:avLst/>
          </a:prstGeom>
          <a:noFill/>
          <a:ln>
            <a:noFill/>
          </a:ln>
        </p:spPr>
        <p:txBody>
          <a:bodyPr spcFirstLastPara="1" wrap="square" lIns="45700" tIns="45700" rIns="45700" bIns="45700" anchor="t" anchorCtr="0">
            <a:normAutofit fontScale="25000" lnSpcReduction="20000"/>
          </a:bodyPr>
          <a:lstStyle/>
          <a:p>
            <a:pPr marL="0" lvl="1" indent="349250" algn="ctr" rtl="0">
              <a:lnSpc>
                <a:spcPct val="100000"/>
              </a:lnSpc>
              <a:spcBef>
                <a:spcPts val="0"/>
              </a:spcBef>
              <a:spcAft>
                <a:spcPts val="0"/>
              </a:spcAft>
              <a:buSzPct val="100000"/>
              <a:buFont typeface="Noto Sans Symbols"/>
              <a:buNone/>
            </a:pPr>
            <a:r>
              <a:rPr lang="en-US" sz="21600" b="1" i="1" dirty="0"/>
              <a:t>Código de </a:t>
            </a:r>
            <a:r>
              <a:rPr lang="en-US" sz="21600" b="1" i="1" dirty="0" err="1"/>
              <a:t>Conducta</a:t>
            </a:r>
            <a:r>
              <a:rPr lang="en-US" sz="21600" b="1" i="1" dirty="0"/>
              <a:t> </a:t>
            </a:r>
            <a:r>
              <a:rPr lang="en-US" sz="21600" i="1" dirty="0"/>
              <a:t>(</a:t>
            </a:r>
            <a:r>
              <a:rPr lang="en-US" sz="21600" i="1" dirty="0" err="1"/>
              <a:t>Cont</a:t>
            </a:r>
            <a:r>
              <a:rPr lang="en-US" sz="21600" i="1" dirty="0"/>
              <a:t>) </a:t>
            </a:r>
          </a:p>
          <a:p>
            <a:pPr marL="0" lvl="1" indent="349250" algn="ctr" rtl="0">
              <a:lnSpc>
                <a:spcPct val="100000"/>
              </a:lnSpc>
              <a:spcBef>
                <a:spcPts val="0"/>
              </a:spcBef>
              <a:spcAft>
                <a:spcPts val="0"/>
              </a:spcAft>
              <a:buSzPct val="100000"/>
              <a:buFont typeface="Noto Sans Symbols"/>
              <a:buNone/>
            </a:pPr>
            <a:r>
              <a:rPr lang="en-US" sz="9600" dirty="0"/>
              <a:t> </a:t>
            </a:r>
            <a:endParaRPr lang="en-US" sz="1100" dirty="0"/>
          </a:p>
          <a:p>
            <a:pPr marL="349250" lvl="1" indent="0" algn="l" rtl="0">
              <a:lnSpc>
                <a:spcPct val="100000"/>
              </a:lnSpc>
              <a:spcBef>
                <a:spcPts val="2000"/>
              </a:spcBef>
              <a:spcAft>
                <a:spcPts val="0"/>
              </a:spcAft>
              <a:buSzPct val="110000"/>
              <a:buNone/>
            </a:pPr>
            <a:r>
              <a:rPr lang="en-US" sz="9800" b="1" i="1" u="none" strike="noStrike" dirty="0">
                <a:solidFill>
                  <a:srgbClr val="FF0000"/>
                </a:solidFill>
                <a:latin typeface="Calibri"/>
                <a:ea typeface="Calibri"/>
                <a:cs typeface="Calibri"/>
                <a:sym typeface="Calibri"/>
              </a:rPr>
              <a:t>NO HACER:</a:t>
            </a:r>
            <a:endParaRPr sz="9800" b="1" i="1" dirty="0">
              <a:solidFill>
                <a:srgbClr val="FF0000"/>
              </a:solidFill>
              <a:latin typeface="Calibri"/>
              <a:ea typeface="Calibri"/>
              <a:cs typeface="Calibri"/>
              <a:sym typeface="Calibri"/>
            </a:endParaRPr>
          </a:p>
          <a:p>
            <a:pPr marL="716395" lvl="1" indent="-367144">
              <a:buSzPct val="110000"/>
            </a:pPr>
            <a:r>
              <a:rPr lang="es-ES" sz="11200" dirty="0"/>
              <a:t>Usar cualquier dispositivo que interfiera con el juego: teléfono celular / paraguas, etc.
Intervenir en otro partido en curso durante el torneo a menos que así lo solicite el Juez de Pista o el Juez Árbitro.
Hacer comentarios despectivos o criticar cualquier asunto en la pista, las decisiones o el desempeño de otro Juez de Pista en público, incluidas las redes sociales.
Hacer comentarios sobre cualquier jugador en público, incluso en las redes sociales (positivo o negativo), ya que puede verse como una falta de imparcialidad.</a:t>
            </a:r>
            <a:r>
              <a:rPr lang="es-ES" sz="3600" dirty="0"/>
              <a:t>
</a:t>
            </a:r>
            <a:endParaRPr sz="3600" dirty="0"/>
          </a:p>
          <a:p>
            <a:pPr marL="0" lvl="0" indent="0" algn="l" rtl="0">
              <a:lnSpc>
                <a:spcPct val="100000"/>
              </a:lnSpc>
              <a:spcBef>
                <a:spcPts val="2000"/>
              </a:spcBef>
              <a:spcAft>
                <a:spcPts val="0"/>
              </a:spcAft>
              <a:buClr>
                <a:srgbClr val="18579B"/>
              </a:buClr>
              <a:buSzPct val="100000"/>
              <a:buFont typeface="Calibri"/>
              <a:buNone/>
            </a:pPr>
            <a:endParaRPr sz="9600" dirty="0">
              <a:latin typeface="Calibri"/>
              <a:ea typeface="Calibri"/>
              <a:cs typeface="Calibri"/>
              <a:sym typeface="Calibri"/>
            </a:endParaRPr>
          </a:p>
          <a:p>
            <a:pPr marL="804863" lvl="0" indent="-240982" algn="l" rtl="0">
              <a:lnSpc>
                <a:spcPct val="100000"/>
              </a:lnSpc>
              <a:spcBef>
                <a:spcPts val="2000"/>
              </a:spcBef>
              <a:spcAft>
                <a:spcPts val="0"/>
              </a:spcAft>
              <a:buClr>
                <a:srgbClr val="18579B"/>
              </a:buClr>
              <a:buSzPct val="100000"/>
              <a:buFont typeface="Arial"/>
              <a:buNone/>
            </a:pPr>
            <a:endParaRPr sz="9600" dirty="0">
              <a:latin typeface="Calibri"/>
              <a:ea typeface="Calibri"/>
              <a:cs typeface="Calibri"/>
              <a:sym typeface="Calibri"/>
            </a:endParaRPr>
          </a:p>
        </p:txBody>
      </p:sp>
      <p:sp>
        <p:nvSpPr>
          <p:cNvPr id="135" name="Google Shape;135;p12"/>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10</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107"/>
          <p:cNvSpPr txBox="1">
            <a:spLocks noGrp="1"/>
          </p:cNvSpPr>
          <p:nvPr>
            <p:ph type="body" idx="1"/>
          </p:nvPr>
        </p:nvSpPr>
        <p:spPr>
          <a:xfrm>
            <a:off x="627962" y="152459"/>
            <a:ext cx="11223380" cy="6318680"/>
          </a:xfrm>
          <a:prstGeom prst="rect">
            <a:avLst/>
          </a:prstGeom>
          <a:noFill/>
          <a:ln>
            <a:noFill/>
          </a:ln>
        </p:spPr>
        <p:txBody>
          <a:bodyPr spcFirstLastPara="1" wrap="square" lIns="45700" tIns="45700" rIns="45700" bIns="45700" anchor="t" anchorCtr="0">
            <a:normAutofit lnSpcReduction="10000"/>
          </a:bodyPr>
          <a:lstStyle/>
          <a:p>
            <a:pPr marL="0" lvl="0" indent="0" algn="ctr">
              <a:spcBef>
                <a:spcPts val="0"/>
              </a:spcBef>
              <a:buSzPts val="4800"/>
            </a:pPr>
            <a:r>
              <a:rPr lang="es-ES" b="1" i="1" dirty="0">
                <a:solidFill>
                  <a:srgbClr val="7030A0"/>
                </a:solidFill>
              </a:rPr>
              <a:t>Manejo de la Tablilla al </a:t>
            </a:r>
            <a:r>
              <a:rPr lang="es-ES" b="1" i="1" dirty="0" err="1">
                <a:solidFill>
                  <a:srgbClr val="7030A0"/>
                </a:solidFill>
              </a:rPr>
              <a:t>Side-Out</a:t>
            </a:r>
            <a:r>
              <a:rPr lang="es-ES" dirty="0">
                <a:solidFill>
                  <a:srgbClr val="7030A0"/>
                </a:solidFill>
              </a:rPr>
              <a:t>
</a:t>
            </a:r>
            <a:r>
              <a:rPr lang="es-ES" sz="4000" i="1" dirty="0">
                <a:solidFill>
                  <a:srgbClr val="7030A0"/>
                </a:solidFill>
              </a:rPr>
              <a:t>Después de marcar el cambio de sacadores</a:t>
            </a:r>
            <a:r>
              <a:rPr lang="en-US" sz="4000" i="1" dirty="0">
                <a:solidFill>
                  <a:srgbClr val="7030A0"/>
                </a:solidFill>
                <a:latin typeface="Calibri"/>
                <a:ea typeface="Calibri"/>
                <a:cs typeface="Calibri"/>
                <a:sym typeface="Calibri"/>
              </a:rPr>
              <a:t>:</a:t>
            </a:r>
          </a:p>
          <a:p>
            <a:pPr marL="0" lvl="0" indent="0" algn="ctr">
              <a:spcBef>
                <a:spcPts val="0"/>
              </a:spcBef>
              <a:buSzPts val="4800"/>
            </a:pPr>
            <a:endParaRPr dirty="0">
              <a:solidFill>
                <a:srgbClr val="7030A0"/>
              </a:solidFill>
            </a:endParaRPr>
          </a:p>
          <a:p>
            <a:pPr marL="903288" lvl="1" indent="-719138" algn="l" rtl="0">
              <a:lnSpc>
                <a:spcPct val="100000"/>
              </a:lnSpc>
              <a:spcBef>
                <a:spcPts val="600"/>
              </a:spcBef>
              <a:spcAft>
                <a:spcPts val="0"/>
              </a:spcAft>
              <a:buClr>
                <a:srgbClr val="18579B"/>
              </a:buClr>
              <a:buSzPts val="3960"/>
              <a:buFont typeface="Arial"/>
              <a:buChar char="•"/>
            </a:pPr>
            <a:r>
              <a:rPr lang="es-ES" sz="3600" dirty="0">
                <a:solidFill>
                  <a:srgbClr val="7030A0"/>
                </a:solidFill>
                <a:latin typeface="Calibri"/>
                <a:ea typeface="Calibri"/>
                <a:cs typeface="Calibri"/>
                <a:sym typeface="Calibri"/>
              </a:rPr>
              <a:t>Rotar la tablilla de manera que el clip apunte hacia el nuevo equipo al servicio</a:t>
            </a:r>
            <a:endParaRPr dirty="0">
              <a:solidFill>
                <a:srgbClr val="7030A0"/>
              </a:solidFill>
            </a:endParaRPr>
          </a:p>
          <a:p>
            <a:pPr marL="903288" lvl="1" indent="-719138">
              <a:spcBef>
                <a:spcPts val="600"/>
              </a:spcBef>
              <a:buClr>
                <a:srgbClr val="18579B"/>
              </a:buClr>
              <a:buSzPts val="3960"/>
            </a:pPr>
            <a:r>
              <a:rPr lang="es-ES" sz="3600" dirty="0">
                <a:solidFill>
                  <a:srgbClr val="7030A0"/>
                </a:solidFill>
              </a:rPr>
              <a:t>Cambie la posición de la pinza del servidor para el cambio de servidor (según la puntuación par o impar) con el "1/" mirando hacia usted 
</a:t>
            </a:r>
            <a:endParaRPr sz="3600" dirty="0">
              <a:solidFill>
                <a:srgbClr val="7030A0"/>
              </a:solidFill>
            </a:endParaRPr>
          </a:p>
          <a:p>
            <a:pPr marL="184150" lvl="1" indent="0" algn="ctr">
              <a:spcBef>
                <a:spcPts val="600"/>
              </a:spcBef>
              <a:buClr>
                <a:srgbClr val="18579B"/>
              </a:buClr>
              <a:buSzPts val="4180"/>
              <a:buNone/>
            </a:pPr>
            <a:r>
              <a:rPr lang="es-ES" b="1" i="1" dirty="0">
                <a:solidFill>
                  <a:srgbClr val="7030A0"/>
                </a:solidFill>
              </a:rPr>
              <a:t>Sea lo más eficiente posible</a:t>
            </a:r>
            <a:endParaRPr b="1" i="1" dirty="0">
              <a:solidFill>
                <a:srgbClr val="7030A0"/>
              </a:solidFill>
              <a:latin typeface="Calibri"/>
              <a:ea typeface="Calibri"/>
              <a:cs typeface="Calibri"/>
              <a:sym typeface="Calibri"/>
            </a:endParaRPr>
          </a:p>
          <a:p>
            <a:pPr marL="903288" lvl="1" indent="-439738" algn="l" rtl="0">
              <a:lnSpc>
                <a:spcPct val="100000"/>
              </a:lnSpc>
              <a:spcBef>
                <a:spcPts val="600"/>
              </a:spcBef>
              <a:spcAft>
                <a:spcPts val="0"/>
              </a:spcAft>
              <a:buClr>
                <a:srgbClr val="18579B"/>
              </a:buClr>
              <a:buSzPts val="4400"/>
              <a:buNone/>
            </a:pPr>
            <a:endParaRPr dirty="0"/>
          </a:p>
          <a:p>
            <a:pPr marL="903288" lvl="1" indent="-439738" algn="l" rtl="0">
              <a:lnSpc>
                <a:spcPct val="100000"/>
              </a:lnSpc>
              <a:spcBef>
                <a:spcPts val="600"/>
              </a:spcBef>
              <a:spcAft>
                <a:spcPts val="0"/>
              </a:spcAft>
              <a:buClr>
                <a:srgbClr val="18579B"/>
              </a:buClr>
              <a:buSzPts val="4400"/>
              <a:buNone/>
            </a:pPr>
            <a:endParaRPr dirty="0">
              <a:latin typeface="Calibri"/>
              <a:ea typeface="Calibri"/>
              <a:cs typeface="Calibri"/>
              <a:sym typeface="Calibri"/>
            </a:endParaRPr>
          </a:p>
        </p:txBody>
      </p:sp>
      <p:sp>
        <p:nvSpPr>
          <p:cNvPr id="809" name="Google Shape;809;p107"/>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100</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108"/>
          <p:cNvSpPr txBox="1">
            <a:spLocks noGrp="1"/>
          </p:cNvSpPr>
          <p:nvPr>
            <p:ph type="sldNum" idx="12"/>
          </p:nvPr>
        </p:nvSpPr>
        <p:spPr>
          <a:xfrm>
            <a:off x="11238654" y="6135087"/>
            <a:ext cx="83142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101</a:t>
            </a:fld>
            <a:endParaRPr dirty="0"/>
          </a:p>
        </p:txBody>
      </p:sp>
      <p:sp>
        <p:nvSpPr>
          <p:cNvPr id="816" name="Google Shape;816;p108"/>
          <p:cNvSpPr txBox="1">
            <a:spLocks noGrp="1"/>
          </p:cNvSpPr>
          <p:nvPr>
            <p:ph type="title"/>
          </p:nvPr>
        </p:nvSpPr>
        <p:spPr>
          <a:xfrm>
            <a:off x="2051501" y="235573"/>
            <a:ext cx="8305966" cy="644831"/>
          </a:xfrm>
          <a:prstGeom prst="rect">
            <a:avLst/>
          </a:prstGeom>
          <a:noFill/>
          <a:ln>
            <a:noFill/>
          </a:ln>
        </p:spPr>
        <p:txBody>
          <a:bodyPr spcFirstLastPara="1" wrap="square" lIns="45700" tIns="45700" rIns="45700" bIns="45700" anchor="b" anchorCtr="0">
            <a:noAutofit/>
          </a:bodyPr>
          <a:lstStyle/>
          <a:p>
            <a:pPr lvl="0">
              <a:buClr>
                <a:srgbClr val="18579B"/>
              </a:buClr>
              <a:buSzPts val="4800"/>
            </a:pPr>
            <a:r>
              <a:rPr lang="es-ES" sz="4800" b="1" i="1" dirty="0">
                <a:solidFill>
                  <a:srgbClr val="7030A0"/>
                </a:solidFill>
              </a:rPr>
              <a:t>Marcar la Hoja de Puntuación</a:t>
            </a:r>
            <a:endParaRPr sz="4800" b="1" i="1" dirty="0">
              <a:solidFill>
                <a:srgbClr val="7030A0"/>
              </a:solidFill>
            </a:endParaRPr>
          </a:p>
        </p:txBody>
      </p:sp>
      <p:pic>
        <p:nvPicPr>
          <p:cNvPr id="5" name="Imagen 4">
            <a:extLst>
              <a:ext uri="{FF2B5EF4-FFF2-40B4-BE49-F238E27FC236}">
                <a16:creationId xmlns:a16="http://schemas.microsoft.com/office/drawing/2014/main" id="{C3047D8B-02E1-0B86-4368-314FE9B499B8}"/>
              </a:ext>
            </a:extLst>
          </p:cNvPr>
          <p:cNvPicPr>
            <a:picLocks noChangeAspect="1"/>
          </p:cNvPicPr>
          <p:nvPr/>
        </p:nvPicPr>
        <p:blipFill>
          <a:blip r:embed="rId3"/>
          <a:stretch>
            <a:fillRect/>
          </a:stretch>
        </p:blipFill>
        <p:spPr>
          <a:xfrm>
            <a:off x="1925902" y="1036320"/>
            <a:ext cx="8611935" cy="4941275"/>
          </a:xfrm>
          <a:prstGeom prst="rect">
            <a:avLst/>
          </a:prstGeom>
        </p:spPr>
      </p:pic>
      <p:sp>
        <p:nvSpPr>
          <p:cNvPr id="3" name="Google Shape;811;p108">
            <a:extLst>
              <a:ext uri="{FF2B5EF4-FFF2-40B4-BE49-F238E27FC236}">
                <a16:creationId xmlns:a16="http://schemas.microsoft.com/office/drawing/2014/main" id="{8B8A14CA-8F4E-30C0-042C-81787E66BFD2}"/>
              </a:ext>
            </a:extLst>
          </p:cNvPr>
          <p:cNvSpPr txBox="1"/>
          <p:nvPr/>
        </p:nvSpPr>
        <p:spPr>
          <a:xfrm>
            <a:off x="121921" y="5687675"/>
            <a:ext cx="12098834" cy="1324948"/>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400"/>
              </a:spcBef>
              <a:spcAft>
                <a:spcPts val="0"/>
              </a:spcAft>
              <a:buNone/>
            </a:pPr>
            <a:r>
              <a:rPr lang="en-US" sz="2000" dirty="0">
                <a:solidFill>
                  <a:schemeClr val="dk1"/>
                </a:solidFill>
                <a:highlight>
                  <a:srgbClr val="FFFFFF"/>
                </a:highlight>
                <a:latin typeface="Times New Roman"/>
                <a:ea typeface="Times New Roman"/>
                <a:cs typeface="Times New Roman"/>
                <a:sym typeface="Times New Roman"/>
              </a:rPr>
              <a:t> </a:t>
            </a:r>
            <a:r>
              <a:rPr lang="en-US" sz="2000" b="1" dirty="0">
                <a:solidFill>
                  <a:schemeClr val="dk1"/>
                </a:solidFill>
                <a:highlight>
                  <a:srgbClr val="FFFFFF"/>
                </a:highlight>
              </a:rPr>
              <a:t>Pickleball Scorekeeping – Marking Points &amp; Side-Outs</a:t>
            </a:r>
            <a:endParaRPr sz="2000" b="1" dirty="0">
              <a:solidFill>
                <a:schemeClr val="dk1"/>
              </a:solidFill>
              <a:highlight>
                <a:srgbClr val="FFFFFF"/>
              </a:highlight>
            </a:endParaRPr>
          </a:p>
          <a:p>
            <a:pPr marL="0" lvl="0" indent="0" algn="ctr" rtl="0">
              <a:lnSpc>
                <a:spcPct val="115000"/>
              </a:lnSpc>
              <a:spcBef>
                <a:spcPts val="1400"/>
              </a:spcBef>
              <a:spcAft>
                <a:spcPts val="1400"/>
              </a:spcAft>
              <a:buClr>
                <a:schemeClr val="dk1"/>
              </a:buClr>
              <a:buSzPts val="1100"/>
              <a:buFont typeface="Arial"/>
              <a:buNone/>
            </a:pPr>
            <a:r>
              <a:rPr lang="en-US" b="1" dirty="0">
                <a:solidFill>
                  <a:schemeClr val="dk1"/>
                </a:solidFill>
                <a:highlight>
                  <a:srgbClr val="FFFFFF"/>
                </a:highlight>
              </a:rPr>
              <a:t>URL:  </a:t>
            </a:r>
            <a:r>
              <a:rPr lang="en-US" u="sng" dirty="0">
                <a:solidFill>
                  <a:schemeClr val="hlink"/>
                </a:solidFill>
                <a:highlight>
                  <a:srgbClr val="FFFFFF"/>
                </a:highlight>
                <a:hlinkClick r:id="rId4"/>
              </a:rPr>
              <a:t>https://youtu.be/7QWpjS9nqS4?list=PL6LdHc7zNUo-RU08OGIeHmhiz5b0MideT</a:t>
            </a:r>
            <a:r>
              <a:rPr lang="en-US" dirty="0">
                <a:solidFill>
                  <a:schemeClr val="dk1"/>
                </a:solidFill>
                <a:highlight>
                  <a:srgbClr val="FFFFFF"/>
                </a:highlight>
              </a:rPr>
              <a:t>  (full video) 3:59 min</a:t>
            </a:r>
            <a:endParaRPr dirty="0">
              <a:solidFill>
                <a:schemeClr val="dk1"/>
              </a:solidFill>
              <a:highlight>
                <a:srgbClr val="FFFFFF"/>
              </a:highlight>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109"/>
          <p:cNvSpPr txBox="1">
            <a:spLocks noGrp="1"/>
          </p:cNvSpPr>
          <p:nvPr>
            <p:ph type="body" idx="1"/>
          </p:nvPr>
        </p:nvSpPr>
        <p:spPr>
          <a:xfrm>
            <a:off x="277586" y="258806"/>
            <a:ext cx="11658600" cy="6705542"/>
          </a:xfrm>
          <a:prstGeom prst="rect">
            <a:avLst/>
          </a:prstGeom>
          <a:noFill/>
          <a:ln>
            <a:noFill/>
          </a:ln>
        </p:spPr>
        <p:txBody>
          <a:bodyPr spcFirstLastPara="1" wrap="square" lIns="45700" tIns="45700" rIns="45700" bIns="45700" anchor="t" anchorCtr="0">
            <a:noAutofit/>
          </a:bodyPr>
          <a:lstStyle/>
          <a:p>
            <a:pPr marL="0" lvl="0" indent="0" algn="ctr">
              <a:lnSpc>
                <a:spcPct val="80000"/>
              </a:lnSpc>
              <a:spcBef>
                <a:spcPts val="0"/>
              </a:spcBef>
              <a:buClr>
                <a:srgbClr val="18579B"/>
              </a:buClr>
              <a:buSzPts val="4800"/>
            </a:pPr>
            <a:r>
              <a:rPr lang="es-ES" i="1" dirty="0">
                <a:solidFill>
                  <a:srgbClr val="7030A0"/>
                </a:solidFill>
              </a:rPr>
              <a:t>Procedimiento Estándar de Tiempo Muerto </a:t>
            </a:r>
          </a:p>
          <a:p>
            <a:pPr marL="0" lvl="0" indent="0" algn="ctr">
              <a:lnSpc>
                <a:spcPct val="80000"/>
              </a:lnSpc>
              <a:spcBef>
                <a:spcPts val="0"/>
              </a:spcBef>
              <a:buClr>
                <a:srgbClr val="18579B"/>
              </a:buClr>
              <a:buSzPts val="4800"/>
            </a:pPr>
            <a:r>
              <a:rPr lang="es-ES" dirty="0"/>
              <a:t>
</a:t>
            </a:r>
            <a:r>
              <a:rPr lang="es-ES" sz="3600" b="1" i="1" dirty="0"/>
              <a:t>Cuando un jugador pide tiempo muerto</a:t>
            </a:r>
            <a:r>
              <a:rPr lang="en-US" sz="3600" b="1" i="1" dirty="0">
                <a:latin typeface="Calibri"/>
                <a:ea typeface="Calibri"/>
                <a:cs typeface="Calibri"/>
                <a:sym typeface="Calibri"/>
              </a:rPr>
              <a:t>: </a:t>
            </a:r>
            <a:endParaRPr sz="3600" b="1" i="1" dirty="0"/>
          </a:p>
          <a:p>
            <a:pPr marL="719138" lvl="0" indent="-719138" algn="l" rtl="0">
              <a:lnSpc>
                <a:spcPct val="80000"/>
              </a:lnSpc>
              <a:spcBef>
                <a:spcPts val="2000"/>
              </a:spcBef>
              <a:spcAft>
                <a:spcPts val="0"/>
              </a:spcAft>
              <a:buClr>
                <a:srgbClr val="18579B"/>
              </a:buClr>
              <a:buSzPts val="2800"/>
              <a:buFont typeface="Calibri"/>
              <a:buChar char="•"/>
            </a:pPr>
            <a:r>
              <a:rPr lang="en-US" sz="3600" dirty="0">
                <a:latin typeface="Calibri"/>
                <a:ea typeface="Calibri"/>
                <a:cs typeface="Calibri"/>
                <a:sym typeface="Calibri"/>
              </a:rPr>
              <a:t>Guion </a:t>
            </a:r>
            <a:r>
              <a:rPr lang="en-US" sz="3600" dirty="0" err="1">
                <a:latin typeface="Calibri"/>
                <a:ea typeface="Calibri"/>
                <a:cs typeface="Calibri"/>
                <a:sym typeface="Calibri"/>
              </a:rPr>
              <a:t>estandar</a:t>
            </a:r>
            <a:r>
              <a:rPr lang="en-US" sz="3600" dirty="0">
                <a:latin typeface="Calibri"/>
                <a:ea typeface="Calibri"/>
                <a:cs typeface="Calibri"/>
                <a:sym typeface="Calibri"/>
              </a:rPr>
              <a:t>:</a:t>
            </a:r>
            <a:endParaRPr sz="3600" dirty="0"/>
          </a:p>
          <a:p>
            <a:pPr marL="1086283" lvl="1" indent="-719138" algn="l" rtl="0">
              <a:lnSpc>
                <a:spcPct val="80000"/>
              </a:lnSpc>
              <a:spcBef>
                <a:spcPts val="2000"/>
              </a:spcBef>
              <a:spcAft>
                <a:spcPts val="0"/>
              </a:spcAft>
              <a:buClr>
                <a:srgbClr val="18579B"/>
              </a:buClr>
              <a:buSzPts val="2800"/>
              <a:buChar char="•"/>
            </a:pPr>
            <a:r>
              <a:rPr lang="en-US" sz="3600" dirty="0" err="1"/>
              <a:t>Anunciar</a:t>
            </a:r>
            <a:r>
              <a:rPr lang="en-US" sz="3600" dirty="0"/>
              <a:t>:</a:t>
            </a:r>
            <a:r>
              <a:rPr lang="en-US" sz="3600" dirty="0">
                <a:latin typeface="Calibri"/>
                <a:ea typeface="Calibri"/>
                <a:cs typeface="Calibri"/>
                <a:sym typeface="Calibri"/>
              </a:rPr>
              <a:t> </a:t>
            </a:r>
            <a:r>
              <a:rPr lang="en-US" sz="3600" i="1" dirty="0">
                <a:solidFill>
                  <a:srgbClr val="FF0000"/>
                </a:solidFill>
                <a:latin typeface="Calibri"/>
                <a:ea typeface="Calibri"/>
                <a:cs typeface="Calibri"/>
                <a:sym typeface="Calibri"/>
              </a:rPr>
              <a:t>“</a:t>
            </a:r>
            <a:r>
              <a:rPr lang="en-US" sz="3600" i="1" dirty="0" err="1">
                <a:solidFill>
                  <a:srgbClr val="FF0000"/>
                </a:solidFill>
                <a:latin typeface="Calibri"/>
                <a:ea typeface="Calibri"/>
                <a:cs typeface="Calibri"/>
                <a:sym typeface="Calibri"/>
              </a:rPr>
              <a:t>Tiempo</a:t>
            </a:r>
            <a:r>
              <a:rPr lang="en-US" sz="3600" i="1" dirty="0">
                <a:solidFill>
                  <a:srgbClr val="FF0000"/>
                </a:solidFill>
                <a:latin typeface="Calibri"/>
                <a:ea typeface="Calibri"/>
                <a:cs typeface="Calibri"/>
                <a:sym typeface="Calibri"/>
              </a:rPr>
              <a:t> </a:t>
            </a:r>
            <a:r>
              <a:rPr lang="en-US" sz="3600" i="1" dirty="0" err="1">
                <a:solidFill>
                  <a:srgbClr val="FF0000"/>
                </a:solidFill>
                <a:latin typeface="Calibri"/>
                <a:ea typeface="Calibri"/>
                <a:cs typeface="Calibri"/>
                <a:sym typeface="Calibri"/>
              </a:rPr>
              <a:t>muerto</a:t>
            </a:r>
            <a:r>
              <a:rPr lang="en-US" sz="3600" i="1" dirty="0">
                <a:solidFill>
                  <a:srgbClr val="FF0000"/>
                </a:solidFill>
                <a:latin typeface="Calibri"/>
                <a:ea typeface="Calibri"/>
                <a:cs typeface="Calibri"/>
                <a:sym typeface="Calibri"/>
              </a:rPr>
              <a:t>, </a:t>
            </a:r>
            <a:r>
              <a:rPr lang="en-US" sz="3600" i="1" dirty="0" err="1">
                <a:solidFill>
                  <a:srgbClr val="FF0000"/>
                </a:solidFill>
                <a:latin typeface="Calibri"/>
                <a:ea typeface="Calibri"/>
                <a:cs typeface="Calibri"/>
                <a:sym typeface="Calibri"/>
              </a:rPr>
              <a:t>equipo</a:t>
            </a:r>
            <a:r>
              <a:rPr lang="en-US" sz="3600" i="1" dirty="0">
                <a:solidFill>
                  <a:srgbClr val="FF0000"/>
                </a:solidFill>
                <a:latin typeface="Calibri"/>
                <a:ea typeface="Calibri"/>
                <a:cs typeface="Calibri"/>
                <a:sym typeface="Calibri"/>
              </a:rPr>
              <a:t> </a:t>
            </a:r>
            <a:r>
              <a:rPr lang="en-US" sz="3600" i="1" dirty="0" err="1">
                <a:solidFill>
                  <a:srgbClr val="FF0000"/>
                </a:solidFill>
                <a:latin typeface="Calibri"/>
                <a:ea typeface="Calibri"/>
                <a:cs typeface="Calibri"/>
                <a:sym typeface="Calibri"/>
              </a:rPr>
              <a:t>servidor</a:t>
            </a:r>
            <a:r>
              <a:rPr lang="en-US" sz="3600" i="1" dirty="0">
                <a:solidFill>
                  <a:srgbClr val="FF0000"/>
                </a:solidFill>
                <a:latin typeface="Calibri"/>
                <a:ea typeface="Calibri"/>
                <a:cs typeface="Calibri"/>
                <a:sym typeface="Calibri"/>
              </a:rPr>
              <a:t>/receptor, 6-8-2, </a:t>
            </a:r>
            <a:r>
              <a:rPr lang="en-US" sz="3600" i="1" dirty="0">
                <a:solidFill>
                  <a:srgbClr val="FF0000"/>
                </a:solidFill>
              </a:rPr>
              <a:t>un </a:t>
            </a:r>
            <a:r>
              <a:rPr lang="en-US" sz="3600" i="1" dirty="0" err="1">
                <a:solidFill>
                  <a:srgbClr val="FF0000"/>
                </a:solidFill>
              </a:rPr>
              <a:t>minuto</a:t>
            </a:r>
            <a:r>
              <a:rPr lang="en-US" sz="3600" i="1" dirty="0">
                <a:solidFill>
                  <a:srgbClr val="FF0000"/>
                </a:solidFill>
                <a:latin typeface="Calibri"/>
                <a:ea typeface="Calibri"/>
                <a:cs typeface="Calibri"/>
                <a:sym typeface="Calibri"/>
              </a:rPr>
              <a:t>”.</a:t>
            </a:r>
            <a:endParaRPr sz="3600" i="1" dirty="0">
              <a:solidFill>
                <a:srgbClr val="FF0000"/>
              </a:solidFill>
              <a:latin typeface="Calibri"/>
              <a:ea typeface="Calibri"/>
              <a:cs typeface="Calibri"/>
              <a:sym typeface="Calibri"/>
            </a:endParaRPr>
          </a:p>
          <a:p>
            <a:pPr marL="719138" lvl="0" indent="-719138" algn="l" rtl="0">
              <a:lnSpc>
                <a:spcPct val="80000"/>
              </a:lnSpc>
              <a:spcBef>
                <a:spcPts val="2000"/>
              </a:spcBef>
              <a:spcAft>
                <a:spcPts val="0"/>
              </a:spcAft>
              <a:buClr>
                <a:srgbClr val="18579B"/>
              </a:buClr>
              <a:buSzPts val="2800"/>
              <a:buFont typeface="Arial"/>
              <a:buChar char="•"/>
            </a:pPr>
            <a:r>
              <a:rPr lang="en-US" sz="3600" dirty="0" err="1">
                <a:latin typeface="Calibri"/>
                <a:ea typeface="Calibri"/>
                <a:cs typeface="Calibri"/>
                <a:sym typeface="Calibri"/>
              </a:rPr>
              <a:t>Activar</a:t>
            </a:r>
            <a:r>
              <a:rPr lang="en-US" sz="3600" dirty="0">
                <a:latin typeface="Calibri"/>
                <a:ea typeface="Calibri"/>
                <a:cs typeface="Calibri"/>
                <a:sym typeface="Calibri"/>
              </a:rPr>
              <a:t> </a:t>
            </a:r>
            <a:r>
              <a:rPr lang="en-US" sz="3600" dirty="0" err="1">
                <a:latin typeface="Calibri"/>
                <a:ea typeface="Calibri"/>
                <a:cs typeface="Calibri"/>
                <a:sym typeface="Calibri"/>
              </a:rPr>
              <a:t>el</a:t>
            </a:r>
            <a:r>
              <a:rPr lang="en-US" sz="3600" dirty="0">
                <a:latin typeface="Calibri"/>
                <a:ea typeface="Calibri"/>
                <a:cs typeface="Calibri"/>
                <a:sym typeface="Calibri"/>
              </a:rPr>
              <a:t> </a:t>
            </a:r>
            <a:r>
              <a:rPr lang="en-US" sz="3600" dirty="0" err="1">
                <a:latin typeface="Calibri"/>
                <a:ea typeface="Calibri"/>
                <a:cs typeface="Calibri"/>
                <a:sym typeface="Calibri"/>
              </a:rPr>
              <a:t>cronómetro</a:t>
            </a:r>
            <a:r>
              <a:rPr lang="en-US" sz="3600" dirty="0">
                <a:latin typeface="Calibri"/>
                <a:ea typeface="Calibri"/>
                <a:cs typeface="Calibri"/>
                <a:sym typeface="Calibri"/>
              </a:rPr>
              <a:t>.</a:t>
            </a:r>
            <a:endParaRPr sz="3600" i="1" dirty="0">
              <a:solidFill>
                <a:srgbClr val="FF0000"/>
              </a:solidFill>
              <a:latin typeface="Calibri"/>
              <a:ea typeface="Calibri"/>
              <a:cs typeface="Calibri"/>
              <a:sym typeface="Calibri"/>
            </a:endParaRPr>
          </a:p>
          <a:p>
            <a:pPr marL="719138" lvl="0" indent="-719138">
              <a:lnSpc>
                <a:spcPct val="80000"/>
              </a:lnSpc>
              <a:buClr>
                <a:srgbClr val="FF0000"/>
              </a:buClr>
              <a:buSzPts val="2800"/>
              <a:buFont typeface="Calibri"/>
              <a:buChar char="•"/>
            </a:pPr>
            <a:r>
              <a:rPr lang="en-US" sz="3600" i="1" dirty="0" err="1">
                <a:solidFill>
                  <a:srgbClr val="FF0000"/>
                </a:solidFill>
                <a:latin typeface="Calibri"/>
                <a:ea typeface="Calibri"/>
                <a:cs typeface="Calibri"/>
                <a:sym typeface="Calibri"/>
              </a:rPr>
              <a:t>Moverse</a:t>
            </a:r>
            <a:r>
              <a:rPr lang="en-US" sz="3600" i="1" dirty="0">
                <a:solidFill>
                  <a:srgbClr val="FF0000"/>
                </a:solidFill>
                <a:latin typeface="Calibri"/>
                <a:ea typeface="Calibri"/>
                <a:cs typeface="Calibri"/>
                <a:sym typeface="Calibri"/>
              </a:rPr>
              <a:t> al </a:t>
            </a:r>
            <a:r>
              <a:rPr lang="en-US" sz="3600" i="1" dirty="0" err="1">
                <a:solidFill>
                  <a:srgbClr val="FF0000"/>
                </a:solidFill>
                <a:latin typeface="Calibri"/>
                <a:ea typeface="Calibri"/>
                <a:cs typeface="Calibri"/>
                <a:sym typeface="Calibri"/>
              </a:rPr>
              <a:t>centro</a:t>
            </a:r>
            <a:r>
              <a:rPr lang="en-US" sz="3600" i="1" dirty="0">
                <a:solidFill>
                  <a:srgbClr val="FF0000"/>
                </a:solidFill>
                <a:latin typeface="Calibri"/>
                <a:ea typeface="Calibri"/>
                <a:cs typeface="Calibri"/>
                <a:sym typeface="Calibri"/>
              </a:rPr>
              <a:t> de la </a:t>
            </a:r>
            <a:r>
              <a:rPr lang="en-US" sz="3600" i="1" dirty="0" err="1">
                <a:solidFill>
                  <a:srgbClr val="FF0000"/>
                </a:solidFill>
                <a:latin typeface="Calibri"/>
                <a:ea typeface="Calibri"/>
                <a:cs typeface="Calibri"/>
                <a:sym typeface="Calibri"/>
              </a:rPr>
              <a:t>pista</a:t>
            </a:r>
            <a:r>
              <a:rPr lang="en-US" sz="3600" i="1" dirty="0">
                <a:solidFill>
                  <a:srgbClr val="FF0000"/>
                </a:solidFill>
                <a:latin typeface="Calibri"/>
                <a:ea typeface="Calibri"/>
                <a:cs typeface="Calibri"/>
                <a:sym typeface="Calibri"/>
              </a:rPr>
              <a:t> </a:t>
            </a:r>
            <a:r>
              <a:rPr lang="en-US" sz="3600" i="1" dirty="0">
                <a:solidFill>
                  <a:srgbClr val="18579B"/>
                </a:solidFill>
              </a:rPr>
              <a:t>para</a:t>
            </a:r>
            <a:r>
              <a:rPr lang="en-US" sz="3600" dirty="0">
                <a:solidFill>
                  <a:srgbClr val="18579B"/>
                </a:solidFill>
                <a:latin typeface="Calibri"/>
                <a:ea typeface="Calibri"/>
                <a:cs typeface="Calibri"/>
                <a:sym typeface="Calibri"/>
              </a:rPr>
              <a:t> </a:t>
            </a:r>
            <a:r>
              <a:rPr lang="en-US" sz="3600" dirty="0" err="1">
                <a:solidFill>
                  <a:srgbClr val="18579B"/>
                </a:solidFill>
                <a:latin typeface="Calibri"/>
                <a:ea typeface="Calibri"/>
                <a:cs typeface="Calibri"/>
                <a:sym typeface="Calibri"/>
              </a:rPr>
              <a:t>completar</a:t>
            </a:r>
            <a:r>
              <a:rPr lang="en-US" sz="3600" dirty="0">
                <a:solidFill>
                  <a:srgbClr val="18579B"/>
                </a:solidFill>
                <a:latin typeface="Calibri"/>
                <a:ea typeface="Calibri"/>
                <a:cs typeface="Calibri"/>
                <a:sym typeface="Calibri"/>
              </a:rPr>
              <a:t> la </a:t>
            </a:r>
            <a:r>
              <a:rPr lang="en-US" sz="3600" dirty="0" err="1">
                <a:solidFill>
                  <a:srgbClr val="18579B"/>
                </a:solidFill>
                <a:latin typeface="Calibri"/>
                <a:ea typeface="Calibri"/>
                <a:cs typeface="Calibri"/>
                <a:sym typeface="Calibri"/>
              </a:rPr>
              <a:t>anotación</a:t>
            </a:r>
            <a:r>
              <a:rPr lang="en-US" sz="3600" dirty="0">
                <a:solidFill>
                  <a:srgbClr val="18579B"/>
                </a:solidFill>
              </a:rPr>
              <a:t> del </a:t>
            </a:r>
            <a:r>
              <a:rPr lang="en-US" sz="3600" dirty="0" err="1">
                <a:solidFill>
                  <a:srgbClr val="18579B"/>
                </a:solidFill>
              </a:rPr>
              <a:t>tiempo</a:t>
            </a:r>
            <a:r>
              <a:rPr lang="en-US" sz="3600" dirty="0">
                <a:solidFill>
                  <a:srgbClr val="18579B"/>
                </a:solidFill>
              </a:rPr>
              <a:t> </a:t>
            </a:r>
            <a:r>
              <a:rPr lang="en-US" sz="3600" dirty="0" err="1">
                <a:solidFill>
                  <a:srgbClr val="18579B"/>
                </a:solidFill>
              </a:rPr>
              <a:t>muerto</a:t>
            </a:r>
            <a:r>
              <a:rPr lang="en-US" sz="3600" dirty="0">
                <a:solidFill>
                  <a:srgbClr val="18579B"/>
                </a:solidFill>
              </a:rPr>
              <a:t> y para</a:t>
            </a:r>
            <a:r>
              <a:rPr lang="en-US" sz="3600" dirty="0">
                <a:latin typeface="Calibri"/>
                <a:ea typeface="Calibri"/>
                <a:cs typeface="Calibri"/>
                <a:sym typeface="Calibri"/>
              </a:rPr>
              <a:t> </a:t>
            </a:r>
            <a:r>
              <a:rPr lang="es-ES" sz="3600" i="1" dirty="0">
                <a:solidFill>
                  <a:srgbClr val="FF0000"/>
                </a:solidFill>
              </a:rPr>
              <a:t>Evitar la interacción con los equipos y los espectadores.</a:t>
            </a:r>
            <a:endParaRPr sz="3600" dirty="0"/>
          </a:p>
          <a:p>
            <a:pPr marL="0" lvl="0" indent="0">
              <a:lnSpc>
                <a:spcPct val="80000"/>
              </a:lnSpc>
              <a:buClr>
                <a:srgbClr val="18579B"/>
              </a:buClr>
              <a:buSzPts val="2800"/>
            </a:pPr>
            <a:endParaRPr dirty="0"/>
          </a:p>
        </p:txBody>
      </p:sp>
      <p:sp>
        <p:nvSpPr>
          <p:cNvPr id="822" name="Google Shape;822;p109"/>
          <p:cNvSpPr txBox="1">
            <a:spLocks noGrp="1"/>
          </p:cNvSpPr>
          <p:nvPr>
            <p:ph type="sldNum" idx="12"/>
          </p:nvPr>
        </p:nvSpPr>
        <p:spPr>
          <a:xfrm>
            <a:off x="11238654" y="6135087"/>
            <a:ext cx="8517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102</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110"/>
          <p:cNvSpPr txBox="1">
            <a:spLocks noGrp="1"/>
          </p:cNvSpPr>
          <p:nvPr>
            <p:ph type="body" idx="1"/>
          </p:nvPr>
        </p:nvSpPr>
        <p:spPr>
          <a:xfrm>
            <a:off x="701040" y="258806"/>
            <a:ext cx="11033760" cy="6705542"/>
          </a:xfrm>
          <a:prstGeom prst="rect">
            <a:avLst/>
          </a:prstGeom>
          <a:noFill/>
          <a:ln>
            <a:noFill/>
          </a:ln>
        </p:spPr>
        <p:txBody>
          <a:bodyPr spcFirstLastPara="1" wrap="square" lIns="45700" tIns="45700" rIns="45700" bIns="45700" anchor="t" anchorCtr="0">
            <a:noAutofit/>
          </a:bodyPr>
          <a:lstStyle/>
          <a:p>
            <a:pPr marL="0" lvl="0" indent="0" algn="ctr" rtl="0">
              <a:lnSpc>
                <a:spcPct val="80000"/>
              </a:lnSpc>
              <a:spcBef>
                <a:spcPts val="0"/>
              </a:spcBef>
              <a:spcAft>
                <a:spcPts val="0"/>
              </a:spcAft>
              <a:buClr>
                <a:srgbClr val="18579B"/>
              </a:buClr>
              <a:buSzPts val="4800"/>
              <a:buFont typeface="Calibri"/>
              <a:buNone/>
            </a:pPr>
            <a:r>
              <a:rPr lang="es-ES" i="1" dirty="0">
                <a:solidFill>
                  <a:srgbClr val="7030A0"/>
                </a:solidFill>
              </a:rPr>
              <a:t>Procedimiento Estándar de Tiempo Muerto </a:t>
            </a:r>
            <a:r>
              <a:rPr lang="es-ES" dirty="0">
                <a:solidFill>
                  <a:srgbClr val="7030A0"/>
                </a:solidFill>
              </a:rPr>
              <a:t>(</a:t>
            </a:r>
            <a:r>
              <a:rPr lang="es-ES" dirty="0" err="1">
                <a:solidFill>
                  <a:srgbClr val="7030A0"/>
                </a:solidFill>
              </a:rPr>
              <a:t>cont</a:t>
            </a:r>
            <a:r>
              <a:rPr lang="es-ES" dirty="0">
                <a:solidFill>
                  <a:srgbClr val="7030A0"/>
                </a:solidFill>
              </a:rPr>
              <a:t>)</a:t>
            </a:r>
            <a:endParaRPr sz="800" dirty="0">
              <a:solidFill>
                <a:srgbClr val="7030A0"/>
              </a:solidFill>
              <a:latin typeface="Calibri"/>
              <a:ea typeface="Calibri"/>
              <a:cs typeface="Calibri"/>
              <a:sym typeface="Calibri"/>
            </a:endParaRPr>
          </a:p>
          <a:p>
            <a:pPr marL="0" lvl="0" indent="0" algn="ctr" rtl="0">
              <a:lnSpc>
                <a:spcPct val="80000"/>
              </a:lnSpc>
              <a:spcBef>
                <a:spcPts val="2000"/>
              </a:spcBef>
              <a:spcAft>
                <a:spcPts val="0"/>
              </a:spcAft>
              <a:buClr>
                <a:srgbClr val="18579B"/>
              </a:buClr>
              <a:buSzPts val="800"/>
              <a:buFont typeface="Calibri"/>
              <a:buNone/>
            </a:pPr>
            <a:endParaRPr sz="800" dirty="0">
              <a:solidFill>
                <a:srgbClr val="7030A0"/>
              </a:solidFill>
              <a:latin typeface="Calibri"/>
              <a:ea typeface="Calibri"/>
              <a:cs typeface="Calibri"/>
              <a:sym typeface="Calibri"/>
            </a:endParaRPr>
          </a:p>
          <a:p>
            <a:pPr marL="0" lvl="0" indent="0" algn="l" rtl="0">
              <a:lnSpc>
                <a:spcPct val="80000"/>
              </a:lnSpc>
              <a:spcBef>
                <a:spcPts val="2000"/>
              </a:spcBef>
              <a:spcAft>
                <a:spcPts val="0"/>
              </a:spcAft>
              <a:buClr>
                <a:srgbClr val="18579B"/>
              </a:buClr>
              <a:buSzPts val="2800"/>
              <a:buFont typeface="Calibri"/>
              <a:buNone/>
            </a:pPr>
            <a:r>
              <a:rPr lang="en-US" sz="4000" dirty="0">
                <a:solidFill>
                  <a:srgbClr val="7030A0"/>
                </a:solidFill>
              </a:rPr>
              <a:t>Guion del </a:t>
            </a:r>
            <a:r>
              <a:rPr lang="en-US" sz="4000" dirty="0" err="1">
                <a:solidFill>
                  <a:srgbClr val="7030A0"/>
                </a:solidFill>
              </a:rPr>
              <a:t>Tiempo</a:t>
            </a:r>
            <a:r>
              <a:rPr lang="en-US" sz="4000" dirty="0">
                <a:solidFill>
                  <a:srgbClr val="7030A0"/>
                </a:solidFill>
              </a:rPr>
              <a:t> </a:t>
            </a:r>
            <a:r>
              <a:rPr lang="en-US" sz="4000" dirty="0" err="1">
                <a:solidFill>
                  <a:srgbClr val="7030A0"/>
                </a:solidFill>
              </a:rPr>
              <a:t>Muerto</a:t>
            </a:r>
            <a:r>
              <a:rPr lang="en-US" sz="4000" dirty="0">
                <a:solidFill>
                  <a:srgbClr val="7030A0"/>
                </a:solidFill>
              </a:rPr>
              <a:t> al final del </a:t>
            </a:r>
            <a:r>
              <a:rPr lang="en-US" sz="4000" dirty="0" err="1">
                <a:solidFill>
                  <a:srgbClr val="7030A0"/>
                </a:solidFill>
              </a:rPr>
              <a:t>mismo</a:t>
            </a:r>
            <a:r>
              <a:rPr lang="en-US" sz="4000" dirty="0">
                <a:solidFill>
                  <a:srgbClr val="7030A0"/>
                </a:solidFill>
              </a:rPr>
              <a:t>:</a:t>
            </a:r>
            <a:endParaRPr sz="4000" dirty="0">
              <a:solidFill>
                <a:srgbClr val="7030A0"/>
              </a:solidFill>
            </a:endParaRPr>
          </a:p>
          <a:p>
            <a:pPr marL="457200" marR="0" lvl="0" indent="-261620" algn="l" rtl="0">
              <a:lnSpc>
                <a:spcPct val="107000"/>
              </a:lnSpc>
              <a:spcBef>
                <a:spcPts val="0"/>
              </a:spcBef>
              <a:spcAft>
                <a:spcPts val="0"/>
              </a:spcAft>
              <a:buSzPts val="3080"/>
              <a:buFont typeface="Arial"/>
              <a:buNone/>
            </a:pPr>
            <a:endParaRPr sz="2800" dirty="0">
              <a:solidFill>
                <a:srgbClr val="7030A0"/>
              </a:solidFill>
              <a:latin typeface="Calibri"/>
              <a:ea typeface="Calibri"/>
              <a:cs typeface="Calibri"/>
              <a:sym typeface="Calibri"/>
            </a:endParaRPr>
          </a:p>
          <a:p>
            <a:pPr marL="457200" marR="0" lvl="0" indent="-457200" algn="l" rtl="0">
              <a:lnSpc>
                <a:spcPct val="107000"/>
              </a:lnSpc>
              <a:spcBef>
                <a:spcPts val="0"/>
              </a:spcBef>
              <a:spcAft>
                <a:spcPts val="0"/>
              </a:spcAft>
              <a:buSzPts val="3080"/>
              <a:buFont typeface="Arial"/>
              <a:buChar char="•"/>
            </a:pPr>
            <a:r>
              <a:rPr lang="en-US" sz="3600" i="1" dirty="0">
                <a:solidFill>
                  <a:srgbClr val="7030A0"/>
                </a:solidFill>
                <a:latin typeface="Calibri"/>
                <a:ea typeface="Calibri"/>
                <a:cs typeface="Calibri"/>
                <a:sym typeface="Calibri"/>
              </a:rPr>
              <a:t>“15 </a:t>
            </a:r>
            <a:r>
              <a:rPr lang="en-US" sz="3600" i="1" dirty="0" err="1">
                <a:solidFill>
                  <a:srgbClr val="7030A0"/>
                </a:solidFill>
                <a:latin typeface="Calibri"/>
                <a:ea typeface="Calibri"/>
                <a:cs typeface="Calibri"/>
                <a:sym typeface="Calibri"/>
              </a:rPr>
              <a:t>segundos</a:t>
            </a:r>
            <a:r>
              <a:rPr lang="en-US" sz="3600" i="1" dirty="0">
                <a:solidFill>
                  <a:srgbClr val="7030A0"/>
                </a:solidFill>
                <a:latin typeface="Calibri"/>
                <a:ea typeface="Calibri"/>
                <a:cs typeface="Calibri"/>
                <a:sym typeface="Calibri"/>
              </a:rPr>
              <a:t>”</a:t>
            </a:r>
            <a:endParaRPr sz="3600" dirty="0">
              <a:solidFill>
                <a:srgbClr val="7030A0"/>
              </a:solidFill>
            </a:endParaRPr>
          </a:p>
          <a:p>
            <a:pPr marL="457200" marR="0" lvl="0" indent="-261620" algn="l" rtl="0">
              <a:lnSpc>
                <a:spcPct val="107000"/>
              </a:lnSpc>
              <a:spcBef>
                <a:spcPts val="0"/>
              </a:spcBef>
              <a:spcAft>
                <a:spcPts val="0"/>
              </a:spcAft>
              <a:buSzPts val="3080"/>
              <a:buFont typeface="Arial"/>
              <a:buNone/>
            </a:pPr>
            <a:endParaRPr sz="3600" i="1" dirty="0">
              <a:solidFill>
                <a:srgbClr val="7030A0"/>
              </a:solidFill>
              <a:latin typeface="Calibri"/>
              <a:ea typeface="Calibri"/>
              <a:cs typeface="Calibri"/>
              <a:sym typeface="Calibri"/>
            </a:endParaRPr>
          </a:p>
          <a:p>
            <a:pPr lvl="0" indent="-457200">
              <a:lnSpc>
                <a:spcPct val="107000"/>
              </a:lnSpc>
              <a:spcBef>
                <a:spcPts val="0"/>
              </a:spcBef>
              <a:buSzPts val="3080"/>
              <a:buFont typeface="Arial"/>
              <a:buChar char="•"/>
            </a:pPr>
            <a:r>
              <a:rPr lang="en-US" sz="3600" i="1" dirty="0">
                <a:solidFill>
                  <a:srgbClr val="7030A0"/>
                </a:solidFill>
                <a:latin typeface="Calibri"/>
                <a:ea typeface="Calibri"/>
                <a:cs typeface="Calibri"/>
                <a:sym typeface="Calibri"/>
              </a:rPr>
              <a:t>“</a:t>
            </a:r>
            <a:r>
              <a:rPr lang="es-ES" sz="3600" i="1" dirty="0">
                <a:solidFill>
                  <a:srgbClr val="7030A0"/>
                </a:solidFill>
              </a:rPr>
              <a:t>Servidores tienen _X_ tiempos muertos restantes; receptores </a:t>
            </a:r>
            <a:r>
              <a:rPr lang="es-ES" sz="3600" i="1" dirty="0" err="1">
                <a:solidFill>
                  <a:srgbClr val="7030A0"/>
                </a:solidFill>
              </a:rPr>
              <a:t>tienen_X</a:t>
            </a:r>
            <a:r>
              <a:rPr lang="es-ES" sz="3600" i="1" dirty="0">
                <a:solidFill>
                  <a:srgbClr val="7030A0"/>
                </a:solidFill>
              </a:rPr>
              <a:t>_.</a:t>
            </a:r>
            <a:r>
              <a:rPr lang="en-US" sz="3600" i="1" dirty="0">
                <a:solidFill>
                  <a:srgbClr val="7030A0"/>
                </a:solidFill>
                <a:latin typeface="Calibri"/>
                <a:ea typeface="Calibri"/>
                <a:cs typeface="Calibri"/>
                <a:sym typeface="Calibri"/>
              </a:rPr>
              <a:t>”</a:t>
            </a:r>
            <a:endParaRPr sz="3600" dirty="0">
              <a:solidFill>
                <a:srgbClr val="7030A0"/>
              </a:solidFill>
            </a:endParaRPr>
          </a:p>
          <a:p>
            <a:pPr marL="457200" marR="0" lvl="0" indent="-261620" algn="l" rtl="0">
              <a:lnSpc>
                <a:spcPct val="107000"/>
              </a:lnSpc>
              <a:spcBef>
                <a:spcPts val="0"/>
              </a:spcBef>
              <a:spcAft>
                <a:spcPts val="0"/>
              </a:spcAft>
              <a:buSzPts val="3080"/>
              <a:buFont typeface="Arial"/>
              <a:buNone/>
            </a:pPr>
            <a:endParaRPr sz="3600" i="1" dirty="0">
              <a:solidFill>
                <a:srgbClr val="7030A0"/>
              </a:solidFill>
              <a:latin typeface="Calibri"/>
              <a:ea typeface="Calibri"/>
              <a:cs typeface="Calibri"/>
              <a:sym typeface="Calibri"/>
            </a:endParaRPr>
          </a:p>
          <a:p>
            <a:pPr marL="457200" marR="0" lvl="0" indent="-457200" algn="l" rtl="0">
              <a:lnSpc>
                <a:spcPct val="107000"/>
              </a:lnSpc>
              <a:spcBef>
                <a:spcPts val="0"/>
              </a:spcBef>
              <a:spcAft>
                <a:spcPts val="0"/>
              </a:spcAft>
              <a:buSzPts val="3080"/>
              <a:buFont typeface="Arial"/>
              <a:buChar char="•"/>
            </a:pPr>
            <a:r>
              <a:rPr lang="en-US" sz="3600" i="1" dirty="0">
                <a:solidFill>
                  <a:srgbClr val="7030A0"/>
                </a:solidFill>
                <a:latin typeface="Calibri"/>
                <a:ea typeface="Calibri"/>
                <a:cs typeface="Calibri"/>
                <a:sym typeface="Calibri"/>
              </a:rPr>
              <a:t>“</a:t>
            </a:r>
            <a:r>
              <a:rPr lang="en-US" sz="3600" i="1" dirty="0" err="1">
                <a:solidFill>
                  <a:srgbClr val="7030A0"/>
                </a:solidFill>
                <a:latin typeface="Calibri"/>
                <a:ea typeface="Calibri"/>
                <a:cs typeface="Calibri"/>
                <a:sym typeface="Calibri"/>
              </a:rPr>
              <a:t>Tiempo</a:t>
            </a:r>
            <a:r>
              <a:rPr lang="en-US" sz="3600" i="1" dirty="0">
                <a:solidFill>
                  <a:srgbClr val="7030A0"/>
                </a:solidFill>
                <a:latin typeface="Calibri"/>
                <a:ea typeface="Calibri"/>
                <a:cs typeface="Calibri"/>
                <a:sym typeface="Calibri"/>
              </a:rPr>
              <a:t>. 6-8-2.”</a:t>
            </a:r>
            <a:endParaRPr sz="3600" dirty="0">
              <a:solidFill>
                <a:srgbClr val="7030A0"/>
              </a:solidFill>
            </a:endParaRPr>
          </a:p>
          <a:p>
            <a:pPr marL="0" lvl="0" indent="0" algn="l" rtl="0">
              <a:lnSpc>
                <a:spcPct val="80000"/>
              </a:lnSpc>
              <a:spcBef>
                <a:spcPts val="2800"/>
              </a:spcBef>
              <a:spcAft>
                <a:spcPts val="0"/>
              </a:spcAft>
              <a:buClr>
                <a:srgbClr val="18579B"/>
              </a:buClr>
              <a:buSzPts val="2800"/>
              <a:buFont typeface="Calibri"/>
              <a:buNone/>
            </a:pPr>
            <a:endParaRPr sz="2800" dirty="0"/>
          </a:p>
        </p:txBody>
      </p:sp>
      <p:sp>
        <p:nvSpPr>
          <p:cNvPr id="828" name="Google Shape;828;p110"/>
          <p:cNvSpPr txBox="1">
            <a:spLocks noGrp="1"/>
          </p:cNvSpPr>
          <p:nvPr>
            <p:ph type="sldNum" idx="12"/>
          </p:nvPr>
        </p:nvSpPr>
        <p:spPr>
          <a:xfrm>
            <a:off x="11238654" y="6135087"/>
            <a:ext cx="87206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103</a:t>
            </a:fld>
            <a:endParaRPr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111"/>
          <p:cNvSpPr txBox="1">
            <a:spLocks noGrp="1"/>
          </p:cNvSpPr>
          <p:nvPr>
            <p:ph type="body" idx="1"/>
          </p:nvPr>
        </p:nvSpPr>
        <p:spPr>
          <a:xfrm>
            <a:off x="1241778" y="29367"/>
            <a:ext cx="9750778" cy="6705542"/>
          </a:xfrm>
          <a:prstGeom prst="rect">
            <a:avLst/>
          </a:prstGeom>
          <a:noFill/>
          <a:ln>
            <a:noFill/>
          </a:ln>
        </p:spPr>
        <p:txBody>
          <a:bodyPr spcFirstLastPara="1" wrap="square" lIns="45700" tIns="45700" rIns="45700" bIns="45700" anchor="t" anchorCtr="0">
            <a:normAutofit/>
          </a:bodyPr>
          <a:lstStyle/>
          <a:p>
            <a:pPr marL="0" lvl="0" indent="0" algn="ctr" rtl="0">
              <a:lnSpc>
                <a:spcPct val="80000"/>
              </a:lnSpc>
              <a:spcBef>
                <a:spcPts val="0"/>
              </a:spcBef>
              <a:spcAft>
                <a:spcPts val="0"/>
              </a:spcAft>
              <a:buClr>
                <a:srgbClr val="18579B"/>
              </a:buClr>
              <a:buSzPts val="4800"/>
              <a:buFont typeface="Calibri"/>
              <a:buNone/>
            </a:pPr>
            <a:r>
              <a:rPr lang="es-ES" i="1" dirty="0">
                <a:solidFill>
                  <a:srgbClr val="7030A0"/>
                </a:solidFill>
              </a:rPr>
              <a:t>Procedimiento Estándar de Tiempo Muerto (</a:t>
            </a:r>
            <a:r>
              <a:rPr lang="es-ES" i="1" dirty="0" err="1">
                <a:solidFill>
                  <a:srgbClr val="7030A0"/>
                </a:solidFill>
              </a:rPr>
              <a:t>cont</a:t>
            </a:r>
            <a:r>
              <a:rPr lang="es-ES" i="1" dirty="0">
                <a:solidFill>
                  <a:srgbClr val="7030A0"/>
                </a:solidFill>
              </a:rPr>
              <a:t>)</a:t>
            </a:r>
            <a:endParaRPr lang="es-ES" sz="800" i="1" dirty="0">
              <a:solidFill>
                <a:srgbClr val="7030A0"/>
              </a:solidFill>
              <a:latin typeface="Calibri"/>
              <a:ea typeface="Calibri"/>
              <a:cs typeface="Calibri"/>
              <a:sym typeface="Calibri"/>
            </a:endParaRPr>
          </a:p>
          <a:p>
            <a:pPr marL="719138" lvl="0" indent="-635000">
              <a:buClr>
                <a:srgbClr val="18579B"/>
              </a:buClr>
              <a:buSzPts val="3600"/>
              <a:buFont typeface="Calibri"/>
              <a:buChar char="•"/>
            </a:pPr>
            <a:r>
              <a:rPr lang="es-ES" sz="3600" dirty="0"/>
              <a:t>Marcar la puntuación del juego en el cuadro de Tiempo Muerto apropiado</a:t>
            </a:r>
            <a:r>
              <a:rPr lang="en-US" sz="3600" dirty="0">
                <a:solidFill>
                  <a:srgbClr val="18579B"/>
                </a:solidFill>
                <a:latin typeface="Calibri"/>
                <a:ea typeface="Calibri"/>
                <a:cs typeface="Calibri"/>
                <a:sym typeface="Calibri"/>
              </a:rPr>
              <a:t> </a:t>
            </a:r>
            <a:r>
              <a:rPr lang="en-US" sz="3600" dirty="0">
                <a:solidFill>
                  <a:srgbClr val="FF0000"/>
                </a:solidFill>
              </a:rPr>
              <a:t>(NO </a:t>
            </a:r>
            <a:r>
              <a:rPr lang="en-US" sz="3600" dirty="0" err="1">
                <a:solidFill>
                  <a:srgbClr val="FF0000"/>
                </a:solidFill>
              </a:rPr>
              <a:t>girar</a:t>
            </a:r>
            <a:r>
              <a:rPr lang="en-US" sz="3600" dirty="0">
                <a:solidFill>
                  <a:srgbClr val="FF0000"/>
                </a:solidFill>
              </a:rPr>
              <a:t> la </a:t>
            </a:r>
            <a:r>
              <a:rPr lang="en-US" sz="3600" dirty="0" err="1">
                <a:solidFill>
                  <a:srgbClr val="FF0000"/>
                </a:solidFill>
              </a:rPr>
              <a:t>tablilla</a:t>
            </a:r>
            <a:r>
              <a:rPr lang="en-US" sz="3600" dirty="0">
                <a:solidFill>
                  <a:srgbClr val="FF0000"/>
                </a:solidFill>
              </a:rPr>
              <a:t>.</a:t>
            </a:r>
            <a:r>
              <a:rPr lang="en-US" sz="3600" dirty="0">
                <a:solidFill>
                  <a:srgbClr val="18579B"/>
                </a:solidFill>
                <a:latin typeface="Calibri"/>
                <a:ea typeface="Calibri"/>
                <a:cs typeface="Calibri"/>
                <a:sym typeface="Calibri"/>
              </a:rPr>
              <a:t> </a:t>
            </a:r>
            <a:r>
              <a:rPr lang="es-ES" sz="3600" dirty="0">
                <a:solidFill>
                  <a:srgbClr val="18579B"/>
                </a:solidFill>
              </a:rPr>
              <a:t>Mantenga siempre al equipo de servicio en la parte superior de la tablilla</a:t>
            </a:r>
            <a:r>
              <a:rPr lang="en-US" sz="3600" dirty="0">
                <a:solidFill>
                  <a:srgbClr val="18579B"/>
                </a:solidFill>
                <a:latin typeface="Calibri"/>
                <a:ea typeface="Calibri"/>
                <a:cs typeface="Calibri"/>
                <a:sym typeface="Calibri"/>
              </a:rPr>
              <a:t>)</a:t>
            </a:r>
            <a:endParaRPr sz="3600" dirty="0">
              <a:solidFill>
                <a:srgbClr val="18579B"/>
              </a:solidFill>
              <a:latin typeface="Calibri"/>
              <a:ea typeface="Calibri"/>
              <a:cs typeface="Calibri"/>
              <a:sym typeface="Calibri"/>
            </a:endParaRPr>
          </a:p>
          <a:p>
            <a:pPr marL="719138" lvl="0" indent="-635000">
              <a:buClr>
                <a:srgbClr val="FF0000"/>
              </a:buClr>
              <a:buSzPts val="3600"/>
              <a:buFont typeface="Calibri"/>
              <a:buChar char="•"/>
            </a:pPr>
            <a:r>
              <a:rPr lang="es-ES" sz="3600" dirty="0">
                <a:solidFill>
                  <a:srgbClr val="FF0000"/>
                </a:solidFill>
              </a:rPr>
              <a:t>Mantener el tanteo usando la misma barra diagonal que en la pinza del servidor</a:t>
            </a:r>
            <a:r>
              <a:rPr lang="en-US" sz="3600" dirty="0">
                <a:latin typeface="Calibri"/>
                <a:ea typeface="Calibri"/>
                <a:cs typeface="Calibri"/>
                <a:sym typeface="Calibri"/>
              </a:rPr>
              <a:t>:</a:t>
            </a:r>
            <a:endParaRPr sz="3600" dirty="0">
              <a:latin typeface="Calibri"/>
              <a:ea typeface="Calibri"/>
              <a:cs typeface="Calibri"/>
              <a:sym typeface="Calibri"/>
            </a:endParaRPr>
          </a:p>
          <a:p>
            <a:pPr marL="1439863" lvl="1" indent="-635000" algn="l" rtl="0">
              <a:lnSpc>
                <a:spcPct val="100000"/>
              </a:lnSpc>
              <a:spcBef>
                <a:spcPts val="600"/>
              </a:spcBef>
              <a:spcAft>
                <a:spcPts val="0"/>
              </a:spcAft>
              <a:buClr>
                <a:srgbClr val="18579B"/>
              </a:buClr>
              <a:buSzPts val="3600"/>
              <a:buFont typeface="Courier New"/>
              <a:buChar char="o"/>
            </a:pPr>
            <a:r>
              <a:rPr lang="en-US" sz="3600" dirty="0">
                <a:solidFill>
                  <a:srgbClr val="18579B"/>
                </a:solidFill>
                <a:latin typeface="Calibri"/>
                <a:ea typeface="Calibri"/>
                <a:cs typeface="Calibri"/>
                <a:sym typeface="Calibri"/>
              </a:rPr>
              <a:t>1st </a:t>
            </a:r>
            <a:r>
              <a:rPr lang="en-US" sz="3600" dirty="0" err="1">
                <a:solidFill>
                  <a:srgbClr val="18579B"/>
                </a:solidFill>
                <a:latin typeface="Calibri"/>
                <a:ea typeface="Calibri"/>
                <a:cs typeface="Calibri"/>
                <a:sym typeface="Calibri"/>
              </a:rPr>
              <a:t>S</a:t>
            </a:r>
            <a:r>
              <a:rPr lang="en-US" sz="3600" dirty="0" err="1">
                <a:solidFill>
                  <a:srgbClr val="18579B"/>
                </a:solidFill>
              </a:rPr>
              <a:t>ervidor</a:t>
            </a:r>
            <a:r>
              <a:rPr lang="en-US" sz="3600" dirty="0">
                <a:solidFill>
                  <a:srgbClr val="18579B"/>
                </a:solidFill>
                <a:latin typeface="Calibri"/>
                <a:ea typeface="Calibri"/>
                <a:cs typeface="Calibri"/>
                <a:sym typeface="Calibri"/>
              </a:rPr>
              <a:t> = </a:t>
            </a:r>
            <a:r>
              <a:rPr lang="en-US" sz="3600" dirty="0">
                <a:solidFill>
                  <a:srgbClr val="18579B"/>
                </a:solidFill>
              </a:rPr>
              <a:t>Barra </a:t>
            </a:r>
            <a:r>
              <a:rPr lang="en-US" sz="3600" dirty="0" err="1">
                <a:solidFill>
                  <a:srgbClr val="18579B"/>
                </a:solidFill>
              </a:rPr>
              <a:t>inclinada</a:t>
            </a:r>
            <a:r>
              <a:rPr lang="en-US" sz="3600" dirty="0">
                <a:solidFill>
                  <a:srgbClr val="18579B"/>
                </a:solidFill>
                <a:latin typeface="Calibri"/>
                <a:ea typeface="Calibri"/>
                <a:cs typeface="Calibri"/>
                <a:sym typeface="Calibri"/>
              </a:rPr>
              <a:t> </a:t>
            </a:r>
            <a:r>
              <a:rPr lang="en-US" sz="3600" dirty="0">
                <a:solidFill>
                  <a:srgbClr val="FF0000"/>
                </a:solidFill>
                <a:latin typeface="Calibri"/>
                <a:ea typeface="Calibri"/>
                <a:cs typeface="Calibri"/>
                <a:sym typeface="Calibri"/>
              </a:rPr>
              <a:t>(</a:t>
            </a:r>
            <a:r>
              <a:rPr lang="en-US" sz="3600" b="1" dirty="0">
                <a:solidFill>
                  <a:srgbClr val="FF0000"/>
                </a:solidFill>
                <a:latin typeface="Calibri"/>
                <a:ea typeface="Calibri"/>
                <a:cs typeface="Calibri"/>
                <a:sym typeface="Calibri"/>
              </a:rPr>
              <a:t>/</a:t>
            </a:r>
            <a:r>
              <a:rPr lang="en-US" sz="3600" dirty="0">
                <a:solidFill>
                  <a:srgbClr val="FF0000"/>
                </a:solidFill>
                <a:latin typeface="Calibri"/>
                <a:ea typeface="Calibri"/>
                <a:cs typeface="Calibri"/>
                <a:sym typeface="Calibri"/>
              </a:rPr>
              <a:t>)</a:t>
            </a:r>
            <a:endParaRPr dirty="0"/>
          </a:p>
          <a:p>
            <a:pPr marL="1439863" lvl="1" indent="-635000" algn="l" rtl="0">
              <a:lnSpc>
                <a:spcPct val="100000"/>
              </a:lnSpc>
              <a:spcBef>
                <a:spcPts val="600"/>
              </a:spcBef>
              <a:spcAft>
                <a:spcPts val="0"/>
              </a:spcAft>
              <a:buClr>
                <a:srgbClr val="18579B"/>
              </a:buClr>
              <a:buSzPts val="3600"/>
              <a:buFont typeface="Courier New"/>
              <a:buChar char="o"/>
            </a:pPr>
            <a:r>
              <a:rPr lang="en-US" sz="3600" dirty="0">
                <a:latin typeface="Calibri"/>
                <a:ea typeface="Calibri"/>
                <a:cs typeface="Calibri"/>
                <a:sym typeface="Calibri"/>
              </a:rPr>
              <a:t>2</a:t>
            </a:r>
            <a:r>
              <a:rPr lang="en-US" sz="3600" baseline="30000" dirty="0">
                <a:latin typeface="Calibri"/>
                <a:ea typeface="Calibri"/>
                <a:cs typeface="Calibri"/>
                <a:sym typeface="Calibri"/>
              </a:rPr>
              <a:t>nd</a:t>
            </a:r>
            <a:r>
              <a:rPr lang="en-US" sz="3600" dirty="0">
                <a:latin typeface="Calibri"/>
                <a:ea typeface="Calibri"/>
                <a:cs typeface="Calibri"/>
                <a:sym typeface="Calibri"/>
              </a:rPr>
              <a:t> </a:t>
            </a:r>
            <a:r>
              <a:rPr lang="en-US" sz="3600" dirty="0" err="1">
                <a:latin typeface="Calibri"/>
                <a:ea typeface="Calibri"/>
                <a:cs typeface="Calibri"/>
                <a:sym typeface="Calibri"/>
              </a:rPr>
              <a:t>S</a:t>
            </a:r>
            <a:r>
              <a:rPr lang="en-US" sz="3600" dirty="0" err="1"/>
              <a:t>ervidor</a:t>
            </a:r>
            <a:r>
              <a:rPr lang="en-US" sz="3600" dirty="0">
                <a:latin typeface="Calibri"/>
                <a:ea typeface="Calibri"/>
                <a:cs typeface="Calibri"/>
                <a:sym typeface="Calibri"/>
              </a:rPr>
              <a:t> = Barra </a:t>
            </a:r>
            <a:r>
              <a:rPr lang="en-US" sz="3600" dirty="0" err="1">
                <a:latin typeface="Calibri"/>
                <a:ea typeface="Calibri"/>
                <a:cs typeface="Calibri"/>
                <a:sym typeface="Calibri"/>
              </a:rPr>
              <a:t>invertida</a:t>
            </a:r>
            <a:r>
              <a:rPr lang="en-US" sz="3600" dirty="0">
                <a:latin typeface="Calibri"/>
                <a:ea typeface="Calibri"/>
                <a:cs typeface="Calibri"/>
                <a:sym typeface="Calibri"/>
              </a:rPr>
              <a:t> </a:t>
            </a:r>
            <a:r>
              <a:rPr lang="en-US" sz="3600" dirty="0">
                <a:solidFill>
                  <a:srgbClr val="FF0000"/>
                </a:solidFill>
                <a:latin typeface="Calibri"/>
                <a:ea typeface="Calibri"/>
                <a:cs typeface="Calibri"/>
                <a:sym typeface="Calibri"/>
              </a:rPr>
              <a:t>(</a:t>
            </a:r>
            <a:r>
              <a:rPr lang="en-US" sz="3600" b="1" dirty="0">
                <a:solidFill>
                  <a:srgbClr val="FF0000"/>
                </a:solidFill>
                <a:latin typeface="Calibri"/>
                <a:ea typeface="Calibri"/>
                <a:cs typeface="Calibri"/>
                <a:sym typeface="Calibri"/>
              </a:rPr>
              <a:t>\</a:t>
            </a:r>
            <a:r>
              <a:rPr lang="en-US" sz="3600" dirty="0">
                <a:solidFill>
                  <a:srgbClr val="FF0000"/>
                </a:solidFill>
                <a:latin typeface="Calibri"/>
                <a:ea typeface="Calibri"/>
                <a:cs typeface="Calibri"/>
                <a:sym typeface="Calibri"/>
              </a:rPr>
              <a:t>)</a:t>
            </a:r>
            <a:endParaRPr dirty="0"/>
          </a:p>
        </p:txBody>
      </p:sp>
      <p:sp>
        <p:nvSpPr>
          <p:cNvPr id="834" name="Google Shape;834;p111"/>
          <p:cNvSpPr txBox="1">
            <a:spLocks noGrp="1"/>
          </p:cNvSpPr>
          <p:nvPr>
            <p:ph type="sldNum" idx="12"/>
          </p:nvPr>
        </p:nvSpPr>
        <p:spPr>
          <a:xfrm>
            <a:off x="11238654" y="6135087"/>
            <a:ext cx="82126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104</a:t>
            </a:fld>
            <a:endParaRPr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112"/>
          <p:cNvSpPr txBox="1">
            <a:spLocks noGrp="1"/>
          </p:cNvSpPr>
          <p:nvPr>
            <p:ph type="body" idx="1"/>
          </p:nvPr>
        </p:nvSpPr>
        <p:spPr>
          <a:xfrm>
            <a:off x="1185334" y="29367"/>
            <a:ext cx="10092266" cy="6705542"/>
          </a:xfrm>
          <a:prstGeom prst="rect">
            <a:avLst/>
          </a:prstGeom>
          <a:noFill/>
          <a:ln>
            <a:noFill/>
          </a:ln>
        </p:spPr>
        <p:txBody>
          <a:bodyPr spcFirstLastPara="1" wrap="square" lIns="45700" tIns="45700" rIns="45700" bIns="45700" anchor="t" anchorCtr="0">
            <a:noAutofit/>
          </a:bodyPr>
          <a:lstStyle/>
          <a:p>
            <a:pPr marL="0" lvl="0" indent="0" algn="ctr" rtl="0">
              <a:lnSpc>
                <a:spcPct val="100000"/>
              </a:lnSpc>
              <a:spcBef>
                <a:spcPts val="0"/>
              </a:spcBef>
              <a:spcAft>
                <a:spcPts val="0"/>
              </a:spcAft>
              <a:buSzPts val="4400"/>
              <a:buFont typeface="Noto Sans Symbols"/>
              <a:buNone/>
            </a:pPr>
            <a:r>
              <a:rPr lang="es-ES" sz="4400" b="1" i="1" dirty="0">
                <a:solidFill>
                  <a:srgbClr val="18579B"/>
                </a:solidFill>
                <a:latin typeface="Calibri"/>
                <a:ea typeface="Calibri"/>
                <a:cs typeface="Calibri"/>
                <a:sym typeface="Calibri"/>
              </a:rPr>
              <a:t>Ejemplo de Tiempo Muerto</a:t>
            </a:r>
            <a:endParaRPr i="1" dirty="0"/>
          </a:p>
          <a:p>
            <a:pPr marL="0" lvl="0" indent="0" algn="ctr" rtl="0">
              <a:lnSpc>
                <a:spcPct val="100000"/>
              </a:lnSpc>
              <a:spcBef>
                <a:spcPts val="600"/>
              </a:spcBef>
              <a:spcAft>
                <a:spcPts val="0"/>
              </a:spcAft>
              <a:buSzPts val="3200"/>
              <a:buFont typeface="Noto Sans Symbols"/>
              <a:buNone/>
            </a:pPr>
            <a:r>
              <a:rPr lang="en-US" sz="3200" b="1" dirty="0" err="1">
                <a:solidFill>
                  <a:srgbClr val="18579B"/>
                </a:solidFill>
                <a:latin typeface="Calibri"/>
                <a:ea typeface="Calibri"/>
                <a:cs typeface="Calibri"/>
                <a:sym typeface="Calibri"/>
              </a:rPr>
              <a:t>Tiempo</a:t>
            </a:r>
            <a:r>
              <a:rPr lang="en-US" sz="3200" b="1" dirty="0">
                <a:solidFill>
                  <a:srgbClr val="18579B"/>
                </a:solidFill>
                <a:latin typeface="Calibri"/>
                <a:ea typeface="Calibri"/>
                <a:cs typeface="Calibri"/>
                <a:sym typeface="Calibri"/>
              </a:rPr>
              <a:t> </a:t>
            </a:r>
            <a:r>
              <a:rPr lang="en-US" sz="3200" b="1" dirty="0" err="1">
                <a:solidFill>
                  <a:srgbClr val="18579B"/>
                </a:solidFill>
                <a:latin typeface="Calibri"/>
                <a:ea typeface="Calibri"/>
                <a:cs typeface="Calibri"/>
                <a:sym typeface="Calibri"/>
              </a:rPr>
              <a:t>Muerto</a:t>
            </a:r>
            <a:r>
              <a:rPr lang="en-US" sz="3200" b="1" dirty="0">
                <a:solidFill>
                  <a:srgbClr val="18579B"/>
                </a:solidFill>
                <a:latin typeface="Calibri"/>
                <a:ea typeface="Calibri"/>
                <a:cs typeface="Calibri"/>
                <a:sym typeface="Calibri"/>
              </a:rPr>
              <a:t> </a:t>
            </a:r>
            <a:r>
              <a:rPr lang="en-US" sz="3200" b="1" dirty="0" err="1">
                <a:solidFill>
                  <a:srgbClr val="18579B"/>
                </a:solidFill>
                <a:latin typeface="Calibri"/>
                <a:ea typeface="Calibri"/>
                <a:cs typeface="Calibri"/>
                <a:sym typeface="Calibri"/>
              </a:rPr>
              <a:t>pedido</a:t>
            </a:r>
            <a:r>
              <a:rPr lang="en-US" sz="3200" b="1" dirty="0">
                <a:solidFill>
                  <a:srgbClr val="18579B"/>
                </a:solidFill>
                <a:latin typeface="Calibri"/>
                <a:ea typeface="Calibri"/>
                <a:cs typeface="Calibri"/>
                <a:sym typeface="Calibri"/>
              </a:rPr>
              <a:t> </a:t>
            </a:r>
            <a:r>
              <a:rPr lang="en-US" sz="3200" b="1" dirty="0" err="1">
                <a:solidFill>
                  <a:srgbClr val="18579B"/>
                </a:solidFill>
                <a:latin typeface="Calibri"/>
                <a:ea typeface="Calibri"/>
                <a:cs typeface="Calibri"/>
                <a:sym typeface="Calibri"/>
              </a:rPr>
              <a:t>por</a:t>
            </a:r>
            <a:r>
              <a:rPr lang="en-US" sz="3200" b="1" dirty="0">
                <a:solidFill>
                  <a:srgbClr val="18579B"/>
                </a:solidFill>
                <a:latin typeface="Calibri"/>
                <a:ea typeface="Calibri"/>
                <a:cs typeface="Calibri"/>
                <a:sym typeface="Calibri"/>
              </a:rPr>
              <a:t> </a:t>
            </a:r>
            <a:r>
              <a:rPr lang="en-US" sz="3200" b="1" dirty="0" err="1">
                <a:solidFill>
                  <a:srgbClr val="18579B"/>
                </a:solidFill>
                <a:latin typeface="Calibri"/>
                <a:ea typeface="Calibri"/>
                <a:cs typeface="Calibri"/>
                <a:sym typeface="Calibri"/>
              </a:rPr>
              <a:t>el</a:t>
            </a:r>
            <a:r>
              <a:rPr lang="en-US" sz="3200" b="1" dirty="0">
                <a:solidFill>
                  <a:srgbClr val="18579B"/>
                </a:solidFill>
                <a:latin typeface="Calibri"/>
                <a:ea typeface="Calibri"/>
                <a:cs typeface="Calibri"/>
                <a:sym typeface="Calibri"/>
              </a:rPr>
              <a:t> </a:t>
            </a:r>
            <a:r>
              <a:rPr lang="en-US" sz="3200" b="1" dirty="0" err="1">
                <a:solidFill>
                  <a:srgbClr val="18579B"/>
                </a:solidFill>
                <a:latin typeface="Calibri"/>
                <a:ea typeface="Calibri"/>
                <a:cs typeface="Calibri"/>
                <a:sym typeface="Calibri"/>
              </a:rPr>
              <a:t>equipo</a:t>
            </a:r>
            <a:r>
              <a:rPr lang="en-US" sz="3200" b="1" dirty="0">
                <a:solidFill>
                  <a:srgbClr val="18579B"/>
                </a:solidFill>
                <a:latin typeface="Calibri"/>
                <a:ea typeface="Calibri"/>
                <a:cs typeface="Calibri"/>
                <a:sym typeface="Calibri"/>
              </a:rPr>
              <a:t> al </a:t>
            </a:r>
            <a:r>
              <a:rPr lang="en-US" sz="3200" b="1" dirty="0" err="1">
                <a:solidFill>
                  <a:srgbClr val="18579B"/>
                </a:solidFill>
                <a:latin typeface="Calibri"/>
                <a:ea typeface="Calibri"/>
                <a:cs typeface="Calibri"/>
                <a:sym typeface="Calibri"/>
              </a:rPr>
              <a:t>servicio</a:t>
            </a:r>
            <a:r>
              <a:rPr lang="en-US" sz="3200" b="1" dirty="0">
                <a:solidFill>
                  <a:srgbClr val="18579B"/>
                </a:solidFill>
                <a:latin typeface="Calibri"/>
                <a:ea typeface="Calibri"/>
                <a:cs typeface="Calibri"/>
                <a:sym typeface="Calibri"/>
              </a:rPr>
              <a:t> con 6-4-1</a:t>
            </a:r>
            <a:endParaRPr dirty="0"/>
          </a:p>
        </p:txBody>
      </p:sp>
      <p:pic>
        <p:nvPicPr>
          <p:cNvPr id="840" name="Google Shape;840;p112" descr="Figure 9_2021.png"/>
          <p:cNvPicPr preferRelativeResize="0"/>
          <p:nvPr/>
        </p:nvPicPr>
        <p:blipFill rotWithShape="1">
          <a:blip r:embed="rId3">
            <a:alphaModFix/>
          </a:blip>
          <a:srcRect/>
          <a:stretch/>
        </p:blipFill>
        <p:spPr>
          <a:xfrm>
            <a:off x="2183675" y="1297578"/>
            <a:ext cx="8311504" cy="5437332"/>
          </a:xfrm>
          <a:prstGeom prst="rect">
            <a:avLst/>
          </a:prstGeom>
          <a:noFill/>
          <a:ln>
            <a:noFill/>
          </a:ln>
        </p:spPr>
      </p:pic>
      <p:sp>
        <p:nvSpPr>
          <p:cNvPr id="841" name="Google Shape;841;p112"/>
          <p:cNvSpPr txBox="1">
            <a:spLocks noGrp="1"/>
          </p:cNvSpPr>
          <p:nvPr>
            <p:ph type="sldNum" idx="12"/>
          </p:nvPr>
        </p:nvSpPr>
        <p:spPr>
          <a:xfrm>
            <a:off x="11238654" y="6135087"/>
            <a:ext cx="82126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105</a:t>
            </a:fld>
            <a:endParaRPr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113"/>
          <p:cNvSpPr txBox="1">
            <a:spLocks noGrp="1"/>
          </p:cNvSpPr>
          <p:nvPr>
            <p:ph type="body" idx="1"/>
          </p:nvPr>
        </p:nvSpPr>
        <p:spPr>
          <a:xfrm>
            <a:off x="914400" y="29367"/>
            <a:ext cx="10363200" cy="6705542"/>
          </a:xfrm>
          <a:prstGeom prst="rect">
            <a:avLst/>
          </a:prstGeom>
          <a:noFill/>
          <a:ln>
            <a:noFill/>
          </a:ln>
        </p:spPr>
        <p:txBody>
          <a:bodyPr spcFirstLastPara="1" wrap="square" lIns="45700" tIns="45700" rIns="45700" bIns="45700" anchor="t" anchorCtr="0">
            <a:noAutofit/>
          </a:bodyPr>
          <a:lstStyle/>
          <a:p>
            <a:pPr marL="349250" lvl="0" indent="-349250" algn="ctr" rtl="0">
              <a:lnSpc>
                <a:spcPct val="100000"/>
              </a:lnSpc>
              <a:spcBef>
                <a:spcPts val="0"/>
              </a:spcBef>
              <a:spcAft>
                <a:spcPts val="0"/>
              </a:spcAft>
              <a:buSzPts val="4400"/>
              <a:buFont typeface="Calibri"/>
              <a:buNone/>
            </a:pPr>
            <a:r>
              <a:rPr lang="es-ES" sz="4000" b="1" i="1" dirty="0">
                <a:solidFill>
                  <a:srgbClr val="18579B"/>
                </a:solidFill>
                <a:latin typeface="Calibri"/>
                <a:ea typeface="Calibri"/>
                <a:cs typeface="Calibri"/>
                <a:sym typeface="Calibri"/>
              </a:rPr>
              <a:t>Tiempo Muerto Pedido por el Equipo al Servicio</a:t>
            </a:r>
            <a:endParaRPr i="1" dirty="0"/>
          </a:p>
          <a:p>
            <a:pPr marL="349250" lvl="0" indent="-349250" algn="ctr">
              <a:spcBef>
                <a:spcPts val="600"/>
              </a:spcBef>
              <a:buSzPts val="3080"/>
            </a:pPr>
            <a:r>
              <a:rPr lang="es-ES" sz="2800" b="1" dirty="0">
                <a:solidFill>
                  <a:srgbClr val="18579B"/>
                </a:solidFill>
              </a:rPr>
              <a:t>Dibujar Marca Diagonal de Acuerdo a la Puntuación 
marque los números por encima y por debajo de la barra, con la puntuación del equipo al servicio en la parte superior</a:t>
            </a:r>
            <a:endParaRPr dirty="0"/>
          </a:p>
        </p:txBody>
      </p:sp>
      <p:pic>
        <p:nvPicPr>
          <p:cNvPr id="847" name="Google Shape;847;p113"/>
          <p:cNvPicPr preferRelativeResize="0"/>
          <p:nvPr/>
        </p:nvPicPr>
        <p:blipFill rotWithShape="1">
          <a:blip r:embed="rId3">
            <a:alphaModFix/>
          </a:blip>
          <a:srcRect/>
          <a:stretch/>
        </p:blipFill>
        <p:spPr>
          <a:xfrm>
            <a:off x="3087189" y="2233748"/>
            <a:ext cx="6248400" cy="4267200"/>
          </a:xfrm>
          <a:prstGeom prst="rect">
            <a:avLst/>
          </a:prstGeom>
          <a:noFill/>
          <a:ln>
            <a:noFill/>
          </a:ln>
        </p:spPr>
      </p:pic>
      <p:sp>
        <p:nvSpPr>
          <p:cNvPr id="848" name="Google Shape;848;p113"/>
          <p:cNvSpPr txBox="1">
            <a:spLocks noGrp="1"/>
          </p:cNvSpPr>
          <p:nvPr>
            <p:ph type="sldNum" idx="12"/>
          </p:nvPr>
        </p:nvSpPr>
        <p:spPr>
          <a:xfrm>
            <a:off x="11238654" y="6135087"/>
            <a:ext cx="84158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106</a:t>
            </a:fld>
            <a:endParaRPr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114"/>
          <p:cNvSpPr txBox="1">
            <a:spLocks noGrp="1"/>
          </p:cNvSpPr>
          <p:nvPr>
            <p:ph type="body" idx="1"/>
          </p:nvPr>
        </p:nvSpPr>
        <p:spPr>
          <a:xfrm>
            <a:off x="495759" y="29367"/>
            <a:ext cx="11490593" cy="6705542"/>
          </a:xfrm>
          <a:prstGeom prst="rect">
            <a:avLst/>
          </a:prstGeom>
          <a:noFill/>
          <a:ln>
            <a:noFill/>
          </a:ln>
        </p:spPr>
        <p:txBody>
          <a:bodyPr spcFirstLastPara="1" wrap="square" lIns="45700" tIns="45700" rIns="45700" bIns="45700" anchor="t" anchorCtr="0">
            <a:noAutofit/>
          </a:bodyPr>
          <a:lstStyle/>
          <a:p>
            <a:pPr marL="349250" lvl="0" indent="-349250" algn="ctr">
              <a:spcBef>
                <a:spcPts val="0"/>
              </a:spcBef>
              <a:buSzPts val="4840"/>
            </a:pPr>
            <a:r>
              <a:rPr lang="es-ES" sz="4400" b="1" i="1" dirty="0">
                <a:solidFill>
                  <a:srgbClr val="18579B"/>
                </a:solidFill>
              </a:rPr>
              <a:t>Tiempo Muerto Pedido por el Equipo RECEPTOR
</a:t>
            </a:r>
            <a:endParaRPr i="1" dirty="0"/>
          </a:p>
        </p:txBody>
      </p:sp>
      <p:pic>
        <p:nvPicPr>
          <p:cNvPr id="854" name="Google Shape;854;p114" descr="Figure 10_2021.png"/>
          <p:cNvPicPr preferRelativeResize="0"/>
          <p:nvPr/>
        </p:nvPicPr>
        <p:blipFill rotWithShape="1">
          <a:blip r:embed="rId3">
            <a:alphaModFix/>
          </a:blip>
          <a:srcRect/>
          <a:stretch/>
        </p:blipFill>
        <p:spPr>
          <a:xfrm>
            <a:off x="1371600" y="1157722"/>
            <a:ext cx="9554509" cy="5700278"/>
          </a:xfrm>
          <a:prstGeom prst="rect">
            <a:avLst/>
          </a:prstGeom>
          <a:noFill/>
          <a:ln>
            <a:noFill/>
          </a:ln>
        </p:spPr>
      </p:pic>
      <p:sp>
        <p:nvSpPr>
          <p:cNvPr id="855" name="Google Shape;855;p114"/>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107</a:t>
            </a:fld>
            <a:endParaRPr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115"/>
          <p:cNvSpPr txBox="1">
            <a:spLocks noGrp="1"/>
          </p:cNvSpPr>
          <p:nvPr>
            <p:ph type="body" idx="1"/>
          </p:nvPr>
        </p:nvSpPr>
        <p:spPr>
          <a:xfrm>
            <a:off x="1185334" y="29367"/>
            <a:ext cx="9939866" cy="6705542"/>
          </a:xfrm>
          <a:prstGeom prst="rect">
            <a:avLst/>
          </a:prstGeom>
          <a:noFill/>
          <a:ln>
            <a:noFill/>
          </a:ln>
        </p:spPr>
        <p:txBody>
          <a:bodyPr spcFirstLastPara="1" wrap="square" lIns="45700" tIns="45700" rIns="45700" bIns="45700" anchor="t" anchorCtr="0">
            <a:noAutofit/>
          </a:bodyPr>
          <a:lstStyle/>
          <a:p>
            <a:pPr marL="349250" lvl="0" indent="-349250" algn="ctr" rtl="0">
              <a:lnSpc>
                <a:spcPct val="100000"/>
              </a:lnSpc>
              <a:spcBef>
                <a:spcPts val="0"/>
              </a:spcBef>
              <a:spcAft>
                <a:spcPts val="0"/>
              </a:spcAft>
              <a:buSzPts val="4400"/>
              <a:buFont typeface="Calibri"/>
              <a:buNone/>
            </a:pPr>
            <a:r>
              <a:rPr lang="es-ES" sz="4000" b="1" i="1" dirty="0">
                <a:solidFill>
                  <a:srgbClr val="18579B"/>
                </a:solidFill>
              </a:rPr>
              <a:t>Tiempo Muerto Pedido por el Equipo RECEPTOR</a:t>
            </a:r>
            <a:endParaRPr i="1" dirty="0"/>
          </a:p>
        </p:txBody>
      </p:sp>
      <p:pic>
        <p:nvPicPr>
          <p:cNvPr id="861" name="Google Shape;861;p115"/>
          <p:cNvPicPr preferRelativeResize="0"/>
          <p:nvPr/>
        </p:nvPicPr>
        <p:blipFill rotWithShape="1">
          <a:blip r:embed="rId3">
            <a:alphaModFix/>
          </a:blip>
          <a:srcRect/>
          <a:stretch/>
        </p:blipFill>
        <p:spPr>
          <a:xfrm>
            <a:off x="3733800" y="1828800"/>
            <a:ext cx="5105400" cy="3958119"/>
          </a:xfrm>
          <a:prstGeom prst="rect">
            <a:avLst/>
          </a:prstGeom>
          <a:noFill/>
          <a:ln>
            <a:noFill/>
          </a:ln>
        </p:spPr>
      </p:pic>
      <p:sp>
        <p:nvSpPr>
          <p:cNvPr id="862" name="Google Shape;862;p115"/>
          <p:cNvSpPr txBox="1">
            <a:spLocks noGrp="1"/>
          </p:cNvSpPr>
          <p:nvPr>
            <p:ph type="sldNum" idx="12"/>
          </p:nvPr>
        </p:nvSpPr>
        <p:spPr>
          <a:xfrm>
            <a:off x="11238654" y="6135087"/>
            <a:ext cx="8517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108</a:t>
            </a:fld>
            <a:endParaRPr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pic>
        <p:nvPicPr>
          <p:cNvPr id="868" name="Google Shape;868;p116" descr="Diagram&#10;&#10;Description automatically generated"/>
          <p:cNvPicPr preferRelativeResize="0"/>
          <p:nvPr/>
        </p:nvPicPr>
        <p:blipFill rotWithShape="1">
          <a:blip r:embed="rId3">
            <a:alphaModFix/>
          </a:blip>
          <a:srcRect/>
          <a:stretch/>
        </p:blipFill>
        <p:spPr>
          <a:xfrm>
            <a:off x="2367280" y="1483078"/>
            <a:ext cx="7611306" cy="5374922"/>
          </a:xfrm>
          <a:prstGeom prst="rect">
            <a:avLst/>
          </a:prstGeom>
          <a:noFill/>
          <a:ln>
            <a:noFill/>
          </a:ln>
        </p:spPr>
      </p:pic>
      <p:sp>
        <p:nvSpPr>
          <p:cNvPr id="869" name="Google Shape;869;p116"/>
          <p:cNvSpPr/>
          <p:nvPr/>
        </p:nvSpPr>
        <p:spPr>
          <a:xfrm>
            <a:off x="8143010" y="2646427"/>
            <a:ext cx="914400" cy="914400"/>
          </a:xfrm>
          <a:prstGeom prst="ellipse">
            <a:avLst/>
          </a:prstGeom>
          <a:solidFill>
            <a:srgbClr val="FFFFFF">
              <a:alpha val="0"/>
            </a:srgbClr>
          </a:solidFill>
          <a:ln w="25400" cap="flat" cmpd="sng">
            <a:solidFill>
              <a:schemeClr val="accent1"/>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870" name="Google Shape;870;p116"/>
          <p:cNvSpPr/>
          <p:nvPr/>
        </p:nvSpPr>
        <p:spPr>
          <a:xfrm>
            <a:off x="2580766" y="4333295"/>
            <a:ext cx="914400" cy="914400"/>
          </a:xfrm>
          <a:prstGeom prst="ellipse">
            <a:avLst/>
          </a:prstGeom>
          <a:solidFill>
            <a:srgbClr val="FFFFFF">
              <a:alpha val="0"/>
            </a:srgbClr>
          </a:solidFill>
          <a:ln w="25400" cap="flat" cmpd="sng">
            <a:solidFill>
              <a:schemeClr val="accent1"/>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871" name="Google Shape;871;p116"/>
          <p:cNvSpPr txBox="1">
            <a:spLocks noGrp="1"/>
          </p:cNvSpPr>
          <p:nvPr>
            <p:ph type="sldNum" idx="12"/>
          </p:nvPr>
        </p:nvSpPr>
        <p:spPr>
          <a:xfrm>
            <a:off x="11238654" y="6135087"/>
            <a:ext cx="91270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109</a:t>
            </a:fld>
            <a:endParaRPr dirty="0"/>
          </a:p>
        </p:txBody>
      </p:sp>
      <p:sp>
        <p:nvSpPr>
          <p:cNvPr id="867" name="Google Shape;867;p116"/>
          <p:cNvSpPr txBox="1">
            <a:spLocks noGrp="1"/>
          </p:cNvSpPr>
          <p:nvPr>
            <p:ph type="body" idx="1"/>
          </p:nvPr>
        </p:nvSpPr>
        <p:spPr>
          <a:xfrm>
            <a:off x="40640" y="80998"/>
            <a:ext cx="12110720" cy="1270282"/>
          </a:xfrm>
          <a:prstGeom prst="rect">
            <a:avLst/>
          </a:prstGeom>
          <a:noFill/>
          <a:ln>
            <a:noFill/>
          </a:ln>
        </p:spPr>
        <p:txBody>
          <a:bodyPr spcFirstLastPara="1" wrap="square" lIns="45700" tIns="45700" rIns="45700" bIns="45700" anchor="t" anchorCtr="0">
            <a:noAutofit/>
          </a:bodyPr>
          <a:lstStyle/>
          <a:p>
            <a:pPr marL="0" lvl="0" indent="0" algn="ctr">
              <a:lnSpc>
                <a:spcPct val="80000"/>
              </a:lnSpc>
              <a:spcBef>
                <a:spcPts val="0"/>
              </a:spcBef>
              <a:buClr>
                <a:srgbClr val="18579B"/>
              </a:buClr>
              <a:buSzPts val="2800"/>
            </a:pPr>
            <a:r>
              <a:rPr lang="es-ES" sz="3600" b="1" i="1" dirty="0"/>
              <a:t>Procedimiento Estándar de Tiempo Muerto: doble Tiempo Muerto Entre Juegos</a:t>
            </a:r>
            <a:r>
              <a:rPr lang="es-ES" sz="2800" dirty="0"/>
              <a:t>
</a:t>
            </a:r>
            <a:r>
              <a:rPr lang="en-US" sz="2800" i="1" dirty="0" err="1"/>
              <a:t>Marcador</a:t>
            </a:r>
            <a:r>
              <a:rPr lang="en-US" sz="2800" i="1" dirty="0"/>
              <a:t> al final del </a:t>
            </a:r>
            <a:r>
              <a:rPr lang="en-US" sz="2800" i="1" dirty="0" err="1"/>
              <a:t>Juego</a:t>
            </a:r>
            <a:r>
              <a:rPr lang="en-US" sz="2800" i="1" dirty="0"/>
              <a:t> 1</a:t>
            </a:r>
            <a:endParaRPr sz="2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3"/>
          <p:cNvSpPr txBox="1">
            <a:spLocks noGrp="1"/>
          </p:cNvSpPr>
          <p:nvPr>
            <p:ph type="body" idx="1"/>
          </p:nvPr>
        </p:nvSpPr>
        <p:spPr>
          <a:xfrm>
            <a:off x="505098" y="164019"/>
            <a:ext cx="10929256" cy="6213875"/>
          </a:xfrm>
          <a:prstGeom prst="rect">
            <a:avLst/>
          </a:prstGeom>
          <a:noFill/>
          <a:ln>
            <a:noFill/>
          </a:ln>
        </p:spPr>
        <p:txBody>
          <a:bodyPr spcFirstLastPara="1" wrap="square" lIns="45700" tIns="45700" rIns="45700" bIns="45700" anchor="t" anchorCtr="0">
            <a:normAutofit fontScale="32500" lnSpcReduction="20000"/>
          </a:bodyPr>
          <a:lstStyle/>
          <a:p>
            <a:pPr marL="0" lvl="1" indent="228600" algn="ctr" rtl="0">
              <a:lnSpc>
                <a:spcPct val="100000"/>
              </a:lnSpc>
              <a:spcBef>
                <a:spcPts val="0"/>
              </a:spcBef>
              <a:spcAft>
                <a:spcPts val="0"/>
              </a:spcAft>
              <a:buClr>
                <a:srgbClr val="18579B"/>
              </a:buClr>
              <a:buSzPct val="100000"/>
              <a:buNone/>
            </a:pPr>
            <a:r>
              <a:rPr lang="en-US" sz="14400" b="1" i="1" dirty="0" err="1"/>
              <a:t>Codigo</a:t>
            </a:r>
            <a:r>
              <a:rPr lang="en-US" sz="14400" b="1" i="1" dirty="0"/>
              <a:t> de </a:t>
            </a:r>
            <a:r>
              <a:rPr lang="en-US" sz="14400" b="1" i="1" dirty="0" err="1"/>
              <a:t>Conducta</a:t>
            </a:r>
            <a:r>
              <a:rPr lang="en-US" sz="14400" b="1" i="1" dirty="0"/>
              <a:t> </a:t>
            </a:r>
            <a:r>
              <a:rPr lang="en-US" sz="12000" b="0" i="1" dirty="0"/>
              <a:t>(</a:t>
            </a:r>
            <a:r>
              <a:rPr lang="en-US" sz="12000" b="0" i="1" dirty="0" err="1"/>
              <a:t>cont</a:t>
            </a:r>
            <a:r>
              <a:rPr lang="en-US" sz="12000" b="0" i="1" dirty="0"/>
              <a:t>)</a:t>
            </a:r>
            <a:endParaRPr sz="12000" b="0" i="1" dirty="0"/>
          </a:p>
          <a:p>
            <a:pPr marL="0" lvl="0" indent="0" algn="l" rtl="0">
              <a:lnSpc>
                <a:spcPct val="100000"/>
              </a:lnSpc>
              <a:spcBef>
                <a:spcPts val="2000"/>
              </a:spcBef>
              <a:spcAft>
                <a:spcPts val="0"/>
              </a:spcAft>
              <a:buClr>
                <a:srgbClr val="18579B"/>
              </a:buClr>
              <a:buSzPct val="100000"/>
              <a:buFont typeface="Calibri"/>
              <a:buNone/>
            </a:pPr>
            <a:endParaRPr sz="2500" b="1" i="1" dirty="0">
              <a:solidFill>
                <a:srgbClr val="FF0000"/>
              </a:solidFill>
            </a:endParaRPr>
          </a:p>
          <a:p>
            <a:pPr marL="0" lvl="0" indent="0" algn="l" rtl="0">
              <a:lnSpc>
                <a:spcPct val="100000"/>
              </a:lnSpc>
              <a:spcBef>
                <a:spcPts val="2000"/>
              </a:spcBef>
              <a:spcAft>
                <a:spcPts val="0"/>
              </a:spcAft>
              <a:buClr>
                <a:srgbClr val="18579B"/>
              </a:buClr>
              <a:buSzPct val="100000"/>
              <a:buFont typeface="Calibri"/>
              <a:buNone/>
            </a:pPr>
            <a:r>
              <a:rPr lang="en-US" sz="9600" b="1" i="1" dirty="0">
                <a:solidFill>
                  <a:srgbClr val="FF0000"/>
                </a:solidFill>
              </a:rPr>
              <a:t>HACER:</a:t>
            </a:r>
            <a:endParaRPr dirty="0"/>
          </a:p>
          <a:p>
            <a:pPr marL="804863" lvl="0" indent="-804863">
              <a:buClr>
                <a:srgbClr val="18579B"/>
              </a:buClr>
              <a:buSzPct val="100000"/>
              <a:buFont typeface="Arial"/>
              <a:buChar char="•"/>
            </a:pPr>
            <a:r>
              <a:rPr lang="es-ES" sz="9800" b="1" dirty="0"/>
              <a:t>Apagar el Teléfono </a:t>
            </a:r>
            <a:r>
              <a:rPr lang="es-ES" sz="9800" dirty="0"/>
              <a:t>o ponerlo en vibración.
</a:t>
            </a:r>
            <a:r>
              <a:rPr lang="es-ES" sz="9800" b="1" dirty="0"/>
              <a:t>Recusarse de arbitrar a un familiar, </a:t>
            </a:r>
            <a:r>
              <a:rPr lang="es-ES" sz="9800" dirty="0"/>
              <a:t>amigo cercano o pareja de dobles. Puede percibirse como un conflicto de intereses.</a:t>
            </a:r>
            <a:r>
              <a:rPr lang="es-ES" sz="9800" b="1" dirty="0"/>
              <a:t>
</a:t>
            </a:r>
            <a:r>
              <a:rPr lang="es-ES" sz="9800" dirty="0"/>
              <a:t>Mantener una </a:t>
            </a:r>
            <a:r>
              <a:rPr lang="es-ES" sz="9800" b="1" dirty="0"/>
              <a:t>postura erguida y atenta</a:t>
            </a:r>
            <a:r>
              <a:rPr lang="es-ES" sz="9800" dirty="0"/>
              <a:t>
</a:t>
            </a:r>
            <a:r>
              <a:rPr lang="en-US" sz="9800" b="1" dirty="0" err="1"/>
              <a:t>Vestirse</a:t>
            </a:r>
            <a:r>
              <a:rPr lang="en-US" sz="9800" b="1" dirty="0"/>
              <a:t> </a:t>
            </a:r>
            <a:r>
              <a:rPr lang="en-US" sz="9800" b="1" dirty="0" err="1"/>
              <a:t>apropiadamente</a:t>
            </a:r>
            <a:endParaRPr sz="9800" b="1" i="1" dirty="0"/>
          </a:p>
          <a:p>
            <a:pPr marL="0" lvl="0" indent="0" algn="ctr">
              <a:buClr>
                <a:srgbClr val="18579B"/>
              </a:buClr>
              <a:buSzPct val="100000"/>
            </a:pPr>
            <a:r>
              <a:rPr lang="es-ES" sz="9800" b="1" i="1" dirty="0"/>
              <a:t>Sea lo que le gustaría que fuera </a:t>
            </a:r>
            <a:r>
              <a:rPr lang="es-ES" sz="9800" b="1" i="1"/>
              <a:t>su árbitro</a:t>
            </a:r>
            <a:r>
              <a:rPr lang="es-ES" sz="9800" b="1" i="1" dirty="0"/>
              <a:t>
</a:t>
            </a:r>
            <a:endParaRPr sz="2400" dirty="0"/>
          </a:p>
          <a:p>
            <a:pPr marL="0" lvl="1" indent="228600" algn="ctr" rtl="0">
              <a:lnSpc>
                <a:spcPct val="100000"/>
              </a:lnSpc>
              <a:spcBef>
                <a:spcPts val="600"/>
              </a:spcBef>
              <a:spcAft>
                <a:spcPts val="0"/>
              </a:spcAft>
              <a:buClr>
                <a:srgbClr val="18579B"/>
              </a:buClr>
              <a:buSzPct val="100000"/>
              <a:buNone/>
            </a:pPr>
            <a:endParaRPr sz="2400" dirty="0"/>
          </a:p>
          <a:p>
            <a:pPr marL="0" lvl="1" indent="228600" algn="ctr" rtl="0">
              <a:lnSpc>
                <a:spcPct val="100000"/>
              </a:lnSpc>
              <a:spcBef>
                <a:spcPts val="600"/>
              </a:spcBef>
              <a:spcAft>
                <a:spcPts val="0"/>
              </a:spcAft>
              <a:buClr>
                <a:srgbClr val="18579B"/>
              </a:buClr>
              <a:buSzPct val="100000"/>
              <a:buNone/>
            </a:pPr>
            <a:endParaRPr sz="4600" dirty="0"/>
          </a:p>
          <a:p>
            <a:pPr marL="0" lvl="1" indent="228600" algn="ctr" rtl="0">
              <a:lnSpc>
                <a:spcPct val="100000"/>
              </a:lnSpc>
              <a:spcBef>
                <a:spcPts val="600"/>
              </a:spcBef>
              <a:spcAft>
                <a:spcPts val="0"/>
              </a:spcAft>
              <a:buClr>
                <a:srgbClr val="18579B"/>
              </a:buClr>
              <a:buSzPct val="100000"/>
              <a:buNone/>
            </a:pPr>
            <a:endParaRPr sz="4600" dirty="0"/>
          </a:p>
        </p:txBody>
      </p:sp>
      <p:sp>
        <p:nvSpPr>
          <p:cNvPr id="141" name="Google Shape;141;p13"/>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11</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117"/>
          <p:cNvSpPr txBox="1">
            <a:spLocks noGrp="1"/>
          </p:cNvSpPr>
          <p:nvPr>
            <p:ph type="body" idx="1"/>
          </p:nvPr>
        </p:nvSpPr>
        <p:spPr>
          <a:xfrm>
            <a:off x="143219" y="152458"/>
            <a:ext cx="12048781" cy="6705542"/>
          </a:xfrm>
          <a:prstGeom prst="rect">
            <a:avLst/>
          </a:prstGeom>
          <a:noFill/>
          <a:ln>
            <a:noFill/>
          </a:ln>
        </p:spPr>
        <p:txBody>
          <a:bodyPr spcFirstLastPara="1" wrap="square" lIns="45700" tIns="45700" rIns="45700" bIns="45700" anchor="t" anchorCtr="0">
            <a:noAutofit/>
          </a:bodyPr>
          <a:lstStyle/>
          <a:p>
            <a:pPr marL="0" lvl="0" indent="0" algn="ctr">
              <a:lnSpc>
                <a:spcPct val="80000"/>
              </a:lnSpc>
              <a:spcBef>
                <a:spcPts val="0"/>
              </a:spcBef>
              <a:buClr>
                <a:srgbClr val="18579B"/>
              </a:buClr>
              <a:buSzPts val="2800"/>
            </a:pPr>
            <a:r>
              <a:rPr lang="es-ES" sz="2800" dirty="0"/>
              <a:t>Procedimiento Estándar de Tiempo Muerto: doble Tiempo Muerto Entre Juegos
</a:t>
            </a:r>
            <a:r>
              <a:rPr lang="es-ES" sz="2800" i="1" dirty="0"/>
              <a:t>Marcador al inicio del Juego 2</a:t>
            </a:r>
            <a:endParaRPr lang="es-ES" sz="2800" dirty="0"/>
          </a:p>
        </p:txBody>
      </p:sp>
      <p:pic>
        <p:nvPicPr>
          <p:cNvPr id="877" name="Google Shape;877;p117" descr="Diagram&#10;&#10;Description automatically generated"/>
          <p:cNvPicPr preferRelativeResize="0"/>
          <p:nvPr/>
        </p:nvPicPr>
        <p:blipFill rotWithShape="1">
          <a:blip r:embed="rId3">
            <a:alphaModFix/>
          </a:blip>
          <a:srcRect/>
          <a:stretch/>
        </p:blipFill>
        <p:spPr>
          <a:xfrm>
            <a:off x="1417244" y="857839"/>
            <a:ext cx="6711979" cy="5919163"/>
          </a:xfrm>
          <a:prstGeom prst="rect">
            <a:avLst/>
          </a:prstGeom>
          <a:noFill/>
          <a:ln>
            <a:noFill/>
          </a:ln>
        </p:spPr>
      </p:pic>
      <p:sp>
        <p:nvSpPr>
          <p:cNvPr id="878" name="Google Shape;878;p117"/>
          <p:cNvSpPr/>
          <p:nvPr/>
        </p:nvSpPr>
        <p:spPr>
          <a:xfrm>
            <a:off x="1783774" y="4397663"/>
            <a:ext cx="914400" cy="914400"/>
          </a:xfrm>
          <a:prstGeom prst="ellipse">
            <a:avLst/>
          </a:prstGeom>
          <a:solidFill>
            <a:srgbClr val="FFFFFF">
              <a:alpha val="0"/>
            </a:srgbClr>
          </a:solidFill>
          <a:ln w="25400" cap="flat" cmpd="sng">
            <a:solidFill>
              <a:schemeClr val="accent1"/>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879" name="Google Shape;879;p117"/>
          <p:cNvSpPr/>
          <p:nvPr/>
        </p:nvSpPr>
        <p:spPr>
          <a:xfrm>
            <a:off x="6420428" y="3139602"/>
            <a:ext cx="914400" cy="914400"/>
          </a:xfrm>
          <a:prstGeom prst="ellipse">
            <a:avLst/>
          </a:prstGeom>
          <a:solidFill>
            <a:srgbClr val="FFFFFF">
              <a:alpha val="0"/>
            </a:srgbClr>
          </a:solidFill>
          <a:ln w="25400" cap="flat" cmpd="sng">
            <a:solidFill>
              <a:schemeClr val="accent1"/>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pic>
        <p:nvPicPr>
          <p:cNvPr id="880" name="Google Shape;880;p117"/>
          <p:cNvPicPr preferRelativeResize="0"/>
          <p:nvPr/>
        </p:nvPicPr>
        <p:blipFill rotWithShape="1">
          <a:blip r:embed="rId4">
            <a:alphaModFix/>
          </a:blip>
          <a:srcRect/>
          <a:stretch/>
        </p:blipFill>
        <p:spPr>
          <a:xfrm>
            <a:off x="8379691" y="3158662"/>
            <a:ext cx="3529377" cy="2862885"/>
          </a:xfrm>
          <a:prstGeom prst="rect">
            <a:avLst/>
          </a:prstGeom>
          <a:noFill/>
          <a:ln>
            <a:noFill/>
          </a:ln>
        </p:spPr>
      </p:pic>
      <p:cxnSp>
        <p:nvCxnSpPr>
          <p:cNvPr id="881" name="Google Shape;881;p117"/>
          <p:cNvCxnSpPr/>
          <p:nvPr/>
        </p:nvCxnSpPr>
        <p:spPr>
          <a:xfrm rot="10800000" flipH="1">
            <a:off x="2447636" y="4279769"/>
            <a:ext cx="6451267" cy="117894"/>
          </a:xfrm>
          <a:prstGeom prst="straightConnector1">
            <a:avLst/>
          </a:prstGeom>
          <a:noFill/>
          <a:ln w="25400" cap="flat" cmpd="sng">
            <a:solidFill>
              <a:schemeClr val="accent1"/>
            </a:solidFill>
            <a:prstDash val="solid"/>
            <a:round/>
            <a:headEnd type="none" w="sm" len="sm"/>
            <a:tailEnd type="triangle" w="med" len="med"/>
          </a:ln>
        </p:spPr>
      </p:cxnSp>
      <p:sp>
        <p:nvSpPr>
          <p:cNvPr id="882" name="Google Shape;882;p117"/>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110</a:t>
            </a:fld>
            <a:endParaRPr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118"/>
          <p:cNvSpPr txBox="1">
            <a:spLocks noGrp="1"/>
          </p:cNvSpPr>
          <p:nvPr>
            <p:ph type="body" idx="1"/>
          </p:nvPr>
        </p:nvSpPr>
        <p:spPr>
          <a:xfrm>
            <a:off x="1241778" y="29367"/>
            <a:ext cx="10700506" cy="6705542"/>
          </a:xfrm>
          <a:prstGeom prst="rect">
            <a:avLst/>
          </a:prstGeom>
          <a:noFill/>
          <a:ln>
            <a:noFill/>
          </a:ln>
        </p:spPr>
        <p:txBody>
          <a:bodyPr spcFirstLastPara="1" wrap="square" lIns="45700" tIns="45700" rIns="45700" bIns="45700" anchor="t" anchorCtr="0">
            <a:noAutofit/>
          </a:bodyPr>
          <a:lstStyle/>
          <a:p>
            <a:pPr marL="0" lvl="0" indent="0" algn="ctr" rtl="0">
              <a:lnSpc>
                <a:spcPct val="100000"/>
              </a:lnSpc>
              <a:spcBef>
                <a:spcPts val="0"/>
              </a:spcBef>
              <a:spcAft>
                <a:spcPts val="0"/>
              </a:spcAft>
              <a:buClr>
                <a:srgbClr val="18579B"/>
              </a:buClr>
              <a:buSzPts val="4800"/>
              <a:buFont typeface="Calibri"/>
              <a:buNone/>
            </a:pPr>
            <a:r>
              <a:rPr lang="en-US" i="1" dirty="0" err="1">
                <a:solidFill>
                  <a:srgbClr val="7030A0"/>
                </a:solidFill>
              </a:rPr>
              <a:t>Procedimientos</a:t>
            </a:r>
            <a:r>
              <a:rPr lang="en-US" i="1" dirty="0">
                <a:solidFill>
                  <a:srgbClr val="7030A0"/>
                </a:solidFill>
              </a:rPr>
              <a:t> de </a:t>
            </a:r>
            <a:r>
              <a:rPr lang="en-US" i="1" dirty="0" err="1">
                <a:solidFill>
                  <a:srgbClr val="7030A0"/>
                </a:solidFill>
              </a:rPr>
              <a:t>Tiempo</a:t>
            </a:r>
            <a:r>
              <a:rPr lang="en-US" i="1" dirty="0">
                <a:solidFill>
                  <a:srgbClr val="7030A0"/>
                </a:solidFill>
              </a:rPr>
              <a:t> </a:t>
            </a:r>
            <a:r>
              <a:rPr lang="en-US" i="1" dirty="0" err="1">
                <a:solidFill>
                  <a:srgbClr val="7030A0"/>
                </a:solidFill>
              </a:rPr>
              <a:t>Muerto</a:t>
            </a:r>
            <a:r>
              <a:rPr lang="en-US" sz="4800" i="1" dirty="0">
                <a:solidFill>
                  <a:srgbClr val="7030A0"/>
                </a:solidFill>
                <a:latin typeface="Calibri"/>
                <a:ea typeface="Calibri"/>
                <a:cs typeface="Calibri"/>
                <a:sym typeface="Calibri"/>
              </a:rPr>
              <a:t> </a:t>
            </a:r>
            <a:r>
              <a:rPr lang="en-US" sz="2800" b="0" i="1" dirty="0">
                <a:solidFill>
                  <a:srgbClr val="7030A0"/>
                </a:solidFill>
                <a:latin typeface="Calibri"/>
                <a:ea typeface="Calibri"/>
                <a:cs typeface="Calibri"/>
                <a:sym typeface="Calibri"/>
              </a:rPr>
              <a:t>(</a:t>
            </a:r>
            <a:r>
              <a:rPr lang="en-US" sz="2800" b="0" i="1" dirty="0" err="1">
                <a:solidFill>
                  <a:srgbClr val="7030A0"/>
                </a:solidFill>
                <a:latin typeface="Calibri"/>
                <a:ea typeface="Calibri"/>
                <a:cs typeface="Calibri"/>
                <a:sym typeface="Calibri"/>
              </a:rPr>
              <a:t>cont</a:t>
            </a:r>
            <a:r>
              <a:rPr lang="en-US" sz="2800" b="0" i="1" dirty="0">
                <a:solidFill>
                  <a:srgbClr val="7030A0"/>
                </a:solidFill>
                <a:latin typeface="Calibri"/>
                <a:ea typeface="Calibri"/>
                <a:cs typeface="Calibri"/>
                <a:sym typeface="Calibri"/>
              </a:rPr>
              <a:t>)</a:t>
            </a:r>
            <a:endParaRPr sz="2800" b="0" i="1" dirty="0">
              <a:solidFill>
                <a:srgbClr val="7030A0"/>
              </a:solidFill>
              <a:latin typeface="Calibri"/>
              <a:ea typeface="Calibri"/>
              <a:cs typeface="Calibri"/>
              <a:sym typeface="Calibri"/>
            </a:endParaRPr>
          </a:p>
          <a:p>
            <a:pPr marL="0" lvl="0" indent="0" algn="ctr" rtl="0">
              <a:lnSpc>
                <a:spcPct val="100000"/>
              </a:lnSpc>
              <a:spcBef>
                <a:spcPts val="2000"/>
              </a:spcBef>
              <a:spcAft>
                <a:spcPts val="0"/>
              </a:spcAft>
              <a:buClr>
                <a:srgbClr val="18579B"/>
              </a:buClr>
              <a:buSzPts val="800"/>
              <a:buFont typeface="Calibri"/>
              <a:buNone/>
            </a:pPr>
            <a:endParaRPr sz="800" dirty="0">
              <a:latin typeface="Calibri"/>
              <a:ea typeface="Calibri"/>
              <a:cs typeface="Calibri"/>
              <a:sym typeface="Calibri"/>
            </a:endParaRPr>
          </a:p>
          <a:p>
            <a:pPr marL="903288" lvl="0" indent="-719138">
              <a:buClr>
                <a:srgbClr val="FF0000"/>
              </a:buClr>
              <a:buSzPts val="3600"/>
              <a:buFont typeface="Calibri"/>
              <a:buChar char="•"/>
            </a:pPr>
            <a:r>
              <a:rPr lang="es-ES" sz="3600" dirty="0">
                <a:solidFill>
                  <a:srgbClr val="FF0000"/>
                </a:solidFill>
              </a:rPr>
              <a:t>Avisar </a:t>
            </a:r>
            <a:r>
              <a:rPr lang="es-ES" sz="3600" dirty="0">
                <a:solidFill>
                  <a:srgbClr val="7030A0"/>
                </a:solidFill>
              </a:rPr>
              <a:t>a cada equipo de los tiempos muertos restantes</a:t>
            </a:r>
            <a:r>
              <a:rPr lang="en-US" sz="3600" dirty="0">
                <a:solidFill>
                  <a:srgbClr val="7030A0"/>
                </a:solidFill>
                <a:latin typeface="Calibri"/>
                <a:ea typeface="Calibri"/>
                <a:cs typeface="Calibri"/>
                <a:sym typeface="Calibri"/>
              </a:rPr>
              <a:t> </a:t>
            </a:r>
            <a:r>
              <a:rPr lang="en-US" sz="2800" dirty="0">
                <a:solidFill>
                  <a:srgbClr val="7030A0"/>
                </a:solidFill>
                <a:latin typeface="Calibri"/>
                <a:ea typeface="Calibri"/>
                <a:cs typeface="Calibri"/>
                <a:sym typeface="Calibri"/>
              </a:rPr>
              <a:t>(</a:t>
            </a:r>
            <a:r>
              <a:rPr lang="es-ES" sz="2800" dirty="0">
                <a:solidFill>
                  <a:srgbClr val="7030A0"/>
                </a:solidFill>
              </a:rPr>
              <a:t>Por lo general, justo antes de reiniciar el juego</a:t>
            </a:r>
            <a:r>
              <a:rPr lang="en-US" sz="2800" dirty="0">
                <a:solidFill>
                  <a:srgbClr val="7030A0"/>
                </a:solidFill>
                <a:latin typeface="Calibri"/>
                <a:ea typeface="Calibri"/>
                <a:cs typeface="Calibri"/>
                <a:sym typeface="Calibri"/>
              </a:rPr>
              <a:t>)</a:t>
            </a:r>
            <a:endParaRPr dirty="0">
              <a:solidFill>
                <a:srgbClr val="7030A0"/>
              </a:solidFill>
            </a:endParaRPr>
          </a:p>
          <a:p>
            <a:pPr marL="903288" lvl="0" indent="-668338" algn="l" rtl="0">
              <a:lnSpc>
                <a:spcPct val="100000"/>
              </a:lnSpc>
              <a:spcBef>
                <a:spcPts val="2000"/>
              </a:spcBef>
              <a:spcAft>
                <a:spcPts val="0"/>
              </a:spcAft>
              <a:buClr>
                <a:srgbClr val="18579B"/>
              </a:buClr>
              <a:buSzPts val="800"/>
              <a:buFont typeface="Calibri"/>
              <a:buNone/>
            </a:pPr>
            <a:endParaRPr sz="800" dirty="0">
              <a:solidFill>
                <a:srgbClr val="FF0000"/>
              </a:solidFill>
              <a:latin typeface="Calibri"/>
              <a:ea typeface="Calibri"/>
              <a:cs typeface="Calibri"/>
              <a:sym typeface="Calibri"/>
            </a:endParaRPr>
          </a:p>
          <a:p>
            <a:pPr marL="903288" lvl="0" indent="-719138">
              <a:buClr>
                <a:srgbClr val="18579B"/>
              </a:buClr>
              <a:buSzPts val="3600"/>
              <a:buFont typeface="Calibri"/>
              <a:buChar char="•"/>
            </a:pPr>
            <a:r>
              <a:rPr lang="es-ES" sz="3600" dirty="0">
                <a:solidFill>
                  <a:srgbClr val="7030A0"/>
                </a:solidFill>
              </a:rPr>
              <a:t>Si un jugador abandona la pista con la pala, </a:t>
            </a:r>
            <a:r>
              <a:rPr lang="es-ES" sz="3600" dirty="0"/>
              <a:t>vuelva a inspeccionarla </a:t>
            </a:r>
            <a:r>
              <a:rPr lang="es-ES" sz="3600" dirty="0">
                <a:solidFill>
                  <a:srgbClr val="7030A0"/>
                </a:solidFill>
              </a:rPr>
              <a:t>antes de reanudar el juego.</a:t>
            </a:r>
            <a:endParaRPr sz="3600" dirty="0">
              <a:solidFill>
                <a:srgbClr val="7030A0"/>
              </a:solidFill>
              <a:latin typeface="Calibri"/>
              <a:ea typeface="Calibri"/>
              <a:cs typeface="Calibri"/>
              <a:sym typeface="Calibri"/>
            </a:endParaRPr>
          </a:p>
          <a:p>
            <a:pPr marL="903288" lvl="0" indent="-668338" algn="l" rtl="0">
              <a:lnSpc>
                <a:spcPct val="100000"/>
              </a:lnSpc>
              <a:spcBef>
                <a:spcPts val="2000"/>
              </a:spcBef>
              <a:spcAft>
                <a:spcPts val="0"/>
              </a:spcAft>
              <a:buClr>
                <a:srgbClr val="18579B"/>
              </a:buClr>
              <a:buSzPts val="800"/>
              <a:buFont typeface="Calibri"/>
              <a:buNone/>
            </a:pPr>
            <a:endParaRPr sz="800" dirty="0">
              <a:latin typeface="Calibri"/>
              <a:ea typeface="Calibri"/>
              <a:cs typeface="Calibri"/>
              <a:sym typeface="Calibri"/>
            </a:endParaRPr>
          </a:p>
          <a:p>
            <a:pPr marL="903288" lvl="0" indent="-719138">
              <a:buClr>
                <a:srgbClr val="FF0000"/>
              </a:buClr>
              <a:buSzPts val="3600"/>
              <a:buFont typeface="Calibri"/>
              <a:buChar char="•"/>
            </a:pPr>
            <a:r>
              <a:rPr lang="es-ES" sz="3600" dirty="0">
                <a:solidFill>
                  <a:srgbClr val="FF0000"/>
                </a:solidFill>
              </a:rPr>
              <a:t>Observe a los jugadores: </a:t>
            </a:r>
            <a:r>
              <a:rPr lang="es-ES" sz="3600" dirty="0">
                <a:solidFill>
                  <a:srgbClr val="7030A0"/>
                </a:solidFill>
              </a:rPr>
              <a:t>si parece que están reanudando la posición antes de tiempo, vuelva hacia su puesto y verifique la preparación. </a:t>
            </a:r>
            <a:endParaRPr sz="3600" dirty="0">
              <a:solidFill>
                <a:srgbClr val="7030A0"/>
              </a:solidFill>
              <a:latin typeface="Calibri"/>
              <a:ea typeface="Calibri"/>
              <a:cs typeface="Calibri"/>
              <a:sym typeface="Calibri"/>
            </a:endParaRPr>
          </a:p>
        </p:txBody>
      </p:sp>
      <p:sp>
        <p:nvSpPr>
          <p:cNvPr id="888" name="Google Shape;888;p118"/>
          <p:cNvSpPr txBox="1">
            <a:spLocks noGrp="1"/>
          </p:cNvSpPr>
          <p:nvPr>
            <p:ph type="sldNum" idx="12"/>
          </p:nvPr>
        </p:nvSpPr>
        <p:spPr>
          <a:xfrm>
            <a:off x="11238654" y="6135087"/>
            <a:ext cx="88222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111</a:t>
            </a:fld>
            <a:endParaRPr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119"/>
          <p:cNvSpPr txBox="1">
            <a:spLocks noGrp="1"/>
          </p:cNvSpPr>
          <p:nvPr>
            <p:ph type="body" idx="1"/>
          </p:nvPr>
        </p:nvSpPr>
        <p:spPr>
          <a:xfrm>
            <a:off x="517793" y="29367"/>
            <a:ext cx="11226188" cy="6705542"/>
          </a:xfrm>
          <a:prstGeom prst="rect">
            <a:avLst/>
          </a:prstGeom>
          <a:noFill/>
          <a:ln>
            <a:noFill/>
          </a:ln>
        </p:spPr>
        <p:txBody>
          <a:bodyPr spcFirstLastPara="1" wrap="square" lIns="45700" tIns="45700" rIns="45700" bIns="45700" anchor="t" anchorCtr="0">
            <a:normAutofit lnSpcReduction="10000"/>
          </a:bodyPr>
          <a:lstStyle/>
          <a:p>
            <a:pPr marL="0" lvl="0" indent="0" algn="ctr" rtl="0">
              <a:lnSpc>
                <a:spcPct val="100000"/>
              </a:lnSpc>
              <a:spcBef>
                <a:spcPts val="0"/>
              </a:spcBef>
              <a:spcAft>
                <a:spcPts val="0"/>
              </a:spcAft>
              <a:buClr>
                <a:srgbClr val="18579B"/>
              </a:buClr>
              <a:buSzPts val="4800"/>
              <a:buFont typeface="Calibri"/>
              <a:buNone/>
            </a:pPr>
            <a:r>
              <a:rPr lang="es-ES" b="1" i="1" dirty="0">
                <a:solidFill>
                  <a:srgbClr val="7030A0"/>
                </a:solidFill>
              </a:rPr>
              <a:t>Procedimientos de Tiempo Muerto</a:t>
            </a:r>
            <a:r>
              <a:rPr lang="es-ES" sz="4800" b="1" i="1" dirty="0">
                <a:solidFill>
                  <a:srgbClr val="7030A0"/>
                </a:solidFill>
                <a:latin typeface="Calibri"/>
                <a:ea typeface="Calibri"/>
                <a:cs typeface="Calibri"/>
                <a:sym typeface="Calibri"/>
              </a:rPr>
              <a:t> </a:t>
            </a:r>
            <a:r>
              <a:rPr lang="es-ES" sz="2800" b="1" i="1" dirty="0">
                <a:solidFill>
                  <a:srgbClr val="7030A0"/>
                </a:solidFill>
                <a:latin typeface="Calibri"/>
                <a:ea typeface="Calibri"/>
                <a:cs typeface="Calibri"/>
                <a:sym typeface="Calibri"/>
              </a:rPr>
              <a:t>(</a:t>
            </a:r>
            <a:r>
              <a:rPr lang="es-ES" sz="2800" b="1" i="1" dirty="0" err="1">
                <a:solidFill>
                  <a:srgbClr val="7030A0"/>
                </a:solidFill>
                <a:latin typeface="Calibri"/>
                <a:ea typeface="Calibri"/>
                <a:cs typeface="Calibri"/>
                <a:sym typeface="Calibri"/>
              </a:rPr>
              <a:t>cont</a:t>
            </a:r>
            <a:r>
              <a:rPr lang="es-ES" sz="2800" b="1" i="1" dirty="0">
                <a:solidFill>
                  <a:srgbClr val="7030A0"/>
                </a:solidFill>
                <a:latin typeface="Calibri"/>
                <a:ea typeface="Calibri"/>
                <a:cs typeface="Calibri"/>
                <a:sym typeface="Calibri"/>
              </a:rPr>
              <a:t>)</a:t>
            </a:r>
          </a:p>
          <a:p>
            <a:pPr marL="903288" lvl="0" indent="-819150">
              <a:buClr>
                <a:srgbClr val="FF0000"/>
              </a:buClr>
              <a:buSzPts val="3600"/>
              <a:buFont typeface="Calibri"/>
              <a:buChar char="•"/>
            </a:pPr>
            <a:r>
              <a:rPr lang="es-ES" sz="3600" dirty="0">
                <a:solidFill>
                  <a:srgbClr val="FF0000"/>
                </a:solidFill>
              </a:rPr>
              <a:t>Pregunte si están listos </a:t>
            </a:r>
            <a:r>
              <a:rPr lang="es-ES" sz="3600" dirty="0">
                <a:solidFill>
                  <a:srgbClr val="7030A0"/>
                </a:solidFill>
              </a:rPr>
              <a:t>para continuar y luego omita la notificación de 15 segundos</a:t>
            </a:r>
            <a:endParaRPr dirty="0">
              <a:solidFill>
                <a:srgbClr val="7030A0"/>
              </a:solidFill>
            </a:endParaRPr>
          </a:p>
          <a:p>
            <a:pPr marL="903288" lvl="0" indent="-819150">
              <a:buClr>
                <a:srgbClr val="18579B"/>
              </a:buClr>
              <a:buSzPts val="3600"/>
              <a:buFont typeface="Calibri"/>
              <a:buChar char="•"/>
            </a:pPr>
            <a:r>
              <a:rPr lang="es-ES" sz="3600" dirty="0">
                <a:solidFill>
                  <a:srgbClr val="7030A0"/>
                </a:solidFill>
              </a:rPr>
              <a:t>Si utiliza jueces de línea o un </a:t>
            </a:r>
            <a:r>
              <a:rPr lang="es-ES" sz="3600">
                <a:solidFill>
                  <a:srgbClr val="7030A0"/>
                </a:solidFill>
              </a:rPr>
              <a:t>segundo árbitro, </a:t>
            </a:r>
            <a:r>
              <a:rPr lang="es-ES" sz="3600" dirty="0"/>
              <a:t>verifique que están listos</a:t>
            </a:r>
            <a:endParaRPr dirty="0"/>
          </a:p>
          <a:p>
            <a:pPr marL="903288" lvl="0" indent="-819150">
              <a:buClr>
                <a:srgbClr val="FF0000"/>
              </a:buClr>
              <a:buSzPts val="3600"/>
              <a:buFont typeface="Calibri"/>
              <a:buChar char="•"/>
            </a:pPr>
            <a:r>
              <a:rPr lang="es-ES" sz="3600" dirty="0">
                <a:solidFill>
                  <a:srgbClr val="7030A0"/>
                </a:solidFill>
              </a:rPr>
              <a:t>Si los jugadores </a:t>
            </a:r>
            <a:r>
              <a:rPr lang="es-ES" sz="3600" dirty="0">
                <a:solidFill>
                  <a:srgbClr val="FF0000"/>
                </a:solidFill>
              </a:rPr>
              <a:t>no están listos antes, </a:t>
            </a:r>
            <a:r>
              <a:rPr lang="es-ES" sz="3600" dirty="0">
                <a:solidFill>
                  <a:srgbClr val="7030A0"/>
                </a:solidFill>
              </a:rPr>
              <a:t>avise cuando queden 15 segundos</a:t>
            </a:r>
            <a:endParaRPr sz="3600" dirty="0">
              <a:solidFill>
                <a:srgbClr val="7030A0"/>
              </a:solidFill>
              <a:latin typeface="Calibri"/>
              <a:ea typeface="Calibri"/>
              <a:cs typeface="Calibri"/>
              <a:sym typeface="Calibri"/>
            </a:endParaRPr>
          </a:p>
          <a:p>
            <a:pPr marL="903288" lvl="0" indent="-819150">
              <a:buClr>
                <a:srgbClr val="18579B"/>
              </a:buClr>
              <a:buSzPts val="3600"/>
              <a:buFont typeface="Calibri"/>
              <a:buChar char="•"/>
            </a:pPr>
            <a:r>
              <a:rPr lang="es-ES" sz="3600" dirty="0">
                <a:solidFill>
                  <a:srgbClr val="7030A0"/>
                </a:solidFill>
              </a:rPr>
              <a:t>Si los jugadores no están listos antes, </a:t>
            </a:r>
            <a:r>
              <a:rPr lang="es-ES" sz="3600" dirty="0">
                <a:solidFill>
                  <a:srgbClr val="FF0000"/>
                </a:solidFill>
              </a:rPr>
              <a:t>al cumplirse 1 minuto</a:t>
            </a:r>
            <a:r>
              <a:rPr lang="es-ES" sz="3600" dirty="0"/>
              <a:t>, </a:t>
            </a:r>
            <a:r>
              <a:rPr lang="es-ES" sz="3600" dirty="0">
                <a:solidFill>
                  <a:srgbClr val="7030A0"/>
                </a:solidFill>
              </a:rPr>
              <a:t>anuncie “tiempo (time-in)" y cante la puntuación</a:t>
            </a:r>
            <a:endParaRPr dirty="0">
              <a:solidFill>
                <a:srgbClr val="7030A0"/>
              </a:solidFill>
            </a:endParaRPr>
          </a:p>
        </p:txBody>
      </p:sp>
      <p:sp>
        <p:nvSpPr>
          <p:cNvPr id="894" name="Google Shape;894;p119"/>
          <p:cNvSpPr txBox="1">
            <a:spLocks noGrp="1"/>
          </p:cNvSpPr>
          <p:nvPr>
            <p:ph type="sldNum" idx="12"/>
          </p:nvPr>
        </p:nvSpPr>
        <p:spPr>
          <a:xfrm>
            <a:off x="11238654" y="6135087"/>
            <a:ext cx="86190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112</a:t>
            </a:fld>
            <a:endParaRPr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120"/>
          <p:cNvSpPr txBox="1">
            <a:spLocks noGrp="1"/>
          </p:cNvSpPr>
          <p:nvPr>
            <p:ph type="title"/>
          </p:nvPr>
        </p:nvSpPr>
        <p:spPr>
          <a:xfrm>
            <a:off x="904239" y="292665"/>
            <a:ext cx="10559282" cy="644831"/>
          </a:xfrm>
          <a:prstGeom prst="rect">
            <a:avLst/>
          </a:prstGeom>
          <a:noFill/>
          <a:ln>
            <a:noFill/>
          </a:ln>
        </p:spPr>
        <p:txBody>
          <a:bodyPr spcFirstLastPara="1" wrap="square" lIns="45700" tIns="45700" rIns="45700" bIns="45700" anchor="b" anchorCtr="0">
            <a:normAutofit fontScale="90000"/>
          </a:bodyPr>
          <a:lstStyle/>
          <a:p>
            <a:pPr marL="0" lvl="0" indent="0" algn="ctr" rtl="0">
              <a:lnSpc>
                <a:spcPct val="100000"/>
              </a:lnSpc>
              <a:spcBef>
                <a:spcPts val="0"/>
              </a:spcBef>
              <a:spcAft>
                <a:spcPts val="0"/>
              </a:spcAft>
              <a:buClr>
                <a:srgbClr val="18579B"/>
              </a:buClr>
              <a:buSzPts val="4800"/>
              <a:buFont typeface="Calibri"/>
              <a:buNone/>
            </a:pPr>
            <a:r>
              <a:rPr lang="es-ES" sz="5400" b="1" i="1" dirty="0">
                <a:solidFill>
                  <a:srgbClr val="7030A0"/>
                </a:solidFill>
              </a:rPr>
              <a:t>Procedimientos de Tiempo Muerto</a:t>
            </a:r>
            <a:r>
              <a:rPr lang="es-ES" sz="5400" b="1" i="1" dirty="0">
                <a:solidFill>
                  <a:srgbClr val="7030A0"/>
                </a:solidFill>
                <a:latin typeface="Calibri"/>
                <a:ea typeface="Calibri"/>
                <a:cs typeface="Calibri"/>
                <a:sym typeface="Calibri"/>
              </a:rPr>
              <a:t> </a:t>
            </a:r>
            <a:r>
              <a:rPr lang="es-ES" sz="3200" b="1" i="1" dirty="0">
                <a:solidFill>
                  <a:srgbClr val="7030A0"/>
                </a:solidFill>
                <a:latin typeface="Calibri"/>
                <a:ea typeface="Calibri"/>
                <a:cs typeface="Calibri"/>
                <a:sym typeface="Calibri"/>
              </a:rPr>
              <a:t>(</a:t>
            </a:r>
            <a:r>
              <a:rPr lang="es-ES" sz="3200" b="1" i="1" dirty="0" err="1">
                <a:solidFill>
                  <a:srgbClr val="7030A0"/>
                </a:solidFill>
                <a:latin typeface="Calibri"/>
                <a:ea typeface="Calibri"/>
                <a:cs typeface="Calibri"/>
                <a:sym typeface="Calibri"/>
              </a:rPr>
              <a:t>cont</a:t>
            </a:r>
            <a:r>
              <a:rPr lang="es-ES" sz="3200" b="1" i="1" dirty="0">
                <a:solidFill>
                  <a:srgbClr val="7030A0"/>
                </a:solidFill>
                <a:latin typeface="Calibri"/>
                <a:ea typeface="Calibri"/>
                <a:cs typeface="Calibri"/>
                <a:sym typeface="Calibri"/>
              </a:rPr>
              <a:t>)</a:t>
            </a:r>
          </a:p>
        </p:txBody>
      </p:sp>
      <p:sp>
        <p:nvSpPr>
          <p:cNvPr id="900" name="Google Shape;900;p120"/>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113</a:t>
            </a:fld>
            <a:endParaRPr dirty="0"/>
          </a:p>
        </p:txBody>
      </p:sp>
      <p:sp>
        <p:nvSpPr>
          <p:cNvPr id="2" name="Google Shape;897;p120">
            <a:extLst>
              <a:ext uri="{FF2B5EF4-FFF2-40B4-BE49-F238E27FC236}">
                <a16:creationId xmlns:a16="http://schemas.microsoft.com/office/drawing/2014/main" id="{BD876B1A-56A2-78E4-B8F3-C5BD0C307845}"/>
              </a:ext>
            </a:extLst>
          </p:cNvPr>
          <p:cNvSpPr txBox="1"/>
          <p:nvPr/>
        </p:nvSpPr>
        <p:spPr>
          <a:xfrm>
            <a:off x="0" y="5175971"/>
            <a:ext cx="11904133" cy="175942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600"/>
              </a:spcBef>
              <a:spcAft>
                <a:spcPts val="600"/>
              </a:spcAft>
              <a:buClr>
                <a:schemeClr val="dk1"/>
              </a:buClr>
              <a:buSzPts val="1100"/>
              <a:buFont typeface="Arial"/>
              <a:buNone/>
            </a:pPr>
            <a:r>
              <a:rPr lang="en-US" sz="2000" b="1" dirty="0">
                <a:solidFill>
                  <a:schemeClr val="dk1"/>
                </a:solidFill>
                <a:highlight>
                  <a:srgbClr val="FFFFFF"/>
                </a:highlight>
              </a:rPr>
              <a:t>  Standard Time-Out Procedures – </a:t>
            </a:r>
          </a:p>
          <a:p>
            <a:pPr marL="0" lvl="0" indent="0" algn="ctr" rtl="0">
              <a:lnSpc>
                <a:spcPct val="115000"/>
              </a:lnSpc>
              <a:spcBef>
                <a:spcPts val="1400"/>
              </a:spcBef>
              <a:spcAft>
                <a:spcPts val="1400"/>
              </a:spcAft>
              <a:buClr>
                <a:schemeClr val="dk1"/>
              </a:buClr>
              <a:buSzPts val="1100"/>
              <a:buFont typeface="Arial"/>
              <a:buNone/>
            </a:pPr>
            <a:r>
              <a:rPr lang="en-US" sz="2000" dirty="0">
                <a:solidFill>
                  <a:schemeClr val="dk1"/>
                </a:solidFill>
              </a:rPr>
              <a:t>URL:  </a:t>
            </a:r>
            <a:r>
              <a:rPr lang="en-US" sz="2000" u="sng" dirty="0">
                <a:solidFill>
                  <a:schemeClr val="hlink"/>
                </a:solidFill>
                <a:hlinkClick r:id="rId3"/>
              </a:rPr>
              <a:t>https://youtu.be/Nukw8ZsrnPI?list=PL6LdHc7zNUo-RU08OGIeHmhiz5b0MideT</a:t>
            </a:r>
            <a:r>
              <a:rPr lang="en-US" sz="2000" dirty="0">
                <a:solidFill>
                  <a:schemeClr val="dk1"/>
                </a:solidFill>
                <a:highlight>
                  <a:srgbClr val="FFFFFF"/>
                </a:highlight>
              </a:rPr>
              <a:t>  (full video) 2:56 min</a:t>
            </a:r>
            <a:endParaRPr sz="2000" dirty="0">
              <a:solidFill>
                <a:schemeClr val="dk1"/>
              </a:solidFill>
              <a:highlight>
                <a:srgbClr val="FFFFFF"/>
              </a:highlight>
            </a:endParaRPr>
          </a:p>
        </p:txBody>
      </p:sp>
      <p:pic>
        <p:nvPicPr>
          <p:cNvPr id="4" name="Google Shape;896;p120" descr="Welcome to one of many video series on pickleball refereeing presented by PRA - Pickleball Referee Association.  This video is on how to do a proper Time-Out procedure.  For more referee training videos, visit PRA Pickleball Referee Association's Channel at https://www.youtube.com/channel/UCuJ6_t8ZmX0tnhQ5GDuGyEw" title="Pickleball Referee: Standard Time-out">
            <a:hlinkClick r:id="rId4"/>
            <a:extLst>
              <a:ext uri="{FF2B5EF4-FFF2-40B4-BE49-F238E27FC236}">
                <a16:creationId xmlns:a16="http://schemas.microsoft.com/office/drawing/2014/main" id="{A6B9302A-D3E9-980E-50E5-957D611C7975}"/>
              </a:ext>
            </a:extLst>
          </p:cNvPr>
          <p:cNvPicPr preferRelativeResize="0"/>
          <p:nvPr/>
        </p:nvPicPr>
        <p:blipFill>
          <a:blip r:embed="rId5">
            <a:alphaModFix/>
          </a:blip>
          <a:stretch>
            <a:fillRect/>
          </a:stretch>
        </p:blipFill>
        <p:spPr>
          <a:xfrm>
            <a:off x="3289762" y="846225"/>
            <a:ext cx="5612476" cy="42093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121"/>
          <p:cNvSpPr txBox="1">
            <a:spLocks noGrp="1"/>
          </p:cNvSpPr>
          <p:nvPr>
            <p:ph type="body" idx="1"/>
          </p:nvPr>
        </p:nvSpPr>
        <p:spPr>
          <a:xfrm>
            <a:off x="111761" y="253218"/>
            <a:ext cx="11870441" cy="6741901"/>
          </a:xfrm>
          <a:prstGeom prst="rect">
            <a:avLst/>
          </a:prstGeom>
          <a:noFill/>
          <a:ln>
            <a:noFill/>
          </a:ln>
        </p:spPr>
        <p:txBody>
          <a:bodyPr spcFirstLastPara="1" wrap="square" lIns="45700" tIns="45700" rIns="45700" bIns="45700" anchor="t" anchorCtr="0">
            <a:normAutofit/>
          </a:bodyPr>
          <a:lstStyle/>
          <a:p>
            <a:pPr marL="0" lvl="0" indent="0" algn="ctr">
              <a:spcBef>
                <a:spcPts val="0"/>
              </a:spcBef>
              <a:buSzPts val="4800"/>
            </a:pPr>
            <a:r>
              <a:rPr lang="es-ES" b="1" i="1" dirty="0">
                <a:solidFill>
                  <a:srgbClr val="7030A0"/>
                </a:solidFill>
              </a:rPr>
              <a:t>Recordatorio de Tiempos Muertos</a:t>
            </a:r>
            <a:r>
              <a:rPr lang="es-ES" dirty="0"/>
              <a:t>
</a:t>
            </a:r>
            <a:endParaRPr sz="4000" dirty="0">
              <a:latin typeface="Calibri"/>
              <a:ea typeface="Calibri"/>
              <a:cs typeface="Calibri"/>
              <a:sym typeface="Calibri"/>
            </a:endParaRPr>
          </a:p>
          <a:p>
            <a:pPr marL="987425" lvl="0" indent="-803275">
              <a:buClr>
                <a:srgbClr val="18579B"/>
              </a:buClr>
              <a:buSzPts val="4000"/>
              <a:buFont typeface="Arial"/>
              <a:buChar char="•"/>
            </a:pPr>
            <a:r>
              <a:rPr lang="es-ES" sz="4000" dirty="0"/>
              <a:t>Se puede pedir tiempo muerto hasta que la pala golpee la pelota para iniciar el saque.</a:t>
            </a:r>
            <a:endParaRPr dirty="0"/>
          </a:p>
          <a:p>
            <a:pPr marL="987425" lvl="0" indent="-803275">
              <a:buClr>
                <a:srgbClr val="18579B"/>
              </a:buClr>
              <a:buSzPts val="4000"/>
              <a:buFont typeface="Arial"/>
              <a:buChar char="•"/>
            </a:pPr>
            <a:r>
              <a:rPr lang="es-ES" sz="4000" dirty="0">
                <a:solidFill>
                  <a:srgbClr val="18579B"/>
                </a:solidFill>
              </a:rPr>
              <a:t>Se pueden solicitar tiempos muertos antes del inicio del 2º o 3º juego (por ejemplo, entre juegos)</a:t>
            </a:r>
          </a:p>
          <a:p>
            <a:pPr marL="987425" lvl="0" indent="-803275">
              <a:buClr>
                <a:srgbClr val="18579B"/>
              </a:buClr>
              <a:buSzPts val="4000"/>
              <a:buFont typeface="Arial"/>
              <a:buChar char="•"/>
            </a:pPr>
            <a:r>
              <a:rPr lang="es-ES" sz="4000" dirty="0">
                <a:solidFill>
                  <a:srgbClr val="18579B"/>
                </a:solidFill>
              </a:rPr>
              <a:t>No se puede utilizar un tiempo muerto para retrasar el inicio del partido.</a:t>
            </a:r>
            <a:endParaRPr dirty="0"/>
          </a:p>
          <a:p>
            <a:pPr marL="987425" lvl="0" indent="-549275" algn="l" rtl="0">
              <a:lnSpc>
                <a:spcPct val="100000"/>
              </a:lnSpc>
              <a:spcBef>
                <a:spcPts val="2000"/>
              </a:spcBef>
              <a:spcAft>
                <a:spcPts val="0"/>
              </a:spcAft>
              <a:buClr>
                <a:srgbClr val="18579B"/>
              </a:buClr>
              <a:buSzPts val="4000"/>
              <a:buFont typeface="Arial"/>
              <a:buNone/>
            </a:pPr>
            <a:endParaRPr sz="4000" dirty="0">
              <a:latin typeface="Calibri"/>
              <a:ea typeface="Calibri"/>
              <a:cs typeface="Calibri"/>
              <a:sym typeface="Calibri"/>
            </a:endParaRPr>
          </a:p>
        </p:txBody>
      </p:sp>
      <p:sp>
        <p:nvSpPr>
          <p:cNvPr id="907" name="Google Shape;907;p121"/>
          <p:cNvSpPr txBox="1">
            <a:spLocks noGrp="1"/>
          </p:cNvSpPr>
          <p:nvPr>
            <p:ph type="sldNum" idx="12"/>
          </p:nvPr>
        </p:nvSpPr>
        <p:spPr>
          <a:xfrm>
            <a:off x="11238654" y="6135087"/>
            <a:ext cx="84158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114</a:t>
            </a:fld>
            <a:endParaRPr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122"/>
          <p:cNvSpPr txBox="1">
            <a:spLocks noGrp="1"/>
          </p:cNvSpPr>
          <p:nvPr>
            <p:ph type="body" idx="1"/>
          </p:nvPr>
        </p:nvSpPr>
        <p:spPr>
          <a:xfrm>
            <a:off x="1206943" y="0"/>
            <a:ext cx="10175159" cy="6604781"/>
          </a:xfrm>
          <a:prstGeom prst="rect">
            <a:avLst/>
          </a:prstGeom>
          <a:noFill/>
          <a:ln>
            <a:noFill/>
          </a:ln>
        </p:spPr>
        <p:txBody>
          <a:bodyPr spcFirstLastPara="1" wrap="square" lIns="45700" tIns="45700" rIns="45700" bIns="45700" anchor="t" anchorCtr="0">
            <a:normAutofit fontScale="92500"/>
          </a:bodyPr>
          <a:lstStyle/>
          <a:p>
            <a:pPr marL="0" lvl="0" indent="0" algn="ctr" rtl="0">
              <a:lnSpc>
                <a:spcPct val="100000"/>
              </a:lnSpc>
              <a:spcBef>
                <a:spcPts val="0"/>
              </a:spcBef>
              <a:spcAft>
                <a:spcPts val="0"/>
              </a:spcAft>
              <a:buSzPct val="108333"/>
              <a:buFont typeface="Calibri"/>
              <a:buNone/>
            </a:pPr>
            <a:r>
              <a:rPr lang="es-ES" b="1" i="1" dirty="0">
                <a:solidFill>
                  <a:srgbClr val="7030A0"/>
                </a:solidFill>
              </a:rPr>
              <a:t>Recordatorio de Tiempos Muertos </a:t>
            </a:r>
            <a:r>
              <a:rPr lang="es-ES" sz="3000" b="1" i="1" dirty="0">
                <a:solidFill>
                  <a:srgbClr val="7030A0"/>
                </a:solidFill>
              </a:rPr>
              <a:t>(</a:t>
            </a:r>
            <a:r>
              <a:rPr lang="es-ES" sz="3000" b="1" i="1" dirty="0" err="1">
                <a:solidFill>
                  <a:srgbClr val="7030A0"/>
                </a:solidFill>
              </a:rPr>
              <a:t>cont</a:t>
            </a:r>
            <a:r>
              <a:rPr lang="es-ES" sz="3000" b="1" i="1" dirty="0">
                <a:solidFill>
                  <a:srgbClr val="7030A0"/>
                </a:solidFill>
              </a:rPr>
              <a:t>)</a:t>
            </a:r>
            <a:endParaRPr sz="3000" b="1" i="1" dirty="0">
              <a:solidFill>
                <a:srgbClr val="7030A0"/>
              </a:solidFill>
              <a:latin typeface="Calibri"/>
              <a:ea typeface="Calibri"/>
              <a:cs typeface="Calibri"/>
              <a:sym typeface="Calibri"/>
            </a:endParaRPr>
          </a:p>
          <a:p>
            <a:pPr marL="804863" lvl="0" indent="-620713">
              <a:buClr>
                <a:srgbClr val="18579B"/>
              </a:buClr>
              <a:buSzPct val="100000"/>
              <a:buFont typeface="Arial"/>
              <a:buChar char="•"/>
            </a:pPr>
            <a:r>
              <a:rPr lang="es-ES" sz="3600" dirty="0">
                <a:solidFill>
                  <a:srgbClr val="18579B"/>
                </a:solidFill>
              </a:rPr>
              <a:t>Los jugadores pueden solicitar </a:t>
            </a:r>
            <a:r>
              <a:rPr lang="es-ES" sz="3600" dirty="0">
                <a:solidFill>
                  <a:srgbClr val="FF0000"/>
                </a:solidFill>
              </a:rPr>
              <a:t>tiempos muertos consecutivo</a:t>
            </a:r>
            <a:r>
              <a:rPr lang="es-ES" sz="3600" dirty="0">
                <a:solidFill>
                  <a:srgbClr val="18579B"/>
                </a:solidFill>
              </a:rPr>
              <a:t>s entre </a:t>
            </a:r>
            <a:r>
              <a:rPr lang="es-ES" sz="3600" dirty="0" err="1">
                <a:solidFill>
                  <a:srgbClr val="18579B"/>
                </a:solidFill>
              </a:rPr>
              <a:t>rallys</a:t>
            </a:r>
            <a:r>
              <a:rPr lang="es-ES" sz="3600" dirty="0">
                <a:solidFill>
                  <a:srgbClr val="18579B"/>
                </a:solidFill>
              </a:rPr>
              <a:t> o entre juegos.
Un equipo puede pedir </a:t>
            </a:r>
            <a:r>
              <a:rPr lang="es-ES" sz="3600" dirty="0">
                <a:solidFill>
                  <a:srgbClr val="FF0000"/>
                </a:solidFill>
              </a:rPr>
              <a:t>todos sus tiempos muertos a la vez</a:t>
            </a:r>
            <a:r>
              <a:rPr lang="es-ES" sz="3600" dirty="0">
                <a:solidFill>
                  <a:srgbClr val="18579B"/>
                </a:solidFill>
              </a:rPr>
              <a:t> sin necesidad de estar presente en la pista</a:t>
            </a:r>
            <a:endParaRPr sz="3600" b="1" dirty="0">
              <a:solidFill>
                <a:srgbClr val="18579B"/>
              </a:solidFill>
              <a:latin typeface="Calibri"/>
              <a:ea typeface="Calibri"/>
              <a:cs typeface="Calibri"/>
              <a:sym typeface="Calibri"/>
            </a:endParaRPr>
          </a:p>
          <a:p>
            <a:pPr marL="804863" lvl="0" indent="-620713">
              <a:buClr>
                <a:srgbClr val="18579B"/>
              </a:buClr>
              <a:buSzPct val="100000"/>
              <a:buFont typeface="Arial"/>
              <a:buChar char="•"/>
            </a:pPr>
            <a:r>
              <a:rPr lang="en-US" sz="3600" dirty="0">
                <a:solidFill>
                  <a:srgbClr val="18579B"/>
                </a:solidFill>
                <a:latin typeface="Calibri"/>
                <a:ea typeface="Calibri"/>
                <a:cs typeface="Calibri"/>
                <a:sym typeface="Calibri"/>
              </a:rPr>
              <a:t> </a:t>
            </a:r>
            <a:r>
              <a:rPr lang="es-ES" sz="3600" dirty="0">
                <a:solidFill>
                  <a:srgbClr val="18579B"/>
                </a:solidFill>
              </a:rPr>
              <a:t>Si los jugadores regresan </a:t>
            </a:r>
            <a:r>
              <a:rPr lang="es-ES" sz="3600" dirty="0">
                <a:solidFill>
                  <a:srgbClr val="FF0000"/>
                </a:solidFill>
              </a:rPr>
              <a:t>antes de un minuto</a:t>
            </a:r>
            <a:r>
              <a:rPr lang="es-ES" sz="3600" dirty="0">
                <a:solidFill>
                  <a:srgbClr val="18579B"/>
                </a:solidFill>
              </a:rPr>
              <a:t>, el 2º tiempo muerto sigue disponible</a:t>
            </a:r>
            <a:endParaRPr dirty="0"/>
          </a:p>
          <a:p>
            <a:pPr marL="804863" lvl="0" indent="-620713">
              <a:buClr>
                <a:srgbClr val="18579B"/>
              </a:buClr>
              <a:buSzPct val="100000"/>
              <a:buFont typeface="Arial"/>
              <a:buChar char="•"/>
            </a:pPr>
            <a:r>
              <a:rPr lang="es-ES" sz="3600" dirty="0">
                <a:solidFill>
                  <a:srgbClr val="18579B"/>
                </a:solidFill>
              </a:rPr>
              <a:t>La advertencia de "15 segundos" no es precisa, sino que es un aviso de que el juego se reanudará en </a:t>
            </a:r>
            <a:r>
              <a:rPr lang="es-ES" sz="3600" dirty="0">
                <a:solidFill>
                  <a:srgbClr val="FF0000"/>
                </a:solidFill>
              </a:rPr>
              <a:t>UNOS 15</a:t>
            </a:r>
            <a:r>
              <a:rPr lang="es-ES" sz="3600" dirty="0">
                <a:solidFill>
                  <a:srgbClr val="18579B"/>
                </a:solidFill>
              </a:rPr>
              <a:t> segundos.</a:t>
            </a:r>
            <a:endParaRPr dirty="0">
              <a:solidFill>
                <a:srgbClr val="FF0000"/>
              </a:solidFill>
            </a:endParaRPr>
          </a:p>
        </p:txBody>
      </p:sp>
      <p:sp>
        <p:nvSpPr>
          <p:cNvPr id="913" name="Google Shape;913;p122"/>
          <p:cNvSpPr txBox="1">
            <a:spLocks noGrp="1"/>
          </p:cNvSpPr>
          <p:nvPr>
            <p:ph type="sldNum" idx="12"/>
          </p:nvPr>
        </p:nvSpPr>
        <p:spPr>
          <a:xfrm>
            <a:off x="11238654" y="6135087"/>
            <a:ext cx="88222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115</a:t>
            </a:fld>
            <a:endParaRPr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124"/>
          <p:cNvSpPr txBox="1">
            <a:spLocks noGrp="1"/>
          </p:cNvSpPr>
          <p:nvPr>
            <p:ph type="body" idx="1"/>
          </p:nvPr>
        </p:nvSpPr>
        <p:spPr>
          <a:xfrm>
            <a:off x="0" y="-40640"/>
            <a:ext cx="12192000" cy="6828633"/>
          </a:xfrm>
          <a:prstGeom prst="rect">
            <a:avLst/>
          </a:prstGeom>
          <a:noFill/>
          <a:ln>
            <a:noFill/>
          </a:ln>
        </p:spPr>
        <p:txBody>
          <a:bodyPr spcFirstLastPara="1" wrap="square" lIns="45700" tIns="45700" rIns="45700" bIns="45700" anchor="t" anchorCtr="0">
            <a:noAutofit/>
          </a:bodyPr>
          <a:lstStyle/>
          <a:p>
            <a:pPr marL="0" lvl="0" indent="0" algn="ctr" rtl="0">
              <a:lnSpc>
                <a:spcPct val="80000"/>
              </a:lnSpc>
              <a:spcBef>
                <a:spcPts val="0"/>
              </a:spcBef>
              <a:spcAft>
                <a:spcPts val="0"/>
              </a:spcAft>
              <a:buClr>
                <a:srgbClr val="18579B"/>
              </a:buClr>
              <a:buSzPts val="4800"/>
              <a:buFont typeface="Calibri"/>
              <a:buNone/>
            </a:pPr>
            <a:r>
              <a:rPr lang="en-US" b="1" i="1" dirty="0">
                <a:solidFill>
                  <a:srgbClr val="7030A0"/>
                </a:solidFill>
              </a:rPr>
              <a:t>FINAL DEL JUEGO</a:t>
            </a:r>
            <a:endParaRPr b="1" i="1" dirty="0">
              <a:solidFill>
                <a:srgbClr val="7030A0"/>
              </a:solidFill>
            </a:endParaRPr>
          </a:p>
          <a:p>
            <a:pPr marL="903288" lvl="0" indent="-719138">
              <a:lnSpc>
                <a:spcPct val="80000"/>
              </a:lnSpc>
              <a:buClr>
                <a:srgbClr val="18579B"/>
              </a:buClr>
              <a:buSzPts val="3600"/>
              <a:buFont typeface="Calibri"/>
              <a:buChar char="•"/>
            </a:pPr>
            <a:r>
              <a:rPr lang="es-ES" sz="3600" dirty="0">
                <a:solidFill>
                  <a:srgbClr val="7030A0"/>
                </a:solidFill>
              </a:rPr>
              <a:t>Anuncie: </a:t>
            </a:r>
            <a:r>
              <a:rPr lang="es-ES" sz="3600" dirty="0"/>
              <a:t>"Punto, Juego, nombres (puntuación final del juego)" y “Tiempo muerto, Cambio de Campo, 2 minutos“. 
</a:t>
            </a:r>
            <a:r>
              <a:rPr lang="en-US" sz="3600" dirty="0" err="1">
                <a:solidFill>
                  <a:srgbClr val="7030A0"/>
                </a:solidFill>
              </a:rPr>
              <a:t>Ponga</a:t>
            </a:r>
            <a:r>
              <a:rPr lang="en-US" sz="3600" dirty="0">
                <a:solidFill>
                  <a:srgbClr val="7030A0"/>
                </a:solidFill>
              </a:rPr>
              <a:t> </a:t>
            </a:r>
            <a:r>
              <a:rPr lang="en-US" sz="3600" dirty="0" err="1">
                <a:solidFill>
                  <a:srgbClr val="7030A0"/>
                </a:solidFill>
              </a:rPr>
              <a:t>en</a:t>
            </a:r>
            <a:r>
              <a:rPr lang="en-US" sz="3600" dirty="0">
                <a:solidFill>
                  <a:srgbClr val="7030A0"/>
                </a:solidFill>
              </a:rPr>
              <a:t> </a:t>
            </a:r>
            <a:r>
              <a:rPr lang="en-US" sz="3600" dirty="0" err="1">
                <a:solidFill>
                  <a:srgbClr val="7030A0"/>
                </a:solidFill>
              </a:rPr>
              <a:t>marcha</a:t>
            </a:r>
            <a:r>
              <a:rPr lang="en-US" sz="3600" dirty="0">
                <a:solidFill>
                  <a:srgbClr val="7030A0"/>
                </a:solidFill>
              </a:rPr>
              <a:t> </a:t>
            </a:r>
            <a:r>
              <a:rPr lang="en-US" sz="3600" dirty="0" err="1">
                <a:solidFill>
                  <a:srgbClr val="7030A0"/>
                </a:solidFill>
              </a:rPr>
              <a:t>el</a:t>
            </a:r>
            <a:r>
              <a:rPr lang="en-US" sz="3600" dirty="0">
                <a:solidFill>
                  <a:srgbClr val="7030A0"/>
                </a:solidFill>
              </a:rPr>
              <a:t> </a:t>
            </a:r>
            <a:r>
              <a:rPr lang="en-US" sz="3600" dirty="0" err="1"/>
              <a:t>cronómetro</a:t>
            </a:r>
            <a:r>
              <a:rPr lang="en-US" sz="3600" dirty="0"/>
              <a:t>.</a:t>
            </a:r>
            <a:endParaRPr dirty="0"/>
          </a:p>
          <a:p>
            <a:pPr marL="903288" lvl="0" indent="-719138" algn="l" rtl="0">
              <a:lnSpc>
                <a:spcPct val="80000"/>
              </a:lnSpc>
              <a:spcBef>
                <a:spcPts val="2000"/>
              </a:spcBef>
              <a:spcAft>
                <a:spcPts val="0"/>
              </a:spcAft>
              <a:buClr>
                <a:srgbClr val="18579B"/>
              </a:buClr>
              <a:buSzPts val="3600"/>
              <a:buFont typeface="Calibri"/>
              <a:buChar char="•"/>
            </a:pPr>
            <a:r>
              <a:rPr lang="es-ES" sz="3600" dirty="0">
                <a:latin typeface="Calibri"/>
                <a:ea typeface="Calibri"/>
                <a:cs typeface="Calibri"/>
                <a:sym typeface="Calibri"/>
              </a:rPr>
              <a:t>Recoja y Guarde </a:t>
            </a:r>
            <a:r>
              <a:rPr lang="es-ES" sz="3600" dirty="0">
                <a:solidFill>
                  <a:srgbClr val="7030A0"/>
                </a:solidFill>
                <a:latin typeface="Calibri"/>
                <a:ea typeface="Calibri"/>
                <a:cs typeface="Calibri"/>
                <a:sym typeface="Calibri"/>
              </a:rPr>
              <a:t>la Pelota del Juego.</a:t>
            </a:r>
            <a:endParaRPr dirty="0">
              <a:solidFill>
                <a:srgbClr val="7030A0"/>
              </a:solidFill>
            </a:endParaRPr>
          </a:p>
          <a:p>
            <a:pPr marL="903288" lvl="0" indent="-719138">
              <a:lnSpc>
                <a:spcPct val="80000"/>
              </a:lnSpc>
              <a:buClr>
                <a:srgbClr val="18579B"/>
              </a:buClr>
              <a:buSzPts val="3600"/>
              <a:buFont typeface="Calibri"/>
              <a:buChar char="•"/>
            </a:pPr>
            <a:r>
              <a:rPr lang="es-ES" sz="3600" dirty="0"/>
              <a:t>Muévase a la parte central </a:t>
            </a:r>
            <a:r>
              <a:rPr lang="es-ES" sz="3600" dirty="0">
                <a:solidFill>
                  <a:srgbClr val="7030A0"/>
                </a:solidFill>
              </a:rPr>
              <a:t>y prepare la hoja de puntuación para el próximo juego.</a:t>
            </a:r>
            <a:r>
              <a:rPr lang="es-ES" sz="3600" dirty="0"/>
              <a:t>
Trazar una línea </a:t>
            </a:r>
            <a:r>
              <a:rPr lang="es-ES" sz="3600" dirty="0">
                <a:solidFill>
                  <a:srgbClr val="7030A0"/>
                </a:solidFill>
              </a:rPr>
              <a:t>sobre los puntos y cuadros de tiempo muerto no utilizados si se van a jugar juegos adicionales.</a:t>
            </a:r>
            <a:r>
              <a:rPr lang="es-ES" sz="3600" dirty="0"/>
              <a:t>
</a:t>
            </a:r>
            <a:r>
              <a:rPr lang="es-ES" sz="3600" dirty="0">
                <a:solidFill>
                  <a:srgbClr val="7030A0"/>
                </a:solidFill>
              </a:rPr>
              <a:t>Sombrear ligeramente o </a:t>
            </a:r>
            <a:r>
              <a:rPr lang="es-ES" sz="3600" dirty="0"/>
              <a:t>rodear con un círculo las puntuaciones finales.</a:t>
            </a:r>
            <a:endParaRPr dirty="0"/>
          </a:p>
        </p:txBody>
      </p:sp>
      <p:sp>
        <p:nvSpPr>
          <p:cNvPr id="926" name="Google Shape;926;p124"/>
          <p:cNvSpPr txBox="1">
            <a:spLocks noGrp="1"/>
          </p:cNvSpPr>
          <p:nvPr>
            <p:ph type="sldNum" idx="12"/>
          </p:nvPr>
        </p:nvSpPr>
        <p:spPr>
          <a:xfrm>
            <a:off x="11238654" y="6135087"/>
            <a:ext cx="8517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116</a:t>
            </a:fld>
            <a:endParaRPr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125"/>
          <p:cNvSpPr txBox="1">
            <a:spLocks noGrp="1"/>
          </p:cNvSpPr>
          <p:nvPr>
            <p:ph type="body" idx="1"/>
          </p:nvPr>
        </p:nvSpPr>
        <p:spPr>
          <a:xfrm>
            <a:off x="1185334" y="29367"/>
            <a:ext cx="10092266" cy="6705542"/>
          </a:xfrm>
          <a:prstGeom prst="rect">
            <a:avLst/>
          </a:prstGeom>
          <a:noFill/>
          <a:ln>
            <a:noFill/>
          </a:ln>
        </p:spPr>
        <p:txBody>
          <a:bodyPr spcFirstLastPara="1" wrap="square" lIns="45700" tIns="45700" rIns="45700" bIns="45700" anchor="t" anchorCtr="0">
            <a:noAutofit/>
          </a:bodyPr>
          <a:lstStyle/>
          <a:p>
            <a:pPr marL="349250" lvl="0" indent="-349250" algn="ctr">
              <a:spcBef>
                <a:spcPts val="0"/>
              </a:spcBef>
              <a:buSzPts val="3960"/>
            </a:pPr>
            <a:r>
              <a:rPr lang="es-ES" sz="3600" b="1" i="1" dirty="0">
                <a:solidFill>
                  <a:srgbClr val="FF0000"/>
                </a:solidFill>
              </a:rPr>
              <a:t>Rodee o sombree ligeramente el cuadro que contiene el punto final anotado por cada equipo</a:t>
            </a:r>
            <a:r>
              <a:rPr lang="es-ES" sz="3600" b="1" dirty="0">
                <a:solidFill>
                  <a:srgbClr val="FF0000"/>
                </a:solidFill>
              </a:rPr>
              <a:t>
</a:t>
            </a:r>
            <a:endParaRPr dirty="0"/>
          </a:p>
        </p:txBody>
      </p:sp>
      <p:pic>
        <p:nvPicPr>
          <p:cNvPr id="932" name="Google Shape;932;p125" descr="Figure 11_2021 with Arrows.png"/>
          <p:cNvPicPr preferRelativeResize="0"/>
          <p:nvPr/>
        </p:nvPicPr>
        <p:blipFill rotWithShape="1">
          <a:blip r:embed="rId3">
            <a:alphaModFix/>
          </a:blip>
          <a:srcRect/>
          <a:stretch/>
        </p:blipFill>
        <p:spPr>
          <a:xfrm>
            <a:off x="1905000" y="1391854"/>
            <a:ext cx="8305800" cy="5466146"/>
          </a:xfrm>
          <a:prstGeom prst="rect">
            <a:avLst/>
          </a:prstGeom>
          <a:noFill/>
          <a:ln>
            <a:noFill/>
          </a:ln>
        </p:spPr>
      </p:pic>
      <p:sp>
        <p:nvSpPr>
          <p:cNvPr id="933" name="Google Shape;933;p125"/>
          <p:cNvSpPr txBox="1">
            <a:spLocks noGrp="1"/>
          </p:cNvSpPr>
          <p:nvPr>
            <p:ph type="sldNum" idx="12"/>
          </p:nvPr>
        </p:nvSpPr>
        <p:spPr>
          <a:xfrm>
            <a:off x="11238654" y="6135087"/>
            <a:ext cx="86190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117</a:t>
            </a:fld>
            <a:endParaRPr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126"/>
          <p:cNvSpPr txBox="1"/>
          <p:nvPr/>
        </p:nvSpPr>
        <p:spPr>
          <a:xfrm>
            <a:off x="670560" y="552219"/>
            <a:ext cx="11145520" cy="5478382"/>
          </a:xfrm>
          <a:prstGeom prst="rect">
            <a:avLst/>
          </a:prstGeom>
          <a:noFill/>
          <a:ln>
            <a:noFill/>
          </a:ln>
        </p:spPr>
        <p:txBody>
          <a:bodyPr spcFirstLastPara="1" wrap="square" lIns="45700" tIns="45700" rIns="45700" bIns="45700" anchor="t" anchorCtr="0">
            <a:spAutoFit/>
          </a:bodyPr>
          <a:lstStyle/>
          <a:p>
            <a:pPr lvl="0" algn="ctr">
              <a:buClr>
                <a:srgbClr val="18579B"/>
              </a:buClr>
              <a:buSzPts val="4800"/>
            </a:pPr>
            <a:r>
              <a:rPr lang="en-US" sz="4800" b="1" i="1" dirty="0">
                <a:solidFill>
                  <a:srgbClr val="18579B"/>
                </a:solidFill>
                <a:latin typeface="Calibri"/>
                <a:ea typeface="Calibri"/>
                <a:cs typeface="Calibri"/>
                <a:sym typeface="Calibri"/>
              </a:rPr>
              <a:t>Entre </a:t>
            </a:r>
            <a:r>
              <a:rPr lang="en-US" sz="4800" b="1" i="1" dirty="0" err="1">
                <a:solidFill>
                  <a:srgbClr val="18579B"/>
                </a:solidFill>
                <a:latin typeface="Calibri"/>
                <a:ea typeface="Calibri"/>
                <a:cs typeface="Calibri"/>
                <a:sym typeface="Calibri"/>
              </a:rPr>
              <a:t>juegos</a:t>
            </a:r>
            <a:r>
              <a:rPr lang="en-US" sz="4800" b="1" i="1" dirty="0">
                <a:solidFill>
                  <a:srgbClr val="18579B"/>
                </a:solidFill>
                <a:latin typeface="Calibri"/>
                <a:ea typeface="Calibri"/>
                <a:cs typeface="Calibri"/>
                <a:sym typeface="Calibri"/>
              </a:rPr>
              <a:t> </a:t>
            </a:r>
            <a:r>
              <a:rPr lang="en-US" sz="4800" b="1" dirty="0">
                <a:solidFill>
                  <a:srgbClr val="18579B"/>
                </a:solidFill>
                <a:latin typeface="Calibri"/>
                <a:ea typeface="Calibri"/>
                <a:cs typeface="Calibri"/>
                <a:sym typeface="Calibri"/>
              </a:rPr>
              <a:t>
</a:t>
            </a:r>
            <a:endParaRPr sz="2000" b="0" i="0" u="none" strike="noStrike" cap="none" dirty="0">
              <a:solidFill>
                <a:srgbClr val="000000"/>
              </a:solidFill>
              <a:latin typeface="Calibri"/>
              <a:ea typeface="Calibri"/>
              <a:cs typeface="Calibri"/>
              <a:sym typeface="Calibri"/>
            </a:endParaRPr>
          </a:p>
          <a:p>
            <a:pPr marL="804863" marR="0" lvl="0" indent="-620713" algn="ctr" rtl="0">
              <a:lnSpc>
                <a:spcPct val="100000"/>
              </a:lnSpc>
              <a:spcBef>
                <a:spcPts val="0"/>
              </a:spcBef>
              <a:spcAft>
                <a:spcPts val="0"/>
              </a:spcAft>
              <a:buClr>
                <a:srgbClr val="18579B"/>
              </a:buClr>
              <a:buSzPts val="1400"/>
              <a:buFont typeface="Source Sans Pro"/>
              <a:buNone/>
            </a:pPr>
            <a:endParaRPr sz="1400" b="0" i="0" u="none" strike="noStrike" cap="none" dirty="0">
              <a:solidFill>
                <a:srgbClr val="000000"/>
              </a:solidFill>
              <a:latin typeface="Source Sans Pro"/>
              <a:ea typeface="Source Sans Pro"/>
              <a:cs typeface="Source Sans Pro"/>
              <a:sym typeface="Source Sans Pro"/>
            </a:endParaRPr>
          </a:p>
          <a:p>
            <a:pPr marL="804863" lvl="0" indent="-620713">
              <a:buClr>
                <a:srgbClr val="FF0000"/>
              </a:buClr>
              <a:buSzPts val="3600"/>
              <a:buFont typeface="Arial"/>
              <a:buChar char="•"/>
            </a:pPr>
            <a:r>
              <a:rPr lang="es-ES" sz="4000" dirty="0">
                <a:solidFill>
                  <a:srgbClr val="FF0000"/>
                </a:solidFill>
                <a:latin typeface="Calibri"/>
                <a:ea typeface="Calibri"/>
                <a:cs typeface="Calibri"/>
                <a:sym typeface="Calibri"/>
              </a:rPr>
              <a:t>Gire el portapapeles </a:t>
            </a:r>
            <a:r>
              <a:rPr lang="es-ES" sz="4000" dirty="0">
                <a:solidFill>
                  <a:srgbClr val="7030A0"/>
                </a:solidFill>
                <a:latin typeface="Calibri"/>
                <a:ea typeface="Calibri"/>
                <a:cs typeface="Calibri"/>
                <a:sym typeface="Calibri"/>
              </a:rPr>
              <a:t>para que el clip de la tablilla esté orientado hacia el equipo de servicio</a:t>
            </a:r>
          </a:p>
          <a:p>
            <a:pPr marL="804863" lvl="0" indent="-620713">
              <a:buClr>
                <a:srgbClr val="FF0000"/>
              </a:buClr>
              <a:buSzPts val="3600"/>
              <a:buFont typeface="Arial"/>
              <a:buChar char="•"/>
            </a:pPr>
            <a:endParaRPr sz="2000" b="0" i="0" u="none" strike="noStrike" cap="none" dirty="0">
              <a:solidFill>
                <a:srgbClr val="7030A0"/>
              </a:solidFill>
              <a:latin typeface="Calibri"/>
              <a:ea typeface="Calibri"/>
              <a:cs typeface="Calibri"/>
              <a:sym typeface="Calibri"/>
            </a:endParaRPr>
          </a:p>
          <a:p>
            <a:pPr marL="804863" lvl="0" indent="-620713">
              <a:buClr>
                <a:srgbClr val="FF0000"/>
              </a:buClr>
              <a:buSzPts val="3600"/>
              <a:buFont typeface="Arial"/>
              <a:buChar char="•"/>
            </a:pPr>
            <a:r>
              <a:rPr lang="es-ES" sz="4000" dirty="0">
                <a:solidFill>
                  <a:srgbClr val="FF0000"/>
                </a:solidFill>
                <a:latin typeface="Calibri"/>
                <a:ea typeface="Calibri"/>
                <a:cs typeface="Calibri"/>
                <a:sym typeface="Calibri"/>
              </a:rPr>
              <a:t>Rotar la hoja de puntuación </a:t>
            </a:r>
            <a:r>
              <a:rPr lang="es-ES" sz="4000" dirty="0">
                <a:solidFill>
                  <a:srgbClr val="7030A0"/>
                </a:solidFill>
                <a:latin typeface="Calibri"/>
                <a:ea typeface="Calibri"/>
                <a:cs typeface="Calibri"/>
                <a:sym typeface="Calibri"/>
              </a:rPr>
              <a:t>en consecuencia</a:t>
            </a:r>
          </a:p>
          <a:p>
            <a:pPr marL="804863" lvl="0" indent="-620713">
              <a:buClr>
                <a:srgbClr val="FF0000"/>
              </a:buClr>
              <a:buSzPts val="3600"/>
              <a:buFont typeface="Arial"/>
              <a:buChar char="•"/>
            </a:pPr>
            <a:endParaRPr sz="2000" b="0" i="0" u="none" strike="noStrike" cap="none" dirty="0">
              <a:solidFill>
                <a:srgbClr val="7030A0"/>
              </a:solidFill>
              <a:latin typeface="Calibri"/>
              <a:ea typeface="Calibri"/>
              <a:cs typeface="Calibri"/>
              <a:sym typeface="Calibri"/>
            </a:endParaRPr>
          </a:p>
          <a:p>
            <a:pPr marL="804863" lvl="0" indent="-620713">
              <a:buClr>
                <a:srgbClr val="18579B"/>
              </a:buClr>
              <a:buSzPts val="3600"/>
              <a:buFont typeface="Arial"/>
              <a:buChar char="•"/>
            </a:pPr>
            <a:r>
              <a:rPr lang="es-ES" sz="4000" dirty="0">
                <a:solidFill>
                  <a:srgbClr val="FF0000"/>
                </a:solidFill>
                <a:latin typeface="Calibri"/>
                <a:ea typeface="Calibri"/>
                <a:cs typeface="Calibri"/>
                <a:sym typeface="Calibri"/>
              </a:rPr>
              <a:t>Coloque la pinza </a:t>
            </a:r>
            <a:r>
              <a:rPr lang="es-ES" sz="4000" dirty="0">
                <a:solidFill>
                  <a:srgbClr val="7030A0"/>
                </a:solidFill>
                <a:latin typeface="Calibri"/>
                <a:ea typeface="Calibri"/>
                <a:cs typeface="Calibri"/>
                <a:sym typeface="Calibri"/>
              </a:rPr>
              <a:t>de servidor con "\2" encima del servidor inicial</a:t>
            </a:r>
            <a:endParaRPr sz="4000" dirty="0">
              <a:solidFill>
                <a:srgbClr val="7030A0"/>
              </a:solidFill>
            </a:endParaRPr>
          </a:p>
        </p:txBody>
      </p:sp>
      <p:sp>
        <p:nvSpPr>
          <p:cNvPr id="939" name="Google Shape;939;p126"/>
          <p:cNvSpPr txBox="1">
            <a:spLocks noGrp="1"/>
          </p:cNvSpPr>
          <p:nvPr>
            <p:ph type="sldNum" idx="12"/>
          </p:nvPr>
        </p:nvSpPr>
        <p:spPr>
          <a:xfrm>
            <a:off x="11238654" y="6135087"/>
            <a:ext cx="82126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118</a:t>
            </a:fld>
            <a:endParaRPr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127"/>
          <p:cNvSpPr txBox="1">
            <a:spLocks noGrp="1"/>
          </p:cNvSpPr>
          <p:nvPr>
            <p:ph type="body" idx="1"/>
          </p:nvPr>
        </p:nvSpPr>
        <p:spPr>
          <a:xfrm>
            <a:off x="142241" y="561655"/>
            <a:ext cx="11775439" cy="5654210"/>
          </a:xfrm>
          <a:prstGeom prst="rect">
            <a:avLst/>
          </a:prstGeom>
          <a:noFill/>
          <a:ln>
            <a:noFill/>
          </a:ln>
        </p:spPr>
        <p:txBody>
          <a:bodyPr spcFirstLastPara="1" wrap="square" lIns="45700" tIns="45700" rIns="45700" bIns="45700" anchor="t" anchorCtr="0">
            <a:normAutofit fontScale="92500" lnSpcReduction="20000"/>
          </a:bodyPr>
          <a:lstStyle/>
          <a:p>
            <a:pPr marL="84138" lvl="0" indent="635000" algn="ctr">
              <a:lnSpc>
                <a:spcPct val="80000"/>
              </a:lnSpc>
              <a:spcBef>
                <a:spcPts val="0"/>
              </a:spcBef>
              <a:buClr>
                <a:srgbClr val="18579B"/>
              </a:buClr>
              <a:buSzPct val="100000"/>
            </a:pPr>
            <a:r>
              <a:rPr lang="en-US" b="1" i="1" dirty="0">
                <a:solidFill>
                  <a:srgbClr val="7030A0"/>
                </a:solidFill>
              </a:rPr>
              <a:t>Entre </a:t>
            </a:r>
            <a:r>
              <a:rPr lang="en-US" b="1" i="1" dirty="0" err="1">
                <a:solidFill>
                  <a:srgbClr val="7030A0"/>
                </a:solidFill>
              </a:rPr>
              <a:t>Juegos</a:t>
            </a:r>
            <a:r>
              <a:rPr lang="en-US" b="1" i="1" dirty="0">
                <a:solidFill>
                  <a:srgbClr val="7030A0"/>
                </a:solidFill>
              </a:rPr>
              <a:t> </a:t>
            </a:r>
            <a:r>
              <a:rPr lang="en-US" sz="3500" b="1" i="1" dirty="0">
                <a:solidFill>
                  <a:srgbClr val="7030A0"/>
                </a:solidFill>
                <a:latin typeface="Calibri"/>
                <a:ea typeface="Calibri"/>
                <a:cs typeface="Calibri"/>
                <a:sym typeface="Calibri"/>
              </a:rPr>
              <a:t>(</a:t>
            </a:r>
            <a:r>
              <a:rPr lang="en-US" sz="3500" b="1" i="1" dirty="0" err="1">
                <a:solidFill>
                  <a:srgbClr val="7030A0"/>
                </a:solidFill>
                <a:latin typeface="Calibri"/>
                <a:ea typeface="Calibri"/>
                <a:cs typeface="Calibri"/>
                <a:sym typeface="Calibri"/>
              </a:rPr>
              <a:t>cont</a:t>
            </a:r>
            <a:r>
              <a:rPr lang="en-US" sz="3500" b="1" i="1" dirty="0">
                <a:solidFill>
                  <a:srgbClr val="7030A0"/>
                </a:solidFill>
                <a:latin typeface="Calibri"/>
                <a:ea typeface="Calibri"/>
                <a:cs typeface="Calibri"/>
                <a:sym typeface="Calibri"/>
              </a:rPr>
              <a:t>)</a:t>
            </a:r>
            <a:endParaRPr b="1" i="1" dirty="0">
              <a:solidFill>
                <a:srgbClr val="7030A0"/>
              </a:solidFill>
            </a:endParaRPr>
          </a:p>
          <a:p>
            <a:pPr marL="84138" lvl="0" indent="635000" algn="ctr" rtl="0">
              <a:lnSpc>
                <a:spcPct val="80000"/>
              </a:lnSpc>
              <a:spcBef>
                <a:spcPts val="2000"/>
              </a:spcBef>
              <a:spcAft>
                <a:spcPts val="0"/>
              </a:spcAft>
              <a:buClr>
                <a:srgbClr val="18579B"/>
              </a:buClr>
              <a:buSzPct val="100000"/>
              <a:buFont typeface="Calibri"/>
              <a:buNone/>
            </a:pPr>
            <a:endParaRPr sz="1900" dirty="0">
              <a:latin typeface="Calibri"/>
              <a:ea typeface="Calibri"/>
              <a:cs typeface="Calibri"/>
              <a:sym typeface="Calibri"/>
            </a:endParaRPr>
          </a:p>
          <a:p>
            <a:pPr marL="804863" lvl="0" indent="-620713" algn="just">
              <a:lnSpc>
                <a:spcPct val="80000"/>
              </a:lnSpc>
              <a:buClr>
                <a:srgbClr val="18579B"/>
              </a:buClr>
              <a:buSzPct val="100000"/>
              <a:buFont typeface="Calibri"/>
              <a:buChar char="•"/>
            </a:pPr>
            <a:r>
              <a:rPr lang="es-ES" sz="3500" dirty="0"/>
              <a:t>Si es el tercer juego, </a:t>
            </a:r>
            <a:r>
              <a:rPr lang="es-ES" sz="3500" dirty="0">
                <a:solidFill>
                  <a:srgbClr val="7030A0"/>
                </a:solidFill>
              </a:rPr>
              <a:t>recuerde a los jugadores el cambio de campo (</a:t>
            </a:r>
            <a:r>
              <a:rPr lang="es-ES" sz="3500" dirty="0" err="1">
                <a:solidFill>
                  <a:srgbClr val="7030A0"/>
                </a:solidFill>
              </a:rPr>
              <a:t>end</a:t>
            </a:r>
            <a:r>
              <a:rPr lang="es-ES" sz="3500" dirty="0">
                <a:solidFill>
                  <a:srgbClr val="7030A0"/>
                </a:solidFill>
              </a:rPr>
              <a:t> </a:t>
            </a:r>
            <a:r>
              <a:rPr lang="es-ES" sz="3500" dirty="0" err="1">
                <a:solidFill>
                  <a:srgbClr val="7030A0"/>
                </a:solidFill>
              </a:rPr>
              <a:t>change</a:t>
            </a:r>
            <a:r>
              <a:rPr lang="es-ES" sz="3500" dirty="0">
                <a:solidFill>
                  <a:srgbClr val="7030A0"/>
                </a:solidFill>
              </a:rPr>
              <a:t>) a mitad del juego.</a:t>
            </a:r>
            <a:endParaRPr sz="3500" dirty="0">
              <a:solidFill>
                <a:srgbClr val="7030A0"/>
              </a:solidFill>
            </a:endParaRPr>
          </a:p>
          <a:p>
            <a:pPr marL="804863" lvl="0" indent="-620713" algn="just">
              <a:lnSpc>
                <a:spcPct val="80000"/>
              </a:lnSpc>
              <a:buClr>
                <a:srgbClr val="18579B"/>
              </a:buClr>
              <a:buSzPct val="100000"/>
              <a:buFont typeface="Calibri"/>
              <a:buChar char="•"/>
            </a:pPr>
            <a:r>
              <a:rPr lang="es-ES" sz="3500" dirty="0">
                <a:solidFill>
                  <a:srgbClr val="7030A0"/>
                </a:solidFill>
              </a:rPr>
              <a:t>Notificar a los jugadores </a:t>
            </a:r>
            <a:r>
              <a:rPr lang="es-ES" sz="3500" dirty="0"/>
              <a:t>cuando queden 15 segundos </a:t>
            </a:r>
            <a:r>
              <a:rPr lang="es-ES" sz="3500" dirty="0">
                <a:solidFill>
                  <a:srgbClr val="7030A0"/>
                </a:solidFill>
              </a:rPr>
              <a:t>y volver a la posición de árbitro.</a:t>
            </a:r>
            <a:endParaRPr sz="3500" dirty="0">
              <a:solidFill>
                <a:srgbClr val="7030A0"/>
              </a:solidFill>
            </a:endParaRPr>
          </a:p>
          <a:p>
            <a:pPr marL="804863" lvl="0" indent="-620713" algn="just">
              <a:lnSpc>
                <a:spcPct val="80000"/>
              </a:lnSpc>
              <a:buClr>
                <a:srgbClr val="18579B"/>
              </a:buClr>
              <a:buSzPct val="100000"/>
              <a:buFont typeface="Calibri"/>
              <a:buChar char="•"/>
            </a:pPr>
            <a:r>
              <a:rPr lang="es-ES" sz="3500" dirty="0">
                <a:solidFill>
                  <a:srgbClr val="7030A0"/>
                </a:solidFill>
              </a:rPr>
              <a:t>Si se utilizan jueces de línea o un segundo árbitro, </a:t>
            </a:r>
            <a:r>
              <a:rPr lang="es-ES" sz="3500" dirty="0"/>
              <a:t>verifique que están listos.</a:t>
            </a:r>
            <a:endParaRPr sz="3500" dirty="0"/>
          </a:p>
          <a:p>
            <a:pPr marL="804863" lvl="0" indent="-620713" algn="just">
              <a:lnSpc>
                <a:spcPct val="80000"/>
              </a:lnSpc>
              <a:buClr>
                <a:srgbClr val="18579B"/>
              </a:buClr>
              <a:buSzPct val="100000"/>
              <a:buFont typeface="Calibri"/>
              <a:buChar char="•"/>
            </a:pPr>
            <a:r>
              <a:rPr lang="es-ES" sz="3500" dirty="0">
                <a:solidFill>
                  <a:srgbClr val="FF0000"/>
                </a:solidFill>
              </a:rPr>
              <a:t>Verificar si los </a:t>
            </a:r>
            <a:r>
              <a:rPr lang="es-ES" sz="3500" dirty="0">
                <a:solidFill>
                  <a:srgbClr val="7030A0"/>
                </a:solidFill>
              </a:rPr>
              <a:t>servidores iniciales </a:t>
            </a:r>
            <a:r>
              <a:rPr lang="es-ES" sz="3500" dirty="0">
                <a:solidFill>
                  <a:srgbClr val="FF0000"/>
                </a:solidFill>
              </a:rPr>
              <a:t>se mantienen. Devolver la pelota </a:t>
            </a:r>
            <a:r>
              <a:rPr lang="es-ES" sz="3500" dirty="0">
                <a:solidFill>
                  <a:srgbClr val="7030A0"/>
                </a:solidFill>
              </a:rPr>
              <a:t>al equipo de servicio.</a:t>
            </a:r>
            <a:endParaRPr sz="3500" dirty="0">
              <a:solidFill>
                <a:srgbClr val="7030A0"/>
              </a:solidFill>
            </a:endParaRPr>
          </a:p>
          <a:p>
            <a:pPr marL="804863" lvl="0" indent="-620713" algn="just">
              <a:lnSpc>
                <a:spcPct val="80000"/>
              </a:lnSpc>
              <a:buClr>
                <a:srgbClr val="18579B"/>
              </a:buClr>
              <a:buSzPct val="100000"/>
              <a:buFont typeface="Calibri"/>
              <a:buChar char="•"/>
            </a:pPr>
            <a:r>
              <a:rPr lang="es-ES" sz="3500" dirty="0"/>
              <a:t>Al final de 2 minutos, </a:t>
            </a:r>
            <a:r>
              <a:rPr lang="es-ES" sz="3500" dirty="0">
                <a:solidFill>
                  <a:srgbClr val="7030A0"/>
                </a:solidFill>
              </a:rPr>
              <a:t>cante: “Juego </a:t>
            </a:r>
            <a:r>
              <a:rPr lang="es-ES" sz="3500" dirty="0" err="1">
                <a:solidFill>
                  <a:srgbClr val="7030A0"/>
                </a:solidFill>
              </a:rPr>
              <a:t>nº</a:t>
            </a:r>
            <a:r>
              <a:rPr lang="es-ES" sz="3500" dirty="0">
                <a:solidFill>
                  <a:srgbClr val="7030A0"/>
                </a:solidFill>
              </a:rPr>
              <a:t>", "Tiempo" y "0-0-2"</a:t>
            </a:r>
            <a:endParaRPr sz="3500" dirty="0">
              <a:solidFill>
                <a:srgbClr val="7030A0"/>
              </a:solidFill>
              <a:latin typeface="Calibri"/>
              <a:ea typeface="Calibri"/>
              <a:cs typeface="Calibri"/>
              <a:sym typeface="Calibri"/>
            </a:endParaRPr>
          </a:p>
          <a:p>
            <a:pPr marL="804863" lvl="0" indent="-620713" algn="just">
              <a:lnSpc>
                <a:spcPct val="80000"/>
              </a:lnSpc>
              <a:buClr>
                <a:srgbClr val="18579B"/>
              </a:buClr>
              <a:buSzPct val="100000"/>
              <a:buFont typeface="Calibri"/>
              <a:buChar char="•"/>
            </a:pPr>
            <a:r>
              <a:rPr lang="en-US" sz="3500" dirty="0" err="1">
                <a:solidFill>
                  <a:srgbClr val="7030A0"/>
                </a:solidFill>
              </a:rPr>
              <a:t>Iniciar</a:t>
            </a:r>
            <a:r>
              <a:rPr lang="en-US" sz="3500" dirty="0">
                <a:solidFill>
                  <a:srgbClr val="7030A0"/>
                </a:solidFill>
              </a:rPr>
              <a:t> la </a:t>
            </a:r>
            <a:r>
              <a:rPr lang="en-US" sz="3500" dirty="0" err="1">
                <a:solidFill>
                  <a:srgbClr val="7030A0"/>
                </a:solidFill>
              </a:rPr>
              <a:t>cuenta</a:t>
            </a:r>
            <a:r>
              <a:rPr lang="en-US" sz="3500" dirty="0">
                <a:solidFill>
                  <a:srgbClr val="7030A0"/>
                </a:solidFill>
              </a:rPr>
              <a:t> de </a:t>
            </a:r>
            <a:r>
              <a:rPr lang="en-US" sz="3500" dirty="0"/>
              <a:t>10 </a:t>
            </a:r>
            <a:r>
              <a:rPr lang="en-US" sz="3500" dirty="0" err="1"/>
              <a:t>segundos</a:t>
            </a:r>
            <a:r>
              <a:rPr lang="en-US" sz="3500" dirty="0"/>
              <a:t>.</a:t>
            </a:r>
            <a:endParaRPr sz="3500" dirty="0"/>
          </a:p>
        </p:txBody>
      </p:sp>
      <p:sp>
        <p:nvSpPr>
          <p:cNvPr id="945" name="Google Shape;945;p127"/>
          <p:cNvSpPr txBox="1">
            <a:spLocks noGrp="1"/>
          </p:cNvSpPr>
          <p:nvPr>
            <p:ph type="sldNum" idx="12"/>
          </p:nvPr>
        </p:nvSpPr>
        <p:spPr>
          <a:xfrm>
            <a:off x="11238654" y="6135087"/>
            <a:ext cx="81110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119</a:t>
            </a:fld>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4"/>
          <p:cNvSpPr txBox="1">
            <a:spLocks noGrp="1"/>
          </p:cNvSpPr>
          <p:nvPr>
            <p:ph type="title"/>
          </p:nvPr>
        </p:nvSpPr>
        <p:spPr>
          <a:xfrm>
            <a:off x="388775" y="186331"/>
            <a:ext cx="10849880" cy="940743"/>
          </a:xfrm>
          <a:prstGeom prst="rect">
            <a:avLst/>
          </a:prstGeom>
          <a:noFill/>
          <a:ln>
            <a:noFill/>
          </a:ln>
        </p:spPr>
        <p:txBody>
          <a:bodyPr spcFirstLastPara="1" wrap="square" lIns="45700" tIns="45700" rIns="45700" bIns="45700" anchor="b" anchorCtr="0">
            <a:noAutofit/>
          </a:bodyPr>
          <a:lstStyle/>
          <a:p>
            <a:pPr lvl="0">
              <a:buClr>
                <a:srgbClr val="18579B"/>
              </a:buClr>
              <a:buSzPts val="4800"/>
            </a:pPr>
            <a:r>
              <a:rPr lang="en-US" sz="5400" b="1" i="1" dirty="0" err="1">
                <a:solidFill>
                  <a:srgbClr val="18579B"/>
                </a:solidFill>
              </a:rPr>
              <a:t>Responsabilidades</a:t>
            </a:r>
            <a:r>
              <a:rPr lang="en-US" sz="5400" b="1" i="1" dirty="0">
                <a:solidFill>
                  <a:srgbClr val="18579B"/>
                </a:solidFill>
              </a:rPr>
              <a:t> </a:t>
            </a:r>
            <a:r>
              <a:rPr lang="en-US" sz="5400" b="1" i="1" dirty="0" err="1">
                <a:solidFill>
                  <a:srgbClr val="18579B"/>
                </a:solidFill>
              </a:rPr>
              <a:t>principales</a:t>
            </a:r>
            <a:endParaRPr dirty="0"/>
          </a:p>
        </p:txBody>
      </p:sp>
      <p:sp>
        <p:nvSpPr>
          <p:cNvPr id="147" name="Google Shape;147;p14"/>
          <p:cNvSpPr txBox="1">
            <a:spLocks noGrp="1"/>
          </p:cNvSpPr>
          <p:nvPr>
            <p:ph type="body" idx="1"/>
          </p:nvPr>
        </p:nvSpPr>
        <p:spPr>
          <a:xfrm>
            <a:off x="1219199" y="1246910"/>
            <a:ext cx="9753601" cy="4954387"/>
          </a:xfrm>
          <a:prstGeom prst="rect">
            <a:avLst/>
          </a:prstGeom>
          <a:noFill/>
          <a:ln>
            <a:noFill/>
          </a:ln>
        </p:spPr>
        <p:txBody>
          <a:bodyPr spcFirstLastPara="1" wrap="square" lIns="45700" tIns="45700" rIns="45700" bIns="45700" anchor="t" anchorCtr="0">
            <a:normAutofit fontScale="85000" lnSpcReduction="20000"/>
          </a:bodyPr>
          <a:lstStyle/>
          <a:p>
            <a:pPr marL="349250" lvl="0" indent="-349250" algn="l" rtl="0">
              <a:lnSpc>
                <a:spcPct val="100000"/>
              </a:lnSpc>
              <a:spcBef>
                <a:spcPts val="0"/>
              </a:spcBef>
              <a:spcAft>
                <a:spcPts val="0"/>
              </a:spcAft>
              <a:buClr>
                <a:srgbClr val="18579B"/>
              </a:buClr>
              <a:buSzPct val="100000"/>
              <a:buFont typeface="Calibri"/>
              <a:buNone/>
            </a:pPr>
            <a:endParaRPr sz="2000" dirty="0">
              <a:latin typeface="Calibri"/>
              <a:ea typeface="Calibri"/>
              <a:cs typeface="Calibri"/>
              <a:sym typeface="Calibri"/>
            </a:endParaRPr>
          </a:p>
          <a:p>
            <a:pPr marL="719138" lvl="0" indent="-719138">
              <a:buClr>
                <a:srgbClr val="18579B"/>
              </a:buClr>
              <a:buSzPct val="100000"/>
              <a:buFont typeface="Arial"/>
              <a:buChar char="•"/>
            </a:pPr>
            <a:r>
              <a:rPr lang="es-ES" sz="3600" dirty="0"/>
              <a:t>Interpretar y </a:t>
            </a:r>
            <a:r>
              <a:rPr lang="es-ES" sz="3600" b="1" dirty="0"/>
              <a:t>hacer cumplir las reglas</a:t>
            </a:r>
            <a:r>
              <a:rPr lang="es-ES" sz="3600" dirty="0"/>
              <a:t>
Mantener y anunciar la </a:t>
            </a:r>
            <a:r>
              <a:rPr lang="es-ES" sz="3600" b="1" dirty="0"/>
              <a:t>puntuación</a:t>
            </a:r>
            <a:r>
              <a:rPr lang="es-ES" sz="3600" dirty="0"/>
              <a:t> correctamente
</a:t>
            </a:r>
            <a:r>
              <a:rPr lang="en-US" sz="3600" b="1" dirty="0" err="1"/>
              <a:t>Seguimiento</a:t>
            </a:r>
            <a:r>
              <a:rPr lang="en-US" sz="3600" dirty="0"/>
              <a:t> </a:t>
            </a:r>
            <a:r>
              <a:rPr lang="en-US" sz="3600" dirty="0" err="1"/>
              <a:t>correcto</a:t>
            </a:r>
            <a:r>
              <a:rPr lang="en-US" sz="3600" dirty="0"/>
              <a:t> del </a:t>
            </a:r>
            <a:r>
              <a:rPr lang="en-US" sz="3600" dirty="0" err="1"/>
              <a:t>servidor</a:t>
            </a:r>
            <a:r>
              <a:rPr lang="en-US" sz="3600" dirty="0"/>
              <a:t>/receptor </a:t>
            </a:r>
            <a:endParaRPr sz="3600" dirty="0">
              <a:latin typeface="Calibri"/>
              <a:ea typeface="Calibri"/>
              <a:cs typeface="Calibri"/>
              <a:sym typeface="Calibri"/>
            </a:endParaRPr>
          </a:p>
          <a:p>
            <a:pPr marL="719138" lvl="0" indent="-719138">
              <a:buClr>
                <a:srgbClr val="18579B"/>
              </a:buClr>
              <a:buSzPct val="100000"/>
              <a:buFont typeface="Arial"/>
              <a:buChar char="•"/>
            </a:pPr>
            <a:r>
              <a:rPr lang="es-ES" sz="3600" dirty="0"/>
              <a:t>Verificar el </a:t>
            </a:r>
            <a:r>
              <a:rPr lang="es-ES" sz="3600" b="1" dirty="0"/>
              <a:t>posicionamiento del servidor y el receptor </a:t>
            </a:r>
            <a:r>
              <a:rPr lang="es-ES" sz="3600" dirty="0"/>
              <a:t>(para corregir posiciones antes del servicio)
Señalar faltas de Servicio, Zona de No Volea y de servicio corto, </a:t>
            </a:r>
            <a:r>
              <a:rPr lang="es-ES" sz="3600" b="1" dirty="0"/>
              <a:t>inmediatamente </a:t>
            </a:r>
            <a:r>
              <a:rPr lang="es-ES" sz="3600" dirty="0"/>
              <a:t>
Mantener el </a:t>
            </a:r>
            <a:r>
              <a:rPr lang="es-ES" sz="3600" b="1" dirty="0"/>
              <a:t>control del partido</a:t>
            </a:r>
            <a:endParaRPr sz="3600" b="1" dirty="0">
              <a:latin typeface="Calibri"/>
              <a:ea typeface="Calibri"/>
              <a:cs typeface="Calibri"/>
              <a:sym typeface="Calibri"/>
            </a:endParaRPr>
          </a:p>
        </p:txBody>
      </p:sp>
      <p:sp>
        <p:nvSpPr>
          <p:cNvPr id="148" name="Google Shape;148;p1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12</a:t>
            </a:fld>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6" name="Google Shape;956;p129"/>
          <p:cNvSpPr txBox="1">
            <a:spLocks noGrp="1"/>
          </p:cNvSpPr>
          <p:nvPr>
            <p:ph type="title"/>
          </p:nvPr>
        </p:nvSpPr>
        <p:spPr>
          <a:xfrm>
            <a:off x="888705" y="-152400"/>
            <a:ext cx="10723035" cy="875405"/>
          </a:xfrm>
          <a:prstGeom prst="rect">
            <a:avLst/>
          </a:prstGeom>
          <a:noFill/>
          <a:ln>
            <a:noFill/>
          </a:ln>
        </p:spPr>
        <p:txBody>
          <a:bodyPr spcFirstLastPara="1" wrap="square" lIns="45700" tIns="45700" rIns="45700" bIns="45700" anchor="b" anchorCtr="0">
            <a:normAutofit/>
          </a:bodyPr>
          <a:lstStyle/>
          <a:p>
            <a:pPr marL="84138" lvl="0" indent="635000" algn="ctr">
              <a:lnSpc>
                <a:spcPct val="80000"/>
              </a:lnSpc>
              <a:spcBef>
                <a:spcPts val="0"/>
              </a:spcBef>
              <a:buClr>
                <a:srgbClr val="18579B"/>
              </a:buClr>
              <a:buSzPct val="100000"/>
            </a:pPr>
            <a:r>
              <a:rPr lang="en-US" sz="4400" b="1" i="1" dirty="0">
                <a:solidFill>
                  <a:srgbClr val="7030A0"/>
                </a:solidFill>
              </a:rPr>
              <a:t>Entre </a:t>
            </a:r>
            <a:r>
              <a:rPr lang="en-US" sz="4400" b="1" i="1" dirty="0" err="1">
                <a:solidFill>
                  <a:srgbClr val="7030A0"/>
                </a:solidFill>
              </a:rPr>
              <a:t>Juegos</a:t>
            </a:r>
            <a:r>
              <a:rPr lang="en-US" sz="4400" b="1" i="1" dirty="0">
                <a:solidFill>
                  <a:srgbClr val="7030A0"/>
                </a:solidFill>
              </a:rPr>
              <a:t> </a:t>
            </a:r>
            <a:r>
              <a:rPr lang="en-US" sz="3200" b="1" i="1" dirty="0">
                <a:solidFill>
                  <a:srgbClr val="7030A0"/>
                </a:solidFill>
                <a:latin typeface="Calibri"/>
                <a:ea typeface="Calibri"/>
                <a:cs typeface="Calibri"/>
                <a:sym typeface="Calibri"/>
              </a:rPr>
              <a:t>(</a:t>
            </a:r>
            <a:r>
              <a:rPr lang="en-US" sz="3200" b="1" i="1" dirty="0" err="1">
                <a:solidFill>
                  <a:srgbClr val="7030A0"/>
                </a:solidFill>
                <a:latin typeface="Calibri"/>
                <a:ea typeface="Calibri"/>
                <a:cs typeface="Calibri"/>
                <a:sym typeface="Calibri"/>
              </a:rPr>
              <a:t>cont</a:t>
            </a:r>
            <a:r>
              <a:rPr lang="en-US" sz="3200" b="1" i="1" dirty="0">
                <a:solidFill>
                  <a:srgbClr val="7030A0"/>
                </a:solidFill>
                <a:latin typeface="Calibri"/>
                <a:ea typeface="Calibri"/>
                <a:cs typeface="Calibri"/>
                <a:sym typeface="Calibri"/>
              </a:rPr>
              <a:t>)</a:t>
            </a:r>
            <a:endParaRPr lang="en-US" sz="4400" b="1" i="1" dirty="0">
              <a:solidFill>
                <a:srgbClr val="7030A0"/>
              </a:solidFill>
            </a:endParaRPr>
          </a:p>
        </p:txBody>
      </p:sp>
      <p:sp>
        <p:nvSpPr>
          <p:cNvPr id="957" name="Google Shape;957;p129"/>
          <p:cNvSpPr txBox="1">
            <a:spLocks noGrp="1"/>
          </p:cNvSpPr>
          <p:nvPr>
            <p:ph type="sldNum" idx="12"/>
          </p:nvPr>
        </p:nvSpPr>
        <p:spPr>
          <a:xfrm>
            <a:off x="11238654" y="6135087"/>
            <a:ext cx="8517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120</a:t>
            </a:fld>
            <a:endParaRPr dirty="0"/>
          </a:p>
        </p:txBody>
      </p:sp>
      <p:pic>
        <p:nvPicPr>
          <p:cNvPr id="2" name="Google Shape;941;p129" descr="Welcome to one of many video series on pickleball refereeing presented by PRA - Pickleball Referee Association.  This video is on what to do between games when refereeing a multi game match. For more referee training videos, visit PRA Pickleball Referee Association's Channel at https://www.youtube.com/channel/UCuJ6_t8ZmX0tnhQ5GDuGyEw." title="Multi Game Match - Between Games">
            <a:hlinkClick r:id="rId3"/>
            <a:extLst>
              <a:ext uri="{FF2B5EF4-FFF2-40B4-BE49-F238E27FC236}">
                <a16:creationId xmlns:a16="http://schemas.microsoft.com/office/drawing/2014/main" id="{43A4C183-2DFE-F5E0-3698-2D12DB7E39ED}"/>
              </a:ext>
            </a:extLst>
          </p:cNvPr>
          <p:cNvPicPr preferRelativeResize="0"/>
          <p:nvPr/>
        </p:nvPicPr>
        <p:blipFill>
          <a:blip r:embed="rId4">
            <a:alphaModFix/>
          </a:blip>
          <a:stretch>
            <a:fillRect/>
          </a:stretch>
        </p:blipFill>
        <p:spPr>
          <a:xfrm>
            <a:off x="3508300" y="1093876"/>
            <a:ext cx="5686500" cy="4252423"/>
          </a:xfrm>
          <a:prstGeom prst="rect">
            <a:avLst/>
          </a:prstGeom>
          <a:noFill/>
          <a:ln>
            <a:noFill/>
          </a:ln>
        </p:spPr>
      </p:pic>
      <p:sp>
        <p:nvSpPr>
          <p:cNvPr id="4" name="Google Shape;942;p129">
            <a:extLst>
              <a:ext uri="{FF2B5EF4-FFF2-40B4-BE49-F238E27FC236}">
                <a16:creationId xmlns:a16="http://schemas.microsoft.com/office/drawing/2014/main" id="{E18B33BC-B581-7132-185A-64046F099CAD}"/>
              </a:ext>
            </a:extLst>
          </p:cNvPr>
          <p:cNvSpPr txBox="1"/>
          <p:nvPr/>
        </p:nvSpPr>
        <p:spPr>
          <a:xfrm>
            <a:off x="276000" y="5346300"/>
            <a:ext cx="11916000" cy="1251594"/>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400"/>
              </a:spcBef>
              <a:spcAft>
                <a:spcPts val="0"/>
              </a:spcAft>
              <a:buClr>
                <a:schemeClr val="dk1"/>
              </a:buClr>
              <a:buSzPts val="1100"/>
              <a:buFont typeface="Arial"/>
              <a:buNone/>
            </a:pPr>
            <a:r>
              <a:rPr lang="en-US" sz="2000" b="1" dirty="0">
                <a:solidFill>
                  <a:schemeClr val="dk1"/>
                </a:solidFill>
                <a:highlight>
                  <a:srgbClr val="FFFFFF"/>
                </a:highlight>
              </a:rPr>
              <a:t> Multi Game Match and Between Games – </a:t>
            </a:r>
          </a:p>
          <a:p>
            <a:pPr marL="0" lvl="0" indent="0" algn="ctr" rtl="0">
              <a:lnSpc>
                <a:spcPct val="115000"/>
              </a:lnSpc>
              <a:spcBef>
                <a:spcPts val="1400"/>
              </a:spcBef>
              <a:spcAft>
                <a:spcPts val="0"/>
              </a:spcAft>
              <a:buClr>
                <a:schemeClr val="dk1"/>
              </a:buClr>
              <a:buSzPts val="1100"/>
              <a:buFont typeface="Arial"/>
              <a:buNone/>
            </a:pPr>
            <a:r>
              <a:rPr lang="en-US" sz="2000" b="1" dirty="0">
                <a:solidFill>
                  <a:schemeClr val="dk1"/>
                </a:solidFill>
                <a:highlight>
                  <a:srgbClr val="FFFFFF"/>
                </a:highlight>
              </a:rPr>
              <a:t>URL:  </a:t>
            </a:r>
            <a:r>
              <a:rPr lang="en-US" sz="2000" u="sng" dirty="0">
                <a:solidFill>
                  <a:schemeClr val="hlink"/>
                </a:solidFill>
                <a:highlight>
                  <a:srgbClr val="FFFFFF"/>
                </a:highlight>
                <a:hlinkClick r:id="rId5"/>
              </a:rPr>
              <a:t>https://youtu.be/9bmfcftHAQk</a:t>
            </a:r>
            <a:r>
              <a:rPr lang="en-US" sz="2000" dirty="0">
                <a:solidFill>
                  <a:schemeClr val="dk1"/>
                </a:solidFill>
                <a:highlight>
                  <a:srgbClr val="FFFFFF"/>
                </a:highlight>
              </a:rPr>
              <a:t>  (full video) 3:45</a:t>
            </a:r>
            <a:r>
              <a:rPr lang="en-US" sz="2000" u="sng" dirty="0">
                <a:solidFill>
                  <a:srgbClr val="0563C1"/>
                </a:solidFill>
                <a:highlight>
                  <a:srgbClr val="FFFFFF"/>
                </a:highlight>
              </a:rPr>
              <a:t> </a:t>
            </a:r>
            <a:endParaRPr sz="2000" u="sng" dirty="0">
              <a:solidFill>
                <a:srgbClr val="0563C1"/>
              </a:solidFill>
              <a:highlight>
                <a:srgbClr val="FFFFFF"/>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62"/>
        <p:cNvGrpSpPr/>
        <p:nvPr/>
      </p:nvGrpSpPr>
      <p:grpSpPr>
        <a:xfrm>
          <a:off x="0" y="0"/>
          <a:ext cx="0" cy="0"/>
          <a:chOff x="0" y="0"/>
          <a:chExt cx="0" cy="0"/>
        </a:xfrm>
      </p:grpSpPr>
      <p:sp>
        <p:nvSpPr>
          <p:cNvPr id="963" name="Google Shape;963;p130"/>
          <p:cNvSpPr txBox="1">
            <a:spLocks noGrp="1"/>
          </p:cNvSpPr>
          <p:nvPr>
            <p:ph type="body" idx="1"/>
          </p:nvPr>
        </p:nvSpPr>
        <p:spPr>
          <a:xfrm>
            <a:off x="403761" y="297887"/>
            <a:ext cx="11400311" cy="6313929"/>
          </a:xfrm>
          <a:prstGeom prst="rect">
            <a:avLst/>
          </a:prstGeom>
          <a:noFill/>
          <a:ln>
            <a:noFill/>
          </a:ln>
        </p:spPr>
        <p:txBody>
          <a:bodyPr spcFirstLastPara="1" wrap="square" lIns="45700" tIns="45700" rIns="45700" bIns="45700" anchor="t" anchorCtr="0">
            <a:normAutofit fontScale="92500" lnSpcReduction="10000"/>
          </a:bodyPr>
          <a:lstStyle/>
          <a:p>
            <a:pPr marL="0" lvl="0" indent="0" algn="ctr" rtl="0">
              <a:lnSpc>
                <a:spcPct val="100000"/>
              </a:lnSpc>
              <a:spcBef>
                <a:spcPts val="0"/>
              </a:spcBef>
              <a:spcAft>
                <a:spcPts val="0"/>
              </a:spcAft>
              <a:buSzPct val="100000"/>
              <a:buFont typeface="Noto Sans Symbols"/>
              <a:buNone/>
            </a:pPr>
            <a:r>
              <a:rPr lang="en-US" b="1" i="1" dirty="0"/>
              <a:t>Cambio de Campo (end change)</a:t>
            </a:r>
            <a:r>
              <a:rPr lang="en-US" sz="4800" b="1" i="1" dirty="0">
                <a:latin typeface="Calibri"/>
                <a:ea typeface="Calibri"/>
                <a:cs typeface="Calibri"/>
                <a:sym typeface="Calibri"/>
              </a:rPr>
              <a:t> - </a:t>
            </a:r>
            <a:r>
              <a:rPr lang="en-US" sz="4800" b="1" i="1" dirty="0">
                <a:solidFill>
                  <a:srgbClr val="18579B"/>
                </a:solidFill>
                <a:latin typeface="Calibri"/>
                <a:ea typeface="Calibri"/>
                <a:cs typeface="Calibri"/>
                <a:sym typeface="Calibri"/>
              </a:rPr>
              <a:t>6, 8, 11 Puntos </a:t>
            </a:r>
            <a:endParaRPr sz="4800" b="1" i="1" dirty="0">
              <a:latin typeface="Calibri"/>
              <a:ea typeface="Calibri"/>
              <a:cs typeface="Calibri"/>
              <a:sym typeface="Calibri"/>
            </a:endParaRPr>
          </a:p>
          <a:p>
            <a:pPr marL="903288" lvl="0" indent="-719137">
              <a:buClr>
                <a:srgbClr val="18579B"/>
              </a:buClr>
              <a:buSzPct val="109999"/>
              <a:buFont typeface="Arial"/>
              <a:buChar char="•"/>
            </a:pPr>
            <a:r>
              <a:rPr lang="es-ES" sz="3600" dirty="0">
                <a:solidFill>
                  <a:srgbClr val="18579B"/>
                </a:solidFill>
              </a:rPr>
              <a:t>Avisar a los equipos el cambio de campo.</a:t>
            </a:r>
            <a:endParaRPr dirty="0"/>
          </a:p>
          <a:p>
            <a:pPr marL="903288" lvl="0" indent="-719137">
              <a:buClr>
                <a:srgbClr val="18579B"/>
              </a:buClr>
              <a:buSzPct val="109999"/>
              <a:buFont typeface="Arial"/>
              <a:buChar char="•"/>
            </a:pPr>
            <a:r>
              <a:rPr lang="es-ES" sz="3600" dirty="0">
                <a:solidFill>
                  <a:srgbClr val="18579B"/>
                </a:solidFill>
              </a:rPr>
              <a:t>Anunciar la puntuación y 1 minuto.</a:t>
            </a:r>
            <a:endParaRPr sz="3600" dirty="0">
              <a:solidFill>
                <a:srgbClr val="FF0000"/>
              </a:solidFill>
              <a:latin typeface="Calibri"/>
              <a:ea typeface="Calibri"/>
              <a:cs typeface="Calibri"/>
              <a:sym typeface="Calibri"/>
            </a:endParaRPr>
          </a:p>
          <a:p>
            <a:pPr marL="903288" lvl="0" indent="-719137">
              <a:buClr>
                <a:srgbClr val="18579B"/>
              </a:buClr>
              <a:buSzPct val="109999"/>
              <a:buFont typeface="Arial"/>
              <a:buChar char="•"/>
            </a:pPr>
            <a:r>
              <a:rPr lang="es-ES" sz="3600" dirty="0">
                <a:solidFill>
                  <a:srgbClr val="FF0000"/>
                </a:solidFill>
              </a:rPr>
              <a:t>Iniciar la cuenta de 1 minuto </a:t>
            </a:r>
            <a:r>
              <a:rPr lang="es-ES" sz="3600" dirty="0">
                <a:solidFill>
                  <a:srgbClr val="7030A0"/>
                </a:solidFill>
              </a:rPr>
              <a:t>en el temporizador.</a:t>
            </a:r>
            <a:endParaRPr dirty="0">
              <a:solidFill>
                <a:srgbClr val="7030A0"/>
              </a:solidFill>
            </a:endParaRPr>
          </a:p>
          <a:p>
            <a:pPr marL="903288" lvl="0" indent="-719137">
              <a:buClr>
                <a:srgbClr val="18579B"/>
              </a:buClr>
              <a:buSzPct val="109999"/>
              <a:buFont typeface="Arial"/>
              <a:buChar char="•"/>
            </a:pPr>
            <a:r>
              <a:rPr lang="en-US" sz="3600" dirty="0" err="1">
                <a:solidFill>
                  <a:srgbClr val="18579B"/>
                </a:solidFill>
              </a:rPr>
              <a:t>Moverse</a:t>
            </a:r>
            <a:r>
              <a:rPr lang="en-US" sz="3600" dirty="0">
                <a:solidFill>
                  <a:srgbClr val="18579B"/>
                </a:solidFill>
              </a:rPr>
              <a:t> al </a:t>
            </a:r>
            <a:r>
              <a:rPr lang="en-US" sz="3600" dirty="0" err="1">
                <a:solidFill>
                  <a:srgbClr val="FF0000"/>
                </a:solidFill>
              </a:rPr>
              <a:t>centro</a:t>
            </a:r>
            <a:r>
              <a:rPr lang="en-US" sz="3600" dirty="0">
                <a:solidFill>
                  <a:srgbClr val="FF0000"/>
                </a:solidFill>
              </a:rPr>
              <a:t> de la </a:t>
            </a:r>
            <a:r>
              <a:rPr lang="en-US" sz="3600" dirty="0" err="1">
                <a:solidFill>
                  <a:srgbClr val="FF0000"/>
                </a:solidFill>
              </a:rPr>
              <a:t>pista</a:t>
            </a:r>
            <a:r>
              <a:rPr lang="en-US" sz="3600" dirty="0">
                <a:solidFill>
                  <a:srgbClr val="18579B"/>
                </a:solidFill>
              </a:rPr>
              <a:t>.</a:t>
            </a:r>
            <a:endParaRPr sz="3600" dirty="0">
              <a:solidFill>
                <a:srgbClr val="FF0000"/>
              </a:solidFill>
              <a:latin typeface="Calibri"/>
              <a:ea typeface="Calibri"/>
              <a:cs typeface="Calibri"/>
              <a:sym typeface="Calibri"/>
            </a:endParaRPr>
          </a:p>
          <a:p>
            <a:pPr marL="903288" lvl="0" indent="-719137">
              <a:buClr>
                <a:srgbClr val="18579B"/>
              </a:buClr>
              <a:buSzPct val="109999"/>
              <a:buFont typeface="Arial"/>
              <a:buChar char="•"/>
            </a:pPr>
            <a:r>
              <a:rPr lang="es-ES" sz="3600" dirty="0">
                <a:solidFill>
                  <a:srgbClr val="18579B"/>
                </a:solidFill>
              </a:rPr>
              <a:t>El Cambio de Campo es un Tiempo Muerto; </a:t>
            </a:r>
            <a:r>
              <a:rPr lang="es-ES" sz="3600" dirty="0">
                <a:solidFill>
                  <a:srgbClr val="FF0000"/>
                </a:solidFill>
              </a:rPr>
              <a:t>¡el coaching ESTÁ permitido!</a:t>
            </a:r>
            <a:endParaRPr dirty="0">
              <a:solidFill>
                <a:srgbClr val="FF0000"/>
              </a:solidFill>
            </a:endParaRPr>
          </a:p>
          <a:p>
            <a:pPr marL="903288" lvl="0" indent="-719137">
              <a:buClr>
                <a:srgbClr val="18579B"/>
              </a:buClr>
              <a:buSzPct val="109999"/>
              <a:buFont typeface="Arial"/>
              <a:buChar char="•"/>
            </a:pPr>
            <a:r>
              <a:rPr lang="es-ES" sz="3600" dirty="0">
                <a:solidFill>
                  <a:srgbClr val="18579B"/>
                </a:solidFill>
              </a:rPr>
              <a:t>Si olvida cambiar de campo a los 6/8/11 puntos, el cambio se hace cuando se dé cuenta, </a:t>
            </a:r>
            <a:r>
              <a:rPr lang="es-ES" sz="3600" dirty="0">
                <a:solidFill>
                  <a:srgbClr val="FF0000"/>
                </a:solidFill>
              </a:rPr>
              <a:t>pero no se modifica la puntuación.</a:t>
            </a:r>
            <a:endParaRPr dirty="0">
              <a:solidFill>
                <a:srgbClr val="FF0000"/>
              </a:solidFill>
            </a:endParaRPr>
          </a:p>
        </p:txBody>
      </p:sp>
      <p:sp>
        <p:nvSpPr>
          <p:cNvPr id="964" name="Google Shape;964;p130"/>
          <p:cNvSpPr txBox="1">
            <a:spLocks noGrp="1"/>
          </p:cNvSpPr>
          <p:nvPr>
            <p:ph type="sldNum" idx="12"/>
          </p:nvPr>
        </p:nvSpPr>
        <p:spPr>
          <a:xfrm>
            <a:off x="11238654" y="6135087"/>
            <a:ext cx="8517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121</a:t>
            </a:fld>
            <a:endParaRPr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68"/>
        <p:cNvGrpSpPr/>
        <p:nvPr/>
      </p:nvGrpSpPr>
      <p:grpSpPr>
        <a:xfrm>
          <a:off x="0" y="0"/>
          <a:ext cx="0" cy="0"/>
          <a:chOff x="0" y="0"/>
          <a:chExt cx="0" cy="0"/>
        </a:xfrm>
      </p:grpSpPr>
      <p:sp>
        <p:nvSpPr>
          <p:cNvPr id="969" name="Google Shape;969;p131"/>
          <p:cNvSpPr txBox="1">
            <a:spLocks noGrp="1"/>
          </p:cNvSpPr>
          <p:nvPr>
            <p:ph type="body" idx="1"/>
          </p:nvPr>
        </p:nvSpPr>
        <p:spPr>
          <a:xfrm>
            <a:off x="1227665" y="297887"/>
            <a:ext cx="10623675" cy="6313929"/>
          </a:xfrm>
          <a:prstGeom prst="rect">
            <a:avLst/>
          </a:prstGeom>
          <a:noFill/>
          <a:ln>
            <a:noFill/>
          </a:ln>
        </p:spPr>
        <p:txBody>
          <a:bodyPr spcFirstLastPara="1" wrap="square" lIns="45700" tIns="45700" rIns="45700" bIns="45700" anchor="t" anchorCtr="0">
            <a:normAutofit fontScale="92500" lnSpcReduction="20000"/>
          </a:bodyPr>
          <a:lstStyle/>
          <a:p>
            <a:pPr marL="0" indent="0" algn="ctr">
              <a:spcBef>
                <a:spcPts val="0"/>
              </a:spcBef>
              <a:buSzPct val="100000"/>
            </a:pPr>
            <a:r>
              <a:rPr lang="es-ES" b="1" i="1" dirty="0"/>
              <a:t>Cambio de Campo (</a:t>
            </a:r>
            <a:r>
              <a:rPr lang="es-ES" b="1" i="1" dirty="0" err="1"/>
              <a:t>end</a:t>
            </a:r>
            <a:r>
              <a:rPr lang="es-ES" b="1" i="1" dirty="0"/>
              <a:t> </a:t>
            </a:r>
            <a:r>
              <a:rPr lang="es-ES" b="1" i="1" dirty="0" err="1"/>
              <a:t>change</a:t>
            </a:r>
            <a:r>
              <a:rPr lang="es-ES" b="1" i="1" dirty="0"/>
              <a:t>)</a:t>
            </a:r>
            <a:r>
              <a:rPr lang="es-ES" sz="4800" b="1" i="1" dirty="0">
                <a:latin typeface="Calibri"/>
                <a:ea typeface="Calibri"/>
                <a:cs typeface="Calibri"/>
                <a:sym typeface="Calibri"/>
              </a:rPr>
              <a:t> - </a:t>
            </a:r>
            <a:r>
              <a:rPr lang="es-ES" sz="4800" b="1" i="1" dirty="0">
                <a:solidFill>
                  <a:srgbClr val="18579B"/>
                </a:solidFill>
                <a:latin typeface="Calibri"/>
                <a:ea typeface="Calibri"/>
                <a:cs typeface="Calibri"/>
                <a:sym typeface="Calibri"/>
              </a:rPr>
              <a:t>6, 8, 11 Puntos </a:t>
            </a:r>
            <a:r>
              <a:rPr lang="en-US" sz="4800" b="1" i="1" dirty="0">
                <a:latin typeface="Calibri"/>
                <a:ea typeface="Calibri"/>
                <a:cs typeface="Calibri"/>
                <a:sym typeface="Calibri"/>
              </a:rPr>
              <a:t>(</a:t>
            </a:r>
            <a:r>
              <a:rPr lang="en-US" sz="4800" b="1" i="1" dirty="0" err="1">
                <a:latin typeface="Calibri"/>
                <a:ea typeface="Calibri"/>
                <a:cs typeface="Calibri"/>
                <a:sym typeface="Calibri"/>
              </a:rPr>
              <a:t>cont</a:t>
            </a:r>
            <a:r>
              <a:rPr lang="en-US" sz="4800" b="1" i="1" dirty="0">
                <a:latin typeface="Calibri"/>
                <a:ea typeface="Calibri"/>
                <a:cs typeface="Calibri"/>
                <a:sym typeface="Calibri"/>
              </a:rPr>
              <a:t>)</a:t>
            </a:r>
          </a:p>
          <a:p>
            <a:pPr marL="0" lvl="0" indent="0" algn="ctr" rtl="0">
              <a:lnSpc>
                <a:spcPct val="100000"/>
              </a:lnSpc>
              <a:spcBef>
                <a:spcPts val="0"/>
              </a:spcBef>
              <a:spcAft>
                <a:spcPts val="0"/>
              </a:spcAft>
              <a:buSzPct val="100000"/>
              <a:buFont typeface="Noto Sans Symbols"/>
              <a:buNone/>
            </a:pPr>
            <a:endParaRPr lang="es-ES" sz="4800" dirty="0">
              <a:latin typeface="Calibri"/>
              <a:ea typeface="Calibri"/>
              <a:cs typeface="Calibri"/>
              <a:sym typeface="Calibri"/>
            </a:endParaRPr>
          </a:p>
          <a:p>
            <a:pPr marL="184150" lvl="0" indent="0" algn="l" rtl="0">
              <a:lnSpc>
                <a:spcPct val="100000"/>
              </a:lnSpc>
              <a:spcBef>
                <a:spcPts val="1200"/>
              </a:spcBef>
              <a:spcAft>
                <a:spcPts val="0"/>
              </a:spcAft>
              <a:buClr>
                <a:srgbClr val="18579B"/>
              </a:buClr>
              <a:buSzPts val="3960"/>
              <a:buFont typeface="Calibri"/>
              <a:buNone/>
            </a:pPr>
            <a:r>
              <a:rPr lang="en-US" sz="3600" dirty="0">
                <a:solidFill>
                  <a:srgbClr val="18579B"/>
                </a:solidFill>
                <a:latin typeface="Calibri"/>
                <a:ea typeface="Calibri"/>
                <a:cs typeface="Calibri"/>
                <a:sym typeface="Calibri"/>
              </a:rPr>
              <a:t>Guion del Cambio de Campo:</a:t>
            </a:r>
            <a:endParaRPr sz="1000" b="1" dirty="0">
              <a:solidFill>
                <a:srgbClr val="FF0000"/>
              </a:solidFill>
              <a:latin typeface="Calibri"/>
              <a:ea typeface="Calibri"/>
              <a:cs typeface="Calibri"/>
              <a:sym typeface="Calibri"/>
            </a:endParaRPr>
          </a:p>
          <a:p>
            <a:pPr marL="903288" lvl="0" indent="-719138">
              <a:buClr>
                <a:srgbClr val="18579B"/>
              </a:buClr>
              <a:buSzPts val="3520"/>
              <a:buFont typeface="Arial"/>
              <a:buChar char="•"/>
            </a:pPr>
            <a:r>
              <a:rPr lang="en-US" sz="3200" dirty="0">
                <a:latin typeface="Calibri"/>
                <a:ea typeface="Calibri"/>
                <a:cs typeface="Calibri"/>
                <a:sym typeface="Calibri"/>
              </a:rPr>
              <a:t>“</a:t>
            </a:r>
            <a:r>
              <a:rPr lang="es-ES" sz="3200" dirty="0"/>
              <a:t>Tiempo Muerto, Cambio de Campo.  Tienen 1 minuto. La puntuación es </a:t>
            </a:r>
            <a:r>
              <a:rPr lang="en-US" sz="3200" dirty="0">
                <a:latin typeface="Calibri"/>
                <a:ea typeface="Calibri"/>
                <a:cs typeface="Calibri"/>
                <a:sym typeface="Calibri"/>
              </a:rPr>
              <a:t>___-___-___.”</a:t>
            </a:r>
            <a:endParaRPr dirty="0"/>
          </a:p>
          <a:p>
            <a:pPr marL="903288" lvl="0" indent="-719138">
              <a:buClr>
                <a:srgbClr val="18579B"/>
              </a:buClr>
              <a:buSzPts val="3520"/>
              <a:buFont typeface="Arial"/>
              <a:buChar char="•"/>
            </a:pPr>
            <a:r>
              <a:rPr lang="es-ES" sz="3200" dirty="0"/>
              <a:t>Moverse al centro y completar la hoja de puntuación.</a:t>
            </a:r>
            <a:endParaRPr dirty="0"/>
          </a:p>
          <a:p>
            <a:pPr marL="903288" lvl="0" indent="-719138" algn="l" rtl="0">
              <a:lnSpc>
                <a:spcPct val="100000"/>
              </a:lnSpc>
              <a:spcBef>
                <a:spcPts val="2000"/>
              </a:spcBef>
              <a:spcAft>
                <a:spcPts val="0"/>
              </a:spcAft>
              <a:buClr>
                <a:srgbClr val="18579B"/>
              </a:buClr>
              <a:buSzPts val="3520"/>
              <a:buFont typeface="Arial"/>
              <a:buChar char="•"/>
            </a:pPr>
            <a:r>
              <a:rPr lang="en-US" sz="3200" dirty="0">
                <a:latin typeface="Calibri"/>
                <a:ea typeface="Calibri"/>
                <a:cs typeface="Calibri"/>
                <a:sym typeface="Calibri"/>
              </a:rPr>
              <a:t>“15 </a:t>
            </a:r>
            <a:r>
              <a:rPr lang="en-US" sz="3200" dirty="0" err="1">
                <a:latin typeface="Calibri"/>
                <a:ea typeface="Calibri"/>
                <a:cs typeface="Calibri"/>
                <a:sym typeface="Calibri"/>
              </a:rPr>
              <a:t>segundos</a:t>
            </a:r>
            <a:r>
              <a:rPr lang="en-US" sz="3200" dirty="0">
                <a:latin typeface="Calibri"/>
                <a:ea typeface="Calibri"/>
                <a:cs typeface="Calibri"/>
                <a:sym typeface="Calibri"/>
              </a:rPr>
              <a:t>”.</a:t>
            </a:r>
            <a:endParaRPr dirty="0"/>
          </a:p>
          <a:p>
            <a:pPr marL="903288" lvl="0" indent="-719138" algn="l" rtl="0">
              <a:lnSpc>
                <a:spcPct val="100000"/>
              </a:lnSpc>
              <a:spcBef>
                <a:spcPts val="2000"/>
              </a:spcBef>
              <a:spcAft>
                <a:spcPts val="0"/>
              </a:spcAft>
              <a:buClr>
                <a:srgbClr val="18579B"/>
              </a:buClr>
              <a:buSzPts val="3520"/>
              <a:buFont typeface="Arial"/>
              <a:buChar char="•"/>
            </a:pPr>
            <a:r>
              <a:rPr lang="en-US" sz="3200" dirty="0">
                <a:latin typeface="Calibri"/>
                <a:ea typeface="Calibri"/>
                <a:cs typeface="Calibri"/>
                <a:sym typeface="Calibri"/>
              </a:rPr>
              <a:t>“</a:t>
            </a:r>
            <a:r>
              <a:rPr lang="en-US" sz="3200" dirty="0" err="1">
                <a:latin typeface="Calibri"/>
                <a:ea typeface="Calibri"/>
                <a:cs typeface="Calibri"/>
                <a:sym typeface="Calibri"/>
              </a:rPr>
              <a:t>Tiempo</a:t>
            </a:r>
            <a:r>
              <a:rPr lang="en-US" sz="3200" dirty="0">
                <a:latin typeface="Calibri"/>
                <a:ea typeface="Calibri"/>
                <a:cs typeface="Calibri"/>
                <a:sym typeface="Calibri"/>
              </a:rPr>
              <a:t> ___-___-___”</a:t>
            </a:r>
            <a:endParaRPr dirty="0"/>
          </a:p>
          <a:p>
            <a:pPr marL="184150" lvl="0" indent="0" algn="ctr">
              <a:buClr>
                <a:srgbClr val="18579B"/>
              </a:buClr>
              <a:buSzPts val="3080"/>
            </a:pPr>
            <a:r>
              <a:rPr lang="es-ES" sz="2800" i="1" dirty="0">
                <a:solidFill>
                  <a:srgbClr val="FF0000"/>
                </a:solidFill>
              </a:rPr>
              <a:t>Nota: en el tercer juego de un partido al mejor de 3, no se produce ningún cambio de campo intermedio si el primer juego se perdió debido a una pérdida de juego por sanción al llegar con retraso</a:t>
            </a:r>
            <a:endParaRPr sz="2800" i="1" dirty="0">
              <a:solidFill>
                <a:srgbClr val="FF0000"/>
              </a:solidFill>
              <a:latin typeface="Calibri"/>
              <a:ea typeface="Calibri"/>
              <a:cs typeface="Calibri"/>
              <a:sym typeface="Calibri"/>
            </a:endParaRPr>
          </a:p>
          <a:p>
            <a:pPr marL="903288" lvl="0" indent="-593407" algn="l" rtl="0">
              <a:lnSpc>
                <a:spcPct val="100000"/>
              </a:lnSpc>
              <a:spcBef>
                <a:spcPts val="2000"/>
              </a:spcBef>
              <a:spcAft>
                <a:spcPts val="0"/>
              </a:spcAft>
              <a:buClr>
                <a:srgbClr val="18579B"/>
              </a:buClr>
              <a:buSzPts val="1980"/>
              <a:buFont typeface="Arial"/>
              <a:buNone/>
            </a:pPr>
            <a:endParaRPr sz="1800" dirty="0">
              <a:latin typeface="Calibri"/>
              <a:ea typeface="Calibri"/>
              <a:cs typeface="Calibri"/>
              <a:sym typeface="Calibri"/>
            </a:endParaRPr>
          </a:p>
        </p:txBody>
      </p:sp>
      <p:sp>
        <p:nvSpPr>
          <p:cNvPr id="970" name="Google Shape;970;p131"/>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122</a:t>
            </a:fld>
            <a:endParaRPr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74"/>
        <p:cNvGrpSpPr/>
        <p:nvPr/>
      </p:nvGrpSpPr>
      <p:grpSpPr>
        <a:xfrm>
          <a:off x="0" y="0"/>
          <a:ext cx="0" cy="0"/>
          <a:chOff x="0" y="0"/>
          <a:chExt cx="0" cy="0"/>
        </a:xfrm>
      </p:grpSpPr>
      <p:sp>
        <p:nvSpPr>
          <p:cNvPr id="975" name="Google Shape;975;p132"/>
          <p:cNvSpPr txBox="1">
            <a:spLocks noGrp="1"/>
          </p:cNvSpPr>
          <p:nvPr>
            <p:ph type="body" idx="1"/>
          </p:nvPr>
        </p:nvSpPr>
        <p:spPr>
          <a:xfrm>
            <a:off x="340659" y="297887"/>
            <a:ext cx="11634676" cy="6560113"/>
          </a:xfrm>
          <a:prstGeom prst="rect">
            <a:avLst/>
          </a:prstGeom>
          <a:noFill/>
          <a:ln>
            <a:noFill/>
          </a:ln>
        </p:spPr>
        <p:txBody>
          <a:bodyPr spcFirstLastPara="1" wrap="square" lIns="45700" tIns="45700" rIns="45700" bIns="45700" anchor="t" anchorCtr="0">
            <a:noAutofit/>
          </a:bodyPr>
          <a:lstStyle/>
          <a:p>
            <a:pPr marL="0" indent="0" algn="ctr">
              <a:lnSpc>
                <a:spcPct val="80000"/>
              </a:lnSpc>
              <a:spcBef>
                <a:spcPts val="0"/>
              </a:spcBef>
              <a:buSzPts val="4800"/>
            </a:pPr>
            <a:r>
              <a:rPr lang="es-ES" b="1" i="1" dirty="0"/>
              <a:t>Cambio de Campo (</a:t>
            </a:r>
            <a:r>
              <a:rPr lang="es-ES" b="1" i="1" dirty="0" err="1"/>
              <a:t>end</a:t>
            </a:r>
            <a:r>
              <a:rPr lang="es-ES" b="1" i="1" dirty="0"/>
              <a:t> </a:t>
            </a:r>
            <a:r>
              <a:rPr lang="es-ES" b="1" i="1" dirty="0" err="1"/>
              <a:t>change</a:t>
            </a:r>
            <a:r>
              <a:rPr lang="es-ES" b="1" i="1" dirty="0"/>
              <a:t>)</a:t>
            </a:r>
            <a:r>
              <a:rPr lang="es-ES" sz="4800" b="1" i="1" dirty="0">
                <a:latin typeface="Calibri"/>
                <a:ea typeface="Calibri"/>
                <a:cs typeface="Calibri"/>
                <a:sym typeface="Calibri"/>
              </a:rPr>
              <a:t> - </a:t>
            </a:r>
            <a:r>
              <a:rPr lang="es-ES" sz="4800" b="1" i="1" dirty="0">
                <a:solidFill>
                  <a:srgbClr val="18579B"/>
                </a:solidFill>
                <a:latin typeface="Calibri"/>
                <a:ea typeface="Calibri"/>
                <a:cs typeface="Calibri"/>
                <a:sym typeface="Calibri"/>
              </a:rPr>
              <a:t>6, 8, 11 Puntos </a:t>
            </a:r>
            <a:r>
              <a:rPr lang="en-US" sz="2800" b="1" i="1" dirty="0">
                <a:latin typeface="Calibri"/>
                <a:ea typeface="Calibri"/>
                <a:cs typeface="Calibri"/>
                <a:sym typeface="Calibri"/>
              </a:rPr>
              <a:t>(</a:t>
            </a:r>
            <a:r>
              <a:rPr lang="en-US" sz="2800" b="1" i="1" dirty="0" err="1">
                <a:latin typeface="Calibri"/>
                <a:ea typeface="Calibri"/>
                <a:cs typeface="Calibri"/>
                <a:sym typeface="Calibri"/>
              </a:rPr>
              <a:t>cont</a:t>
            </a:r>
            <a:r>
              <a:rPr lang="en-US" sz="2800" b="1" i="1" dirty="0">
                <a:latin typeface="Calibri"/>
                <a:ea typeface="Calibri"/>
                <a:cs typeface="Calibri"/>
                <a:sym typeface="Calibri"/>
              </a:rPr>
              <a:t>)</a:t>
            </a:r>
            <a:endParaRPr sz="2800" b="1" i="1" dirty="0">
              <a:latin typeface="Calibri"/>
              <a:ea typeface="Calibri"/>
              <a:cs typeface="Calibri"/>
              <a:sym typeface="Calibri"/>
            </a:endParaRPr>
          </a:p>
          <a:p>
            <a:pPr marL="903288" lvl="0" indent="-719138">
              <a:lnSpc>
                <a:spcPct val="80000"/>
              </a:lnSpc>
              <a:buClr>
                <a:srgbClr val="18579B"/>
              </a:buClr>
              <a:buSzPts val="3520"/>
              <a:buFont typeface="Arial"/>
              <a:buChar char="•"/>
            </a:pPr>
            <a:r>
              <a:rPr lang="es-ES" sz="3200" dirty="0">
                <a:solidFill>
                  <a:srgbClr val="FF0000"/>
                </a:solidFill>
              </a:rPr>
              <a:t>Antes de quitar la pinza del servidor, marque "1" o "2" </a:t>
            </a:r>
            <a:r>
              <a:rPr lang="es-ES" sz="3200" dirty="0">
                <a:solidFill>
                  <a:srgbClr val="7030A0"/>
                </a:solidFill>
              </a:rPr>
              <a:t>en la hoja de puntuación junto al nombre del servidor actual</a:t>
            </a:r>
            <a:r>
              <a:rPr lang="en-US" sz="2800" i="1" dirty="0">
                <a:solidFill>
                  <a:srgbClr val="7030A0"/>
                </a:solidFill>
              </a:rPr>
              <a:t>		      </a:t>
            </a:r>
            <a:r>
              <a:rPr lang="es-ES" sz="2800" i="1" dirty="0">
                <a:solidFill>
                  <a:srgbClr val="7030A0"/>
                </a:solidFill>
              </a:rPr>
              <a:t>(Basado en el número de la pinza del servidor). (Buena práctica: </a:t>
            </a:r>
            <a:r>
              <a:rPr lang="es-ES" sz="2800" i="1" dirty="0">
                <a:solidFill>
                  <a:srgbClr val="FF0000"/>
                </a:solidFill>
              </a:rPr>
              <a:t>anotar el resultado debajo del triángulo).</a:t>
            </a:r>
            <a:r>
              <a:rPr lang="es-ES" sz="2800" i="1" dirty="0">
                <a:solidFill>
                  <a:srgbClr val="7030A0"/>
                </a:solidFill>
              </a:rPr>
              <a:t>
</a:t>
            </a:r>
            <a:r>
              <a:rPr lang="en-US" sz="3200" dirty="0" err="1">
                <a:solidFill>
                  <a:srgbClr val="7030A0"/>
                </a:solidFill>
              </a:rPr>
              <a:t>Quitar</a:t>
            </a:r>
            <a:r>
              <a:rPr lang="en-US" sz="3200" dirty="0">
                <a:solidFill>
                  <a:srgbClr val="7030A0"/>
                </a:solidFill>
              </a:rPr>
              <a:t> la </a:t>
            </a:r>
            <a:r>
              <a:rPr lang="en-US" sz="3200" dirty="0" err="1">
                <a:solidFill>
                  <a:srgbClr val="7030A0"/>
                </a:solidFill>
              </a:rPr>
              <a:t>pinza</a:t>
            </a:r>
            <a:r>
              <a:rPr lang="en-US" sz="3200" dirty="0">
                <a:solidFill>
                  <a:srgbClr val="7030A0"/>
                </a:solidFill>
              </a:rPr>
              <a:t> de </a:t>
            </a:r>
            <a:r>
              <a:rPr lang="en-US" sz="3200" dirty="0" err="1">
                <a:solidFill>
                  <a:srgbClr val="7030A0"/>
                </a:solidFill>
              </a:rPr>
              <a:t>servidor</a:t>
            </a:r>
            <a:r>
              <a:rPr lang="en-US" sz="3200" dirty="0">
                <a:solidFill>
                  <a:srgbClr val="7030A0"/>
                </a:solidFill>
              </a:rPr>
              <a:t>.</a:t>
            </a:r>
            <a:endParaRPr dirty="0">
              <a:solidFill>
                <a:srgbClr val="7030A0"/>
              </a:solidFill>
            </a:endParaRPr>
          </a:p>
          <a:p>
            <a:pPr marL="903288" lvl="0" indent="-719138">
              <a:lnSpc>
                <a:spcPct val="80000"/>
              </a:lnSpc>
              <a:buClr>
                <a:srgbClr val="18579B"/>
              </a:buClr>
              <a:buSzPts val="3520"/>
              <a:buFont typeface="Arial"/>
              <a:buChar char="•"/>
            </a:pPr>
            <a:r>
              <a:rPr lang="es-ES" sz="3200" dirty="0">
                <a:solidFill>
                  <a:srgbClr val="FF0000"/>
                </a:solidFill>
              </a:rPr>
              <a:t>Girar la hoja de puntuación </a:t>
            </a:r>
            <a:r>
              <a:rPr lang="es-ES" sz="3200" dirty="0">
                <a:solidFill>
                  <a:srgbClr val="7030A0"/>
                </a:solidFill>
              </a:rPr>
              <a:t>en la tablilla.</a:t>
            </a:r>
            <a:endParaRPr dirty="0">
              <a:solidFill>
                <a:srgbClr val="7030A0"/>
              </a:solidFill>
            </a:endParaRPr>
          </a:p>
          <a:p>
            <a:pPr marL="903288" lvl="0" indent="-719138">
              <a:lnSpc>
                <a:spcPct val="80000"/>
              </a:lnSpc>
              <a:buClr>
                <a:srgbClr val="18579B"/>
              </a:buClr>
              <a:buSzPts val="3520"/>
              <a:buFont typeface="Arial"/>
              <a:buChar char="•"/>
            </a:pPr>
            <a:r>
              <a:rPr lang="es-ES" sz="3200" dirty="0">
                <a:solidFill>
                  <a:srgbClr val="FF0000"/>
                </a:solidFill>
              </a:rPr>
              <a:t>Girar la tablilla </a:t>
            </a:r>
            <a:r>
              <a:rPr lang="es-ES" sz="3200" dirty="0">
                <a:solidFill>
                  <a:srgbClr val="7030A0"/>
                </a:solidFill>
              </a:rPr>
              <a:t>para que el clip del portapapeles esté ahora frente al equipo de servicio</a:t>
            </a:r>
            <a:r>
              <a:rPr lang="en-US" sz="3200" dirty="0">
                <a:solidFill>
                  <a:srgbClr val="7030A0"/>
                </a:solidFill>
              </a:rPr>
              <a:t> </a:t>
            </a:r>
            <a:r>
              <a:rPr lang="en-US" sz="2800" i="1" dirty="0">
                <a:solidFill>
                  <a:srgbClr val="7030A0"/>
                </a:solidFill>
              </a:rPr>
              <a:t>(</a:t>
            </a:r>
            <a:r>
              <a:rPr lang="es-ES" sz="2800" i="1" dirty="0">
                <a:solidFill>
                  <a:srgbClr val="7030A0"/>
                </a:solidFill>
              </a:rPr>
              <a:t>Los nombres del equipo de servicio ahora estarán arriba</a:t>
            </a:r>
            <a:r>
              <a:rPr lang="en-US" sz="2800" i="1" dirty="0">
                <a:solidFill>
                  <a:srgbClr val="7030A0"/>
                </a:solidFill>
              </a:rPr>
              <a:t>).</a:t>
            </a:r>
            <a:endParaRPr dirty="0">
              <a:solidFill>
                <a:srgbClr val="7030A0"/>
              </a:solidFill>
            </a:endParaRPr>
          </a:p>
          <a:p>
            <a:pPr marL="903288" lvl="0" indent="-719138">
              <a:lnSpc>
                <a:spcPct val="80000"/>
              </a:lnSpc>
              <a:buClr>
                <a:srgbClr val="18579B"/>
              </a:buClr>
              <a:buSzPts val="3520"/>
              <a:buFont typeface="Arial"/>
              <a:buChar char="•"/>
            </a:pPr>
            <a:r>
              <a:rPr lang="es-ES" sz="3200" dirty="0">
                <a:solidFill>
                  <a:srgbClr val="FF0000"/>
                </a:solidFill>
              </a:rPr>
              <a:t>Reponer la pinza </a:t>
            </a:r>
            <a:r>
              <a:rPr lang="es-ES" sz="3200" dirty="0">
                <a:solidFill>
                  <a:srgbClr val="7030A0"/>
                </a:solidFill>
              </a:rPr>
              <a:t>sobre el servidor con el "1/" o "\2" encima del nombre del servidor.</a:t>
            </a:r>
            <a:endParaRPr dirty="0">
              <a:solidFill>
                <a:srgbClr val="7030A0"/>
              </a:solidFill>
            </a:endParaRPr>
          </a:p>
        </p:txBody>
      </p:sp>
      <p:sp>
        <p:nvSpPr>
          <p:cNvPr id="976" name="Google Shape;976;p132"/>
          <p:cNvSpPr txBox="1">
            <a:spLocks noGrp="1"/>
          </p:cNvSpPr>
          <p:nvPr>
            <p:ph type="sldNum" idx="12"/>
          </p:nvPr>
        </p:nvSpPr>
        <p:spPr>
          <a:xfrm>
            <a:off x="11238654" y="6135087"/>
            <a:ext cx="83142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123</a:t>
            </a:fld>
            <a:endParaRPr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133"/>
          <p:cNvSpPr txBox="1">
            <a:spLocks noGrp="1"/>
          </p:cNvSpPr>
          <p:nvPr>
            <p:ph type="body" idx="1"/>
          </p:nvPr>
        </p:nvSpPr>
        <p:spPr>
          <a:xfrm>
            <a:off x="-1" y="0"/>
            <a:ext cx="12110719" cy="6705542"/>
          </a:xfrm>
          <a:prstGeom prst="rect">
            <a:avLst/>
          </a:prstGeom>
          <a:noFill/>
          <a:ln>
            <a:noFill/>
          </a:ln>
        </p:spPr>
        <p:txBody>
          <a:bodyPr spcFirstLastPara="1" wrap="square" lIns="45700" tIns="45700" rIns="45700" bIns="45700" anchor="t" anchorCtr="0">
            <a:noAutofit/>
          </a:bodyPr>
          <a:lstStyle/>
          <a:p>
            <a:pPr marL="349250" lvl="0" indent="-349250" algn="ctr">
              <a:spcBef>
                <a:spcPts val="0"/>
              </a:spcBef>
              <a:buSzPts val="5280"/>
            </a:pPr>
            <a:r>
              <a:rPr lang="en-US" b="1" i="1" dirty="0">
                <a:solidFill>
                  <a:srgbClr val="18579B"/>
                </a:solidFill>
              </a:rPr>
              <a:t>MARCAS DE CAMBIO DE CAMPO </a:t>
            </a:r>
            <a:r>
              <a:rPr lang="en-US" sz="4000" b="1" i="1" dirty="0">
                <a:solidFill>
                  <a:srgbClr val="18579B"/>
                </a:solidFill>
              </a:rPr>
              <a:t>(END CHANGE)</a:t>
            </a:r>
            <a:r>
              <a:rPr lang="en-US" b="1" dirty="0">
                <a:solidFill>
                  <a:srgbClr val="18579B"/>
                </a:solidFill>
              </a:rPr>
              <a:t>
</a:t>
            </a:r>
            <a:endParaRPr dirty="0"/>
          </a:p>
        </p:txBody>
      </p:sp>
      <p:pic>
        <p:nvPicPr>
          <p:cNvPr id="982" name="Google Shape;982;p133" descr="Figure 12_2021.png"/>
          <p:cNvPicPr preferRelativeResize="0"/>
          <p:nvPr/>
        </p:nvPicPr>
        <p:blipFill rotWithShape="1">
          <a:blip r:embed="rId3">
            <a:alphaModFix/>
          </a:blip>
          <a:srcRect/>
          <a:stretch/>
        </p:blipFill>
        <p:spPr>
          <a:xfrm>
            <a:off x="1859280" y="812800"/>
            <a:ext cx="8686800" cy="6045200"/>
          </a:xfrm>
          <a:prstGeom prst="rect">
            <a:avLst/>
          </a:prstGeom>
          <a:noFill/>
          <a:ln>
            <a:noFill/>
          </a:ln>
        </p:spPr>
      </p:pic>
      <p:sp>
        <p:nvSpPr>
          <p:cNvPr id="983" name="Google Shape;983;p133"/>
          <p:cNvSpPr txBox="1">
            <a:spLocks noGrp="1"/>
          </p:cNvSpPr>
          <p:nvPr>
            <p:ph type="sldNum" idx="12"/>
          </p:nvPr>
        </p:nvSpPr>
        <p:spPr>
          <a:xfrm>
            <a:off x="11238654" y="6135087"/>
            <a:ext cx="87206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124</a:t>
            </a:fld>
            <a:endParaRPr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134"/>
          <p:cNvSpPr txBox="1"/>
          <p:nvPr/>
        </p:nvSpPr>
        <p:spPr>
          <a:xfrm>
            <a:off x="261258" y="551197"/>
            <a:ext cx="11808822" cy="707846"/>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Source Sans Pro"/>
              <a:buNone/>
            </a:pPr>
            <a:r>
              <a:rPr lang="en-US" sz="4000" b="1" i="1" dirty="0">
                <a:solidFill>
                  <a:srgbClr val="18579B"/>
                </a:solidFill>
              </a:rPr>
              <a:t>MARCAS DE CAMBIO DE CAMPO </a:t>
            </a:r>
            <a:r>
              <a:rPr lang="en-US" sz="3600" b="1" i="1" dirty="0">
                <a:solidFill>
                  <a:srgbClr val="18579B"/>
                </a:solidFill>
              </a:rPr>
              <a:t>(END CHANGE)</a:t>
            </a:r>
            <a:endParaRPr sz="3600" i="1" dirty="0"/>
          </a:p>
        </p:txBody>
      </p:sp>
      <p:pic>
        <p:nvPicPr>
          <p:cNvPr id="989" name="Google Shape;989;p134"/>
          <p:cNvPicPr preferRelativeResize="0"/>
          <p:nvPr/>
        </p:nvPicPr>
        <p:blipFill rotWithShape="1">
          <a:blip r:embed="rId3">
            <a:alphaModFix/>
          </a:blip>
          <a:srcRect/>
          <a:stretch/>
        </p:blipFill>
        <p:spPr>
          <a:xfrm>
            <a:off x="3861163" y="1711220"/>
            <a:ext cx="3898174" cy="4269273"/>
          </a:xfrm>
          <a:prstGeom prst="rect">
            <a:avLst/>
          </a:prstGeom>
          <a:noFill/>
          <a:ln>
            <a:noFill/>
          </a:ln>
        </p:spPr>
      </p:pic>
      <p:sp>
        <p:nvSpPr>
          <p:cNvPr id="990" name="Google Shape;990;p134"/>
          <p:cNvSpPr txBox="1">
            <a:spLocks noGrp="1"/>
          </p:cNvSpPr>
          <p:nvPr>
            <p:ph type="sldNum" idx="12"/>
          </p:nvPr>
        </p:nvSpPr>
        <p:spPr>
          <a:xfrm>
            <a:off x="11238654" y="6135087"/>
            <a:ext cx="83142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125</a:t>
            </a:fld>
            <a:endParaRPr dirty="0"/>
          </a:p>
        </p:txBody>
      </p:sp>
      <p:sp>
        <p:nvSpPr>
          <p:cNvPr id="2" name="CuadroTexto 1">
            <a:extLst>
              <a:ext uri="{FF2B5EF4-FFF2-40B4-BE49-F238E27FC236}">
                <a16:creationId xmlns:a16="http://schemas.microsoft.com/office/drawing/2014/main" id="{816FF409-94ED-E633-3EA9-F4E4E80463F4}"/>
              </a:ext>
            </a:extLst>
          </p:cNvPr>
          <p:cNvSpPr txBox="1"/>
          <p:nvPr/>
        </p:nvSpPr>
        <p:spPr>
          <a:xfrm>
            <a:off x="4643252" y="4999512"/>
            <a:ext cx="950026" cy="461665"/>
          </a:xfrm>
          <a:prstGeom prst="rect">
            <a:avLst/>
          </a:prstGeom>
          <a:noFill/>
        </p:spPr>
        <p:txBody>
          <a:bodyPr wrap="square" rtlCol="0">
            <a:spAutoFit/>
          </a:bodyPr>
          <a:lstStyle/>
          <a:p>
            <a:r>
              <a:rPr lang="es-ES" sz="2400" b="1" dirty="0"/>
              <a:t>6-4-1</a:t>
            </a:r>
          </a:p>
        </p:txBody>
      </p:sp>
      <p:sp>
        <p:nvSpPr>
          <p:cNvPr id="3" name="Flecha: hacia la izquierda 2">
            <a:extLst>
              <a:ext uri="{FF2B5EF4-FFF2-40B4-BE49-F238E27FC236}">
                <a16:creationId xmlns:a16="http://schemas.microsoft.com/office/drawing/2014/main" id="{56E0816B-FDFE-0721-CDD5-925EEB266B77}"/>
              </a:ext>
            </a:extLst>
          </p:cNvPr>
          <p:cNvSpPr/>
          <p:nvPr/>
        </p:nvSpPr>
        <p:spPr>
          <a:xfrm>
            <a:off x="5466607" y="5129403"/>
            <a:ext cx="482931" cy="331774"/>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135"/>
          <p:cNvSpPr txBox="1"/>
          <p:nvPr/>
        </p:nvSpPr>
        <p:spPr>
          <a:xfrm>
            <a:off x="0" y="0"/>
            <a:ext cx="12191999" cy="6592534"/>
          </a:xfrm>
          <a:prstGeom prst="rect">
            <a:avLst/>
          </a:prstGeom>
          <a:noFill/>
          <a:ln>
            <a:noFill/>
          </a:ln>
        </p:spPr>
        <p:txBody>
          <a:bodyPr spcFirstLastPara="1" wrap="square" lIns="45700" tIns="45700" rIns="45700" bIns="45700" anchor="t" anchorCtr="0">
            <a:spAutoFit/>
          </a:bodyPr>
          <a:lstStyle/>
          <a:p>
            <a:pPr marL="0" indent="0" algn="ctr">
              <a:lnSpc>
                <a:spcPct val="80000"/>
              </a:lnSpc>
              <a:spcBef>
                <a:spcPts val="0"/>
              </a:spcBef>
              <a:buSzPts val="4800"/>
            </a:pPr>
            <a:r>
              <a:rPr lang="es-ES" sz="4400" i="1" dirty="0"/>
              <a:t>Cambio de Campo </a:t>
            </a:r>
            <a:r>
              <a:rPr lang="es-ES" sz="3200" i="1" dirty="0"/>
              <a:t>(</a:t>
            </a:r>
            <a:r>
              <a:rPr lang="es-ES" sz="3200" i="1" dirty="0" err="1"/>
              <a:t>end</a:t>
            </a:r>
            <a:r>
              <a:rPr lang="es-ES" sz="3200" i="1" dirty="0"/>
              <a:t> </a:t>
            </a:r>
            <a:r>
              <a:rPr lang="es-ES" sz="3200" i="1" dirty="0" err="1"/>
              <a:t>change</a:t>
            </a:r>
            <a:r>
              <a:rPr lang="es-ES" sz="3200" i="1" dirty="0"/>
              <a:t>)</a:t>
            </a:r>
            <a:r>
              <a:rPr lang="es-ES" sz="3200" i="1" dirty="0">
                <a:latin typeface="Calibri"/>
                <a:ea typeface="Calibri"/>
                <a:cs typeface="Calibri"/>
                <a:sym typeface="Calibri"/>
              </a:rPr>
              <a:t> </a:t>
            </a:r>
            <a:r>
              <a:rPr lang="es-ES" sz="4800" i="1" dirty="0">
                <a:latin typeface="Calibri"/>
                <a:ea typeface="Calibri"/>
                <a:cs typeface="Calibri"/>
                <a:sym typeface="Calibri"/>
              </a:rPr>
              <a:t>- </a:t>
            </a:r>
            <a:r>
              <a:rPr lang="es-ES" sz="4000" b="1" i="1" dirty="0">
                <a:solidFill>
                  <a:srgbClr val="18579B"/>
                </a:solidFill>
                <a:latin typeface="Calibri"/>
                <a:ea typeface="Calibri"/>
                <a:cs typeface="Calibri"/>
                <a:sym typeface="Calibri"/>
              </a:rPr>
              <a:t>6, 8, 11 Puntos </a:t>
            </a:r>
            <a:r>
              <a:rPr lang="es-ES" sz="3200" b="0" i="1" dirty="0">
                <a:latin typeface="Calibri"/>
                <a:ea typeface="Calibri"/>
                <a:cs typeface="Calibri"/>
                <a:sym typeface="Calibri"/>
              </a:rPr>
              <a:t>(</a:t>
            </a:r>
            <a:r>
              <a:rPr lang="es-ES" sz="3200" b="0" i="1" dirty="0" err="1">
                <a:latin typeface="Calibri"/>
                <a:ea typeface="Calibri"/>
                <a:cs typeface="Calibri"/>
                <a:sym typeface="Calibri"/>
              </a:rPr>
              <a:t>cont</a:t>
            </a:r>
            <a:r>
              <a:rPr lang="es-ES" sz="3200" b="0" i="1" dirty="0">
                <a:latin typeface="Calibri"/>
                <a:ea typeface="Calibri"/>
                <a:cs typeface="Calibri"/>
                <a:sym typeface="Calibri"/>
              </a:rPr>
              <a:t>)</a:t>
            </a:r>
            <a:endParaRPr lang="es-ES" sz="3200" i="1" dirty="0">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Source Sans Pro"/>
              <a:ea typeface="Source Sans Pro"/>
              <a:cs typeface="Source Sans Pro"/>
              <a:sym typeface="Source Sans Pro"/>
            </a:endParaRPr>
          </a:p>
          <a:p>
            <a:pPr marL="903288" lvl="1" indent="-635000">
              <a:buClr>
                <a:srgbClr val="18579B"/>
              </a:buClr>
              <a:buSzPts val="3600"/>
              <a:buFont typeface="Arial"/>
              <a:buChar char="•"/>
            </a:pPr>
            <a:r>
              <a:rPr lang="es-ES" sz="3600" dirty="0">
                <a:solidFill>
                  <a:srgbClr val="18579B"/>
                </a:solidFill>
                <a:latin typeface="Calibri"/>
                <a:ea typeface="Calibri"/>
                <a:cs typeface="Calibri"/>
                <a:sym typeface="Calibri"/>
              </a:rPr>
              <a:t>Una vez que se haya anotado el punto de Cambio de Campo, </a:t>
            </a:r>
            <a:r>
              <a:rPr lang="es-ES" sz="3600" dirty="0">
                <a:solidFill>
                  <a:srgbClr val="FF0000"/>
                </a:solidFill>
                <a:latin typeface="Calibri"/>
                <a:ea typeface="Calibri"/>
                <a:cs typeface="Calibri"/>
                <a:sym typeface="Calibri"/>
              </a:rPr>
              <a:t>una FALTA TÉCNICA </a:t>
            </a:r>
            <a:r>
              <a:rPr lang="es-ES" sz="3600" dirty="0">
                <a:solidFill>
                  <a:srgbClr val="18579B"/>
                </a:solidFill>
                <a:latin typeface="Calibri"/>
                <a:ea typeface="Calibri"/>
                <a:cs typeface="Calibri"/>
                <a:sym typeface="Calibri"/>
              </a:rPr>
              <a:t>que resulte en la pérdida de un punto para el equipo de servicio </a:t>
            </a:r>
            <a:r>
              <a:rPr lang="es-ES" sz="3600" dirty="0">
                <a:solidFill>
                  <a:srgbClr val="FF0000"/>
                </a:solidFill>
                <a:latin typeface="Calibri"/>
                <a:ea typeface="Calibri"/>
                <a:cs typeface="Calibri"/>
                <a:sym typeface="Calibri"/>
              </a:rPr>
              <a:t>no tendrá ningún impacto </a:t>
            </a:r>
            <a:r>
              <a:rPr lang="es-ES" sz="3600" dirty="0">
                <a:solidFill>
                  <a:srgbClr val="18579B"/>
                </a:solidFill>
                <a:latin typeface="Calibri"/>
                <a:ea typeface="Calibri"/>
                <a:cs typeface="Calibri"/>
                <a:sym typeface="Calibri"/>
              </a:rPr>
              <a:t>en la finalización del cambio.</a:t>
            </a:r>
            <a:endParaRPr dirty="0"/>
          </a:p>
          <a:p>
            <a:pPr marL="903288" marR="0" lvl="1" indent="-584200" algn="l" rtl="0">
              <a:lnSpc>
                <a:spcPct val="100000"/>
              </a:lnSpc>
              <a:spcBef>
                <a:spcPts val="0"/>
              </a:spcBef>
              <a:spcAft>
                <a:spcPts val="0"/>
              </a:spcAft>
              <a:buClr>
                <a:srgbClr val="18579B"/>
              </a:buClr>
              <a:buSzPts val="800"/>
              <a:buFont typeface="Arial"/>
              <a:buNone/>
            </a:pPr>
            <a:endParaRPr sz="800" b="0" i="0" u="none" strike="noStrike" cap="none" dirty="0">
              <a:solidFill>
                <a:srgbClr val="18579B"/>
              </a:solidFill>
              <a:latin typeface="Calibri"/>
              <a:ea typeface="Calibri"/>
              <a:cs typeface="Calibri"/>
              <a:sym typeface="Calibri"/>
            </a:endParaRPr>
          </a:p>
          <a:p>
            <a:pPr marL="903288" lvl="1" indent="-635000">
              <a:buClr>
                <a:srgbClr val="18579B"/>
              </a:buClr>
              <a:buSzPts val="3600"/>
              <a:buFont typeface="Arial"/>
              <a:buChar char="•"/>
            </a:pPr>
            <a:r>
              <a:rPr lang="es-ES" sz="3600" dirty="0">
                <a:solidFill>
                  <a:srgbClr val="18579B"/>
                </a:solidFill>
                <a:latin typeface="Calibri"/>
                <a:ea typeface="Calibri"/>
                <a:cs typeface="Calibri"/>
                <a:sym typeface="Calibri"/>
              </a:rPr>
              <a:t>Notificar cuando queden 15 segundos</a:t>
            </a:r>
            <a:r>
              <a:rPr lang="en-US" sz="3600" dirty="0">
                <a:solidFill>
                  <a:srgbClr val="18579B"/>
                </a:solidFill>
                <a:latin typeface="Calibri"/>
                <a:ea typeface="Calibri"/>
                <a:cs typeface="Calibri"/>
                <a:sym typeface="Calibri"/>
              </a:rPr>
              <a:t>.</a:t>
            </a:r>
            <a:endParaRPr sz="3600" b="0" i="0" u="none" strike="noStrike" cap="none" dirty="0">
              <a:solidFill>
                <a:srgbClr val="18579B"/>
              </a:solidFill>
              <a:latin typeface="Calibri"/>
              <a:ea typeface="Calibri"/>
              <a:cs typeface="Calibri"/>
              <a:sym typeface="Calibri"/>
            </a:endParaRPr>
          </a:p>
          <a:p>
            <a:pPr marL="903288" marR="0" lvl="1" indent="-584200" algn="l" rtl="0">
              <a:lnSpc>
                <a:spcPct val="100000"/>
              </a:lnSpc>
              <a:spcBef>
                <a:spcPts val="0"/>
              </a:spcBef>
              <a:spcAft>
                <a:spcPts val="0"/>
              </a:spcAft>
              <a:buClr>
                <a:srgbClr val="18579B"/>
              </a:buClr>
              <a:buSzPts val="800"/>
              <a:buFont typeface="Arial"/>
              <a:buNone/>
            </a:pPr>
            <a:endParaRPr sz="800" b="0" i="0" u="none" strike="noStrike" cap="none" dirty="0">
              <a:solidFill>
                <a:srgbClr val="18579B"/>
              </a:solidFill>
              <a:latin typeface="Calibri"/>
              <a:ea typeface="Calibri"/>
              <a:cs typeface="Calibri"/>
              <a:sym typeface="Calibri"/>
            </a:endParaRPr>
          </a:p>
          <a:p>
            <a:pPr marL="903288" lvl="1" indent="-635000">
              <a:buClr>
                <a:srgbClr val="18579B"/>
              </a:buClr>
              <a:buSzPts val="3600"/>
              <a:buFont typeface="Arial"/>
              <a:buChar char="•"/>
            </a:pPr>
            <a:r>
              <a:rPr lang="es-ES" sz="3600" dirty="0">
                <a:solidFill>
                  <a:srgbClr val="18579B"/>
                </a:solidFill>
                <a:latin typeface="Calibri"/>
                <a:ea typeface="Calibri"/>
                <a:cs typeface="Calibri"/>
                <a:sym typeface="Calibri"/>
              </a:rPr>
              <a:t>Si se utilizan jueces de línea, verifique su preparación.</a:t>
            </a:r>
            <a:endParaRPr sz="3600" b="0" i="0" u="none" strike="noStrike" cap="none" dirty="0">
              <a:solidFill>
                <a:srgbClr val="FF0000"/>
              </a:solidFill>
              <a:latin typeface="Calibri"/>
              <a:ea typeface="Calibri"/>
              <a:cs typeface="Calibri"/>
              <a:sym typeface="Calibri"/>
            </a:endParaRPr>
          </a:p>
          <a:p>
            <a:pPr marL="903288" marR="0" lvl="1" indent="-584200" algn="l" rtl="0">
              <a:lnSpc>
                <a:spcPct val="100000"/>
              </a:lnSpc>
              <a:spcBef>
                <a:spcPts val="0"/>
              </a:spcBef>
              <a:spcAft>
                <a:spcPts val="0"/>
              </a:spcAft>
              <a:buClr>
                <a:srgbClr val="18579B"/>
              </a:buClr>
              <a:buSzPts val="800"/>
              <a:buFont typeface="Arial"/>
              <a:buNone/>
            </a:pPr>
            <a:endParaRPr sz="800" b="0" i="0" u="none" strike="noStrike" cap="none" dirty="0">
              <a:solidFill>
                <a:srgbClr val="18579B"/>
              </a:solidFill>
              <a:latin typeface="Calibri"/>
              <a:ea typeface="Calibri"/>
              <a:cs typeface="Calibri"/>
              <a:sym typeface="Calibri"/>
            </a:endParaRPr>
          </a:p>
          <a:p>
            <a:pPr marL="903288" lvl="1" indent="-635000">
              <a:buClr>
                <a:srgbClr val="18579B"/>
              </a:buClr>
              <a:buSzPts val="3600"/>
              <a:buFont typeface="Arial"/>
              <a:buChar char="•"/>
            </a:pPr>
            <a:r>
              <a:rPr lang="es-ES" sz="3600" dirty="0">
                <a:solidFill>
                  <a:srgbClr val="18579B"/>
                </a:solidFill>
                <a:latin typeface="Calibri"/>
                <a:ea typeface="Calibri"/>
                <a:cs typeface="Calibri"/>
                <a:sym typeface="Calibri"/>
              </a:rPr>
              <a:t>En la marca de 1 minuto, anuncie "Tiempo" y cante la puntuación.</a:t>
            </a:r>
            <a:endParaRPr sz="3600" b="0" i="0" u="none" strike="noStrike" cap="none" dirty="0">
              <a:solidFill>
                <a:srgbClr val="FF0000"/>
              </a:solidFill>
              <a:latin typeface="Calibri"/>
              <a:ea typeface="Calibri"/>
              <a:cs typeface="Calibri"/>
              <a:sym typeface="Calibri"/>
            </a:endParaRPr>
          </a:p>
          <a:p>
            <a:pPr marL="903288" marR="0" lvl="1" indent="-584200" algn="l" rtl="0">
              <a:lnSpc>
                <a:spcPct val="100000"/>
              </a:lnSpc>
              <a:spcBef>
                <a:spcPts val="0"/>
              </a:spcBef>
              <a:spcAft>
                <a:spcPts val="0"/>
              </a:spcAft>
              <a:buClr>
                <a:srgbClr val="18579B"/>
              </a:buClr>
              <a:buSzPts val="800"/>
              <a:buFont typeface="Arial"/>
              <a:buNone/>
            </a:pPr>
            <a:endParaRPr sz="800" b="0" i="0" u="none" strike="noStrike" cap="none" dirty="0">
              <a:solidFill>
                <a:srgbClr val="18579B"/>
              </a:solidFill>
              <a:latin typeface="Calibri"/>
              <a:ea typeface="Calibri"/>
              <a:cs typeface="Calibri"/>
              <a:sym typeface="Calibri"/>
            </a:endParaRPr>
          </a:p>
          <a:p>
            <a:pPr marL="903288" lvl="1" indent="-635000">
              <a:buClr>
                <a:srgbClr val="18579B"/>
              </a:buClr>
              <a:buSzPts val="3600"/>
              <a:buFont typeface="Arial"/>
              <a:buChar char="•"/>
            </a:pPr>
            <a:r>
              <a:rPr lang="en-US" sz="3600" dirty="0" err="1">
                <a:solidFill>
                  <a:srgbClr val="18579B"/>
                </a:solidFill>
                <a:latin typeface="Calibri"/>
                <a:ea typeface="Calibri"/>
                <a:cs typeface="Calibri"/>
                <a:sym typeface="Calibri"/>
              </a:rPr>
              <a:t>Iniciar</a:t>
            </a:r>
            <a:r>
              <a:rPr lang="en-US" sz="3600" dirty="0">
                <a:solidFill>
                  <a:srgbClr val="18579B"/>
                </a:solidFill>
                <a:latin typeface="Calibri"/>
                <a:ea typeface="Calibri"/>
                <a:cs typeface="Calibri"/>
                <a:sym typeface="Calibri"/>
              </a:rPr>
              <a:t> la </a:t>
            </a:r>
            <a:r>
              <a:rPr lang="en-US" sz="3600" dirty="0" err="1">
                <a:solidFill>
                  <a:srgbClr val="18579B"/>
                </a:solidFill>
                <a:latin typeface="Calibri"/>
                <a:ea typeface="Calibri"/>
                <a:cs typeface="Calibri"/>
                <a:sym typeface="Calibri"/>
              </a:rPr>
              <a:t>cuenta</a:t>
            </a:r>
            <a:r>
              <a:rPr lang="en-US" sz="3600" dirty="0">
                <a:solidFill>
                  <a:srgbClr val="18579B"/>
                </a:solidFill>
                <a:latin typeface="Calibri"/>
                <a:ea typeface="Calibri"/>
                <a:cs typeface="Calibri"/>
                <a:sym typeface="Calibri"/>
              </a:rPr>
              <a:t> de 10 </a:t>
            </a:r>
            <a:r>
              <a:rPr lang="en-US" sz="3600" dirty="0" err="1">
                <a:solidFill>
                  <a:srgbClr val="18579B"/>
                </a:solidFill>
                <a:latin typeface="Calibri"/>
                <a:ea typeface="Calibri"/>
                <a:cs typeface="Calibri"/>
                <a:sym typeface="Calibri"/>
              </a:rPr>
              <a:t>segundos</a:t>
            </a:r>
            <a:r>
              <a:rPr lang="en-US" sz="3600" dirty="0">
                <a:solidFill>
                  <a:srgbClr val="18579B"/>
                </a:solidFill>
                <a:latin typeface="Calibri"/>
                <a:ea typeface="Calibri"/>
                <a:cs typeface="Calibri"/>
                <a:sym typeface="Calibri"/>
              </a:rPr>
              <a:t>.</a:t>
            </a:r>
            <a:endParaRPr sz="3600" b="0" i="0" u="none" strike="noStrike" cap="none" dirty="0">
              <a:solidFill>
                <a:srgbClr val="18579B"/>
              </a:solidFill>
              <a:latin typeface="Calibri"/>
              <a:ea typeface="Calibri"/>
              <a:cs typeface="Calibri"/>
              <a:sym typeface="Calibri"/>
            </a:endParaRPr>
          </a:p>
          <a:p>
            <a:pPr marL="903288" marR="0" lvl="1" indent="-584200" algn="l" rtl="0">
              <a:lnSpc>
                <a:spcPct val="100000"/>
              </a:lnSpc>
              <a:spcBef>
                <a:spcPts val="0"/>
              </a:spcBef>
              <a:spcAft>
                <a:spcPts val="0"/>
              </a:spcAft>
              <a:buClr>
                <a:srgbClr val="18579B"/>
              </a:buClr>
              <a:buSzPts val="800"/>
              <a:buFont typeface="Arial"/>
              <a:buNone/>
            </a:pPr>
            <a:endParaRPr sz="800" b="0" i="0" u="none" strike="noStrike" cap="none" dirty="0">
              <a:solidFill>
                <a:srgbClr val="18579B"/>
              </a:solidFill>
              <a:latin typeface="Calibri"/>
              <a:ea typeface="Calibri"/>
              <a:cs typeface="Calibri"/>
              <a:sym typeface="Calibri"/>
            </a:endParaRPr>
          </a:p>
        </p:txBody>
      </p:sp>
      <p:sp>
        <p:nvSpPr>
          <p:cNvPr id="996" name="Google Shape;996;p135"/>
          <p:cNvSpPr txBox="1">
            <a:spLocks noGrp="1"/>
          </p:cNvSpPr>
          <p:nvPr>
            <p:ph type="sldNum" idx="12"/>
          </p:nvPr>
        </p:nvSpPr>
        <p:spPr>
          <a:xfrm>
            <a:off x="11238654" y="6135087"/>
            <a:ext cx="82126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126</a:t>
            </a:fld>
            <a:endParaRPr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36"/>
          <p:cNvSpPr txBox="1">
            <a:spLocks noGrp="1"/>
          </p:cNvSpPr>
          <p:nvPr>
            <p:ph type="title"/>
          </p:nvPr>
        </p:nvSpPr>
        <p:spPr>
          <a:xfrm>
            <a:off x="194733" y="127005"/>
            <a:ext cx="11760200" cy="644831"/>
          </a:xfrm>
          <a:prstGeom prst="rect">
            <a:avLst/>
          </a:prstGeom>
          <a:noFill/>
          <a:ln>
            <a:noFill/>
          </a:ln>
        </p:spPr>
        <p:txBody>
          <a:bodyPr spcFirstLastPara="1" wrap="square" lIns="45700" tIns="45700" rIns="45700" bIns="45700" anchor="b" anchorCtr="0">
            <a:normAutofit fontScale="90000"/>
          </a:bodyPr>
          <a:lstStyle/>
          <a:p>
            <a:pPr marL="0" lvl="0" indent="0" algn="ctr" rtl="0">
              <a:lnSpc>
                <a:spcPct val="100000"/>
              </a:lnSpc>
              <a:spcBef>
                <a:spcPts val="0"/>
              </a:spcBef>
              <a:spcAft>
                <a:spcPts val="0"/>
              </a:spcAft>
              <a:buClr>
                <a:srgbClr val="18579B"/>
              </a:buClr>
              <a:buSzPct val="100000"/>
              <a:buFont typeface="Calibri"/>
              <a:buNone/>
            </a:pPr>
            <a:r>
              <a:rPr lang="en-US" sz="5333" b="1" i="1" dirty="0">
                <a:solidFill>
                  <a:srgbClr val="7030A0"/>
                </a:solidFill>
              </a:rPr>
              <a:t>CAMBIO DE CAMPO </a:t>
            </a:r>
            <a:r>
              <a:rPr lang="en-US" sz="4400" b="1" i="1" dirty="0" err="1">
                <a:solidFill>
                  <a:srgbClr val="7030A0"/>
                </a:solidFill>
              </a:rPr>
              <a:t>Tiempo</a:t>
            </a:r>
            <a:r>
              <a:rPr lang="en-US" sz="4400" b="1" i="1" dirty="0">
                <a:solidFill>
                  <a:srgbClr val="7030A0"/>
                </a:solidFill>
              </a:rPr>
              <a:t> </a:t>
            </a:r>
            <a:r>
              <a:rPr lang="en-US" sz="4400" b="1" i="1" dirty="0" err="1">
                <a:solidFill>
                  <a:srgbClr val="7030A0"/>
                </a:solidFill>
              </a:rPr>
              <a:t>Muerto</a:t>
            </a:r>
            <a:r>
              <a:rPr lang="en-US" sz="4400" b="1" i="1" dirty="0">
                <a:solidFill>
                  <a:srgbClr val="7030A0"/>
                </a:solidFill>
              </a:rPr>
              <a:t> (End Change)</a:t>
            </a:r>
            <a:endParaRPr sz="4400" b="1" i="1" dirty="0">
              <a:solidFill>
                <a:srgbClr val="7030A0"/>
              </a:solidFill>
            </a:endParaRPr>
          </a:p>
        </p:txBody>
      </p:sp>
      <p:sp>
        <p:nvSpPr>
          <p:cNvPr id="1003" name="Google Shape;1003;p136"/>
          <p:cNvSpPr txBox="1">
            <a:spLocks noGrp="1"/>
          </p:cNvSpPr>
          <p:nvPr>
            <p:ph type="sldNum" idx="12"/>
          </p:nvPr>
        </p:nvSpPr>
        <p:spPr>
          <a:xfrm>
            <a:off x="11238654" y="6135087"/>
            <a:ext cx="88222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127</a:t>
            </a:fld>
            <a:endParaRPr dirty="0"/>
          </a:p>
        </p:txBody>
      </p:sp>
      <p:pic>
        <p:nvPicPr>
          <p:cNvPr id="2" name="Google Shape;988;p136" descr="Welcome to one of many video series on pickleball refereeing presented by PRA - Pickleball Referee Association.  This video is on how to do an end change when the end change score is either 6, 8, or 11 points. For more referee training videos, visit PRA Pickleball Referee Association's Channel at https://www.youtube.com/channel/UCuJ6_t8ZmX0tnhQ5GDuGyEw." title="Pickleball Referee: End Change Time-out">
            <a:hlinkClick r:id="rId3"/>
            <a:extLst>
              <a:ext uri="{FF2B5EF4-FFF2-40B4-BE49-F238E27FC236}">
                <a16:creationId xmlns:a16="http://schemas.microsoft.com/office/drawing/2014/main" id="{A4027E27-9882-5B8A-4E4A-E33457E36CC9}"/>
              </a:ext>
            </a:extLst>
          </p:cNvPr>
          <p:cNvPicPr preferRelativeResize="0"/>
          <p:nvPr/>
        </p:nvPicPr>
        <p:blipFill>
          <a:blip r:embed="rId4">
            <a:alphaModFix/>
          </a:blip>
          <a:stretch>
            <a:fillRect/>
          </a:stretch>
        </p:blipFill>
        <p:spPr>
          <a:xfrm>
            <a:off x="3245611" y="1002325"/>
            <a:ext cx="5700775" cy="4275575"/>
          </a:xfrm>
          <a:prstGeom prst="rect">
            <a:avLst/>
          </a:prstGeom>
          <a:noFill/>
          <a:ln>
            <a:noFill/>
          </a:ln>
        </p:spPr>
      </p:pic>
      <p:sp>
        <p:nvSpPr>
          <p:cNvPr id="4" name="Google Shape;986;p136">
            <a:extLst>
              <a:ext uri="{FF2B5EF4-FFF2-40B4-BE49-F238E27FC236}">
                <a16:creationId xmlns:a16="http://schemas.microsoft.com/office/drawing/2014/main" id="{5CA72535-3648-B52D-9096-94C2676F1E60}"/>
              </a:ext>
            </a:extLst>
          </p:cNvPr>
          <p:cNvSpPr txBox="1">
            <a:spLocks/>
          </p:cNvSpPr>
          <p:nvPr/>
        </p:nvSpPr>
        <p:spPr>
          <a:xfrm>
            <a:off x="0" y="5625925"/>
            <a:ext cx="11960400" cy="966000"/>
          </a:xfrm>
          <a:prstGeom prst="rect">
            <a:avLst/>
          </a:prstGeom>
          <a:noFill/>
          <a:ln>
            <a:noFill/>
          </a:ln>
        </p:spPr>
        <p:txBody>
          <a:bodyPr spcFirstLastPara="1" wrap="square" lIns="45700" tIns="45700" rIns="45700" bIns="45700" anchor="t" anchorCtr="0">
            <a:normAutofit fontScale="85000" lnSpcReduction="20000"/>
          </a:bodyPr>
          <a:lstStyle>
            <a:defPPr marR="0" lvl="0" algn="l" rtl="0">
              <a:lnSpc>
                <a:spcPct val="100000"/>
              </a:lnSpc>
              <a:spcBef>
                <a:spcPts val="0"/>
              </a:spcBef>
              <a:spcAft>
                <a:spcPts val="0"/>
              </a:spcAft>
            </a:defPPr>
            <a:lvl1pPr marL="457200" marR="0" lvl="0" indent="-228600" algn="l" rtl="0">
              <a:lnSpc>
                <a:spcPct val="100000"/>
              </a:lnSpc>
              <a:spcBef>
                <a:spcPts val="2000"/>
              </a:spcBef>
              <a:spcAft>
                <a:spcPts val="0"/>
              </a:spcAft>
              <a:buClr>
                <a:srgbClr val="6FB7D7"/>
              </a:buClr>
              <a:buSzPts val="1980"/>
              <a:buFont typeface="Calibri"/>
              <a:buNone/>
              <a:defRPr sz="4800" b="0" i="0" u="none" strike="noStrike" cap="none">
                <a:solidFill>
                  <a:srgbClr val="595959"/>
                </a:solidFill>
                <a:latin typeface="Calibri"/>
                <a:ea typeface="Calibri"/>
                <a:cs typeface="Calibri"/>
                <a:sym typeface="Calibri"/>
              </a:defRPr>
            </a:lvl1pPr>
            <a:lvl2pPr marL="914400" marR="0" lvl="1" indent="-354330" algn="l" rtl="0">
              <a:lnSpc>
                <a:spcPct val="100000"/>
              </a:lnSpc>
              <a:spcBef>
                <a:spcPts val="2000"/>
              </a:spcBef>
              <a:spcAft>
                <a:spcPts val="0"/>
              </a:spcAft>
              <a:buClr>
                <a:srgbClr val="6FB7D7"/>
              </a:buClr>
              <a:buSzPts val="1980"/>
              <a:buFont typeface="Arial"/>
              <a:buChar char="•"/>
              <a:defRPr sz="4000" b="0" i="0" u="none" strike="noStrike" cap="none">
                <a:solidFill>
                  <a:srgbClr val="595959"/>
                </a:solidFill>
                <a:latin typeface="Calibri"/>
                <a:ea typeface="Calibri"/>
                <a:cs typeface="Calibri"/>
                <a:sym typeface="Calibri"/>
              </a:defRPr>
            </a:lvl2pPr>
            <a:lvl3pPr marL="1371600" marR="0" lvl="2" indent="-354330" algn="l" rtl="0">
              <a:lnSpc>
                <a:spcPct val="100000"/>
              </a:lnSpc>
              <a:spcBef>
                <a:spcPts val="2000"/>
              </a:spcBef>
              <a:spcAft>
                <a:spcPts val="0"/>
              </a:spcAft>
              <a:buClr>
                <a:srgbClr val="6FB7D7"/>
              </a:buClr>
              <a:buSzPts val="1980"/>
              <a:buFont typeface="Courier New"/>
              <a:buChar char="o"/>
              <a:defRPr sz="3600" b="0" i="0" u="none" strike="noStrike" cap="none">
                <a:solidFill>
                  <a:srgbClr val="595959"/>
                </a:solidFill>
                <a:latin typeface="Calibri"/>
                <a:ea typeface="Calibri"/>
                <a:cs typeface="Calibri"/>
                <a:sym typeface="Calibri"/>
              </a:defRPr>
            </a:lvl3pPr>
            <a:lvl4pPr marL="1828800" marR="0" lvl="3" indent="-354330" algn="l" rtl="0">
              <a:lnSpc>
                <a:spcPct val="100000"/>
              </a:lnSpc>
              <a:spcBef>
                <a:spcPts val="2000"/>
              </a:spcBef>
              <a:spcAft>
                <a:spcPts val="0"/>
              </a:spcAft>
              <a:buClr>
                <a:srgbClr val="6FB7D7"/>
              </a:buClr>
              <a:buSzPts val="1980"/>
              <a:buFont typeface="Noto Sans Symbols"/>
              <a:buChar char="▪"/>
              <a:defRPr sz="3200" b="0" i="0" u="none" strike="noStrike" cap="none">
                <a:solidFill>
                  <a:srgbClr val="595959"/>
                </a:solidFill>
                <a:latin typeface="Calibri"/>
                <a:ea typeface="Calibri"/>
                <a:cs typeface="Calibri"/>
                <a:sym typeface="Calibri"/>
              </a:defRPr>
            </a:lvl4pPr>
            <a:lvl5pPr marL="2286000" marR="0" lvl="4" indent="-354329" algn="l" rtl="0">
              <a:lnSpc>
                <a:spcPct val="100000"/>
              </a:lnSpc>
              <a:spcBef>
                <a:spcPts val="2000"/>
              </a:spcBef>
              <a:spcAft>
                <a:spcPts val="0"/>
              </a:spcAft>
              <a:buClr>
                <a:srgbClr val="6FB7D7"/>
              </a:buClr>
              <a:buSzPts val="1980"/>
              <a:buFont typeface="Arial"/>
              <a:buChar char="•"/>
              <a:defRPr sz="2400" b="0" i="0" u="none" strike="noStrike" cap="none">
                <a:solidFill>
                  <a:srgbClr val="595959"/>
                </a:solidFill>
                <a:latin typeface="Calibri"/>
                <a:ea typeface="Calibri"/>
                <a:cs typeface="Calibri"/>
                <a:sym typeface="Calibri"/>
              </a:defRPr>
            </a:lvl5pPr>
            <a:lvl6pPr marL="2743200" marR="0" lvl="5" indent="-342900" algn="l" rtl="0">
              <a:lnSpc>
                <a:spcPct val="100000"/>
              </a:lnSpc>
              <a:spcBef>
                <a:spcPts val="2000"/>
              </a:spcBef>
              <a:spcAft>
                <a:spcPts val="0"/>
              </a:spcAft>
              <a:buClr>
                <a:srgbClr val="6FB7D7"/>
              </a:buClr>
              <a:buSzPts val="1800"/>
              <a:buFont typeface="Source Sans Pro"/>
              <a:buChar char="•"/>
              <a:defRPr sz="2400" b="0" i="0" u="none" strike="noStrike" cap="none">
                <a:solidFill>
                  <a:srgbClr val="595959"/>
                </a:solidFill>
                <a:latin typeface="Source Sans Pro"/>
                <a:ea typeface="Source Sans Pro"/>
                <a:cs typeface="Source Sans Pro"/>
                <a:sym typeface="Source Sans Pro"/>
              </a:defRPr>
            </a:lvl6pPr>
            <a:lvl7pPr marL="3200400" marR="0" lvl="6" indent="-342900" algn="l" rtl="0">
              <a:lnSpc>
                <a:spcPct val="100000"/>
              </a:lnSpc>
              <a:spcBef>
                <a:spcPts val="2000"/>
              </a:spcBef>
              <a:spcAft>
                <a:spcPts val="0"/>
              </a:spcAft>
              <a:buClr>
                <a:srgbClr val="6FB7D7"/>
              </a:buClr>
              <a:buSzPts val="1800"/>
              <a:buFont typeface="Source Sans Pro"/>
              <a:buChar char="•"/>
              <a:defRPr sz="2400" b="0" i="0" u="none" strike="noStrike" cap="none">
                <a:solidFill>
                  <a:srgbClr val="595959"/>
                </a:solidFill>
                <a:latin typeface="Source Sans Pro"/>
                <a:ea typeface="Source Sans Pro"/>
                <a:cs typeface="Source Sans Pro"/>
                <a:sym typeface="Source Sans Pro"/>
              </a:defRPr>
            </a:lvl7pPr>
            <a:lvl8pPr marL="3657600" marR="0" lvl="7" indent="-342900" algn="l" rtl="0">
              <a:lnSpc>
                <a:spcPct val="100000"/>
              </a:lnSpc>
              <a:spcBef>
                <a:spcPts val="2000"/>
              </a:spcBef>
              <a:spcAft>
                <a:spcPts val="0"/>
              </a:spcAft>
              <a:buClr>
                <a:srgbClr val="6FB7D7"/>
              </a:buClr>
              <a:buSzPts val="1800"/>
              <a:buFont typeface="Source Sans Pro"/>
              <a:buChar char="•"/>
              <a:defRPr sz="2400" b="0" i="0" u="none" strike="noStrike" cap="none">
                <a:solidFill>
                  <a:srgbClr val="595959"/>
                </a:solidFill>
                <a:latin typeface="Source Sans Pro"/>
                <a:ea typeface="Source Sans Pro"/>
                <a:cs typeface="Source Sans Pro"/>
                <a:sym typeface="Source Sans Pro"/>
              </a:defRPr>
            </a:lvl8pPr>
            <a:lvl9pPr marL="4114800" marR="0" lvl="8" indent="-342900" algn="l" rtl="0">
              <a:lnSpc>
                <a:spcPct val="100000"/>
              </a:lnSpc>
              <a:spcBef>
                <a:spcPts val="2000"/>
              </a:spcBef>
              <a:spcAft>
                <a:spcPts val="0"/>
              </a:spcAft>
              <a:buClr>
                <a:srgbClr val="6FB7D7"/>
              </a:buClr>
              <a:buSzPts val="1800"/>
              <a:buFont typeface="Source Sans Pro"/>
              <a:buChar char="•"/>
              <a:defRPr sz="2400" b="0" i="0" u="none" strike="noStrike" cap="none">
                <a:solidFill>
                  <a:srgbClr val="595959"/>
                </a:solidFill>
                <a:latin typeface="Source Sans Pro"/>
                <a:ea typeface="Source Sans Pro"/>
                <a:cs typeface="Source Sans Pro"/>
                <a:sym typeface="Source Sans Pro"/>
              </a:defRPr>
            </a:lvl9pPr>
          </a:lstStyle>
          <a:p>
            <a:pPr marL="0" indent="0" algn="ctr">
              <a:lnSpc>
                <a:spcPct val="115000"/>
              </a:lnSpc>
              <a:spcBef>
                <a:spcPts val="1400"/>
              </a:spcBef>
              <a:spcAft>
                <a:spcPts val="1400"/>
              </a:spcAft>
              <a:buClr>
                <a:schemeClr val="dk1"/>
              </a:buClr>
              <a:buSzPts val="1100"/>
              <a:buFont typeface="Arial"/>
              <a:buNone/>
            </a:pPr>
            <a:r>
              <a:rPr lang="en-US" sz="1400" b="1" dirty="0">
                <a:solidFill>
                  <a:schemeClr val="dk1"/>
                </a:solidFill>
                <a:highlight>
                  <a:srgbClr val="FFFFFF"/>
                </a:highlight>
                <a:latin typeface="Arial"/>
                <a:ea typeface="Arial"/>
                <a:cs typeface="Arial"/>
                <a:sym typeface="Arial"/>
              </a:rPr>
              <a:t> </a:t>
            </a:r>
            <a:r>
              <a:rPr lang="en-US" sz="2000" b="1" dirty="0">
                <a:solidFill>
                  <a:schemeClr val="dk1"/>
                </a:solidFill>
                <a:highlight>
                  <a:srgbClr val="FFFFFF"/>
                </a:highlight>
                <a:latin typeface="Arial"/>
                <a:ea typeface="Arial"/>
                <a:cs typeface="Arial"/>
                <a:sym typeface="Arial"/>
              </a:rPr>
              <a:t>End Change Time-Out - URL:  </a:t>
            </a:r>
            <a:r>
              <a:rPr lang="en-US" sz="2000" b="1" u="sng" dirty="0">
                <a:solidFill>
                  <a:schemeClr val="hlink"/>
                </a:solidFill>
                <a:latin typeface="Arial"/>
                <a:ea typeface="Arial"/>
                <a:cs typeface="Arial"/>
                <a:sym typeface="Arial"/>
                <a:hlinkClick r:id="rId5"/>
              </a:rPr>
              <a:t>https://youtu.be/-cWGKrEt1KY?list=PL6LdHc7zNUo-RU08OGIeHmhiz5b0MideT</a:t>
            </a:r>
            <a:r>
              <a:rPr lang="en-US" sz="2000" b="1" dirty="0">
                <a:solidFill>
                  <a:schemeClr val="dk1"/>
                </a:solidFill>
                <a:highlight>
                  <a:srgbClr val="FFFFFF"/>
                </a:highlight>
                <a:latin typeface="Arial"/>
                <a:ea typeface="Arial"/>
                <a:cs typeface="Arial"/>
                <a:sym typeface="Arial"/>
              </a:rPr>
              <a:t>  (full video) 4:14 min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137"/>
          <p:cNvSpPr txBox="1"/>
          <p:nvPr/>
        </p:nvSpPr>
        <p:spPr>
          <a:xfrm>
            <a:off x="146957" y="80998"/>
            <a:ext cx="11828378" cy="6801822"/>
          </a:xfrm>
          <a:prstGeom prst="rect">
            <a:avLst/>
          </a:prstGeom>
          <a:noFill/>
          <a:ln>
            <a:noFill/>
          </a:ln>
        </p:spPr>
        <p:txBody>
          <a:bodyPr spcFirstLastPara="1" wrap="square" lIns="45700" tIns="45700" rIns="45700" bIns="45700" anchor="t" anchorCtr="0">
            <a:spAutoFit/>
          </a:bodyPr>
          <a:lstStyle/>
          <a:p>
            <a:pPr lvl="0" algn="ctr">
              <a:buClr>
                <a:srgbClr val="18579B"/>
              </a:buClr>
              <a:buSzPts val="4400"/>
            </a:pPr>
            <a:r>
              <a:rPr lang="en-US" sz="4400" b="1" i="1" dirty="0">
                <a:solidFill>
                  <a:srgbClr val="18579B"/>
                </a:solidFill>
                <a:latin typeface="Calibri"/>
                <a:ea typeface="Calibri"/>
                <a:cs typeface="Calibri"/>
                <a:sym typeface="Calibri"/>
              </a:rPr>
              <a:t>Al </a:t>
            </a:r>
            <a:r>
              <a:rPr lang="en-US" sz="4400" b="1" i="1" dirty="0" err="1">
                <a:solidFill>
                  <a:srgbClr val="18579B"/>
                </a:solidFill>
                <a:latin typeface="Calibri"/>
                <a:ea typeface="Calibri"/>
                <a:cs typeface="Calibri"/>
                <a:sym typeface="Calibri"/>
              </a:rPr>
              <a:t>finalizar</a:t>
            </a:r>
            <a:r>
              <a:rPr lang="en-US" sz="4400" b="1" i="1" dirty="0">
                <a:solidFill>
                  <a:srgbClr val="18579B"/>
                </a:solidFill>
                <a:latin typeface="Calibri"/>
                <a:ea typeface="Calibri"/>
                <a:cs typeface="Calibri"/>
                <a:sym typeface="Calibri"/>
              </a:rPr>
              <a:t> </a:t>
            </a:r>
            <a:r>
              <a:rPr lang="en-US" sz="4400" b="1" i="1" dirty="0" err="1">
                <a:solidFill>
                  <a:srgbClr val="18579B"/>
                </a:solidFill>
                <a:latin typeface="Calibri"/>
                <a:ea typeface="Calibri"/>
                <a:cs typeface="Calibri"/>
                <a:sym typeface="Calibri"/>
              </a:rPr>
              <a:t>el</a:t>
            </a:r>
            <a:r>
              <a:rPr lang="en-US" sz="4400" b="1" i="1" dirty="0">
                <a:solidFill>
                  <a:srgbClr val="18579B"/>
                </a:solidFill>
                <a:latin typeface="Calibri"/>
                <a:ea typeface="Calibri"/>
                <a:cs typeface="Calibri"/>
                <a:sym typeface="Calibri"/>
              </a:rPr>
              <a:t> </a:t>
            </a:r>
            <a:r>
              <a:rPr lang="en-US" sz="4400" b="1" i="1" dirty="0" err="1">
                <a:solidFill>
                  <a:srgbClr val="18579B"/>
                </a:solidFill>
                <a:latin typeface="Calibri"/>
                <a:ea typeface="Calibri"/>
                <a:cs typeface="Calibri"/>
                <a:sym typeface="Calibri"/>
              </a:rPr>
              <a:t>partido</a:t>
            </a:r>
            <a:r>
              <a:rPr lang="en-US" sz="4400" b="1" dirty="0">
                <a:solidFill>
                  <a:srgbClr val="18579B"/>
                </a:solidFill>
                <a:latin typeface="Calibri"/>
                <a:ea typeface="Calibri"/>
                <a:cs typeface="Calibri"/>
                <a:sym typeface="Calibri"/>
              </a:rPr>
              <a:t>
</a:t>
            </a:r>
            <a:endParaRPr sz="1800" b="0" i="0" u="none" strike="noStrike" cap="none" dirty="0">
              <a:solidFill>
                <a:srgbClr val="000000"/>
              </a:solidFill>
              <a:latin typeface="Source Sans Pro"/>
              <a:ea typeface="Source Sans Pro"/>
              <a:cs typeface="Source Sans Pro"/>
              <a:sym typeface="Source Sans Pro"/>
            </a:endParaRPr>
          </a:p>
          <a:p>
            <a:pPr marL="903288" lvl="0" indent="-819150">
              <a:buClr>
                <a:srgbClr val="18579B"/>
              </a:buClr>
              <a:buSzPts val="3600"/>
              <a:buFont typeface="Arial"/>
              <a:buChar char="•"/>
            </a:pPr>
            <a:r>
              <a:rPr lang="es-ES" sz="3600" dirty="0">
                <a:solidFill>
                  <a:srgbClr val="18579B"/>
                </a:solidFill>
                <a:latin typeface="Calibri"/>
                <a:ea typeface="Calibri"/>
                <a:cs typeface="Calibri"/>
                <a:sym typeface="Calibri"/>
              </a:rPr>
              <a:t>Anuncie: </a:t>
            </a:r>
            <a:r>
              <a:rPr lang="es-ES" sz="3600" dirty="0">
                <a:solidFill>
                  <a:srgbClr val="FF0000"/>
                </a:solidFill>
                <a:latin typeface="Calibri"/>
                <a:ea typeface="Calibri"/>
                <a:cs typeface="Calibri"/>
                <a:sym typeface="Calibri"/>
              </a:rPr>
              <a:t>"Punto, Juego, Partido, 11-5 y los nombres de los ganadores“.</a:t>
            </a:r>
          </a:p>
          <a:p>
            <a:pPr marL="903288" lvl="0" indent="-819150">
              <a:buClr>
                <a:srgbClr val="18579B"/>
              </a:buClr>
              <a:buSzPts val="3600"/>
              <a:buFont typeface="Arial"/>
              <a:buChar char="•"/>
            </a:pPr>
            <a:endParaRPr sz="2000" b="0" i="0" u="none" strike="noStrike" cap="none" dirty="0">
              <a:solidFill>
                <a:srgbClr val="18579B"/>
              </a:solidFill>
              <a:latin typeface="Calibri"/>
              <a:ea typeface="Calibri"/>
              <a:cs typeface="Calibri"/>
              <a:sym typeface="Calibri"/>
            </a:endParaRPr>
          </a:p>
          <a:p>
            <a:pPr marL="903288" lvl="0" indent="-819150">
              <a:buClr>
                <a:srgbClr val="18579B"/>
              </a:buClr>
              <a:buSzPts val="3600"/>
              <a:buFont typeface="Arial"/>
              <a:buChar char="•"/>
            </a:pPr>
            <a:r>
              <a:rPr lang="es-ES" sz="3600" dirty="0">
                <a:solidFill>
                  <a:srgbClr val="18579B"/>
                </a:solidFill>
                <a:latin typeface="Calibri"/>
                <a:ea typeface="Calibri"/>
                <a:cs typeface="Calibri"/>
                <a:sym typeface="Calibri"/>
              </a:rPr>
              <a:t>Dé las gracias a los jueces de línea y despídalos (si los hay).</a:t>
            </a:r>
            <a:endParaRPr sz="1800" b="0" i="0" u="none" strike="noStrike" cap="none" dirty="0">
              <a:solidFill>
                <a:srgbClr val="18579B"/>
              </a:solidFill>
              <a:latin typeface="Calibri"/>
              <a:ea typeface="Calibri"/>
              <a:cs typeface="Calibri"/>
              <a:sym typeface="Calibri"/>
            </a:endParaRPr>
          </a:p>
          <a:p>
            <a:pPr marL="903288" marR="0" lvl="0" indent="-692150" algn="l" rtl="0">
              <a:lnSpc>
                <a:spcPct val="100000"/>
              </a:lnSpc>
              <a:spcBef>
                <a:spcPts val="0"/>
              </a:spcBef>
              <a:spcAft>
                <a:spcPts val="0"/>
              </a:spcAft>
              <a:buClr>
                <a:srgbClr val="18579B"/>
              </a:buClr>
              <a:buSzPts val="2000"/>
              <a:buFont typeface="Arial"/>
              <a:buNone/>
            </a:pPr>
            <a:endParaRPr sz="2000" b="0" i="0" u="none" strike="noStrike" cap="none" dirty="0">
              <a:solidFill>
                <a:srgbClr val="18579B"/>
              </a:solidFill>
              <a:latin typeface="Calibri"/>
              <a:ea typeface="Calibri"/>
              <a:cs typeface="Calibri"/>
              <a:sym typeface="Calibri"/>
            </a:endParaRPr>
          </a:p>
          <a:p>
            <a:pPr marL="903288" lvl="0" indent="-819150">
              <a:buClr>
                <a:srgbClr val="FF0000"/>
              </a:buClr>
              <a:buSzPts val="3600"/>
              <a:buFont typeface="Arial"/>
              <a:buChar char="•"/>
            </a:pPr>
            <a:r>
              <a:rPr lang="es-ES" sz="3600" dirty="0">
                <a:solidFill>
                  <a:srgbClr val="7030A0"/>
                </a:solidFill>
                <a:latin typeface="Calibri"/>
                <a:ea typeface="Calibri"/>
                <a:cs typeface="Calibri"/>
                <a:sym typeface="Calibri"/>
              </a:rPr>
              <a:t>Orientar la hoja de puntuación con los nombres de los equipos ganadores colocados hacia arriba.</a:t>
            </a:r>
          </a:p>
          <a:p>
            <a:pPr marL="903288" lvl="0" indent="-819150">
              <a:buClr>
                <a:srgbClr val="FF0000"/>
              </a:buClr>
              <a:buSzPts val="3600"/>
              <a:buFont typeface="Arial"/>
              <a:buChar char="•"/>
            </a:pPr>
            <a:endParaRPr sz="2000" b="0" i="0" u="none" strike="noStrike" cap="none" dirty="0">
              <a:solidFill>
                <a:srgbClr val="18579B"/>
              </a:solidFill>
              <a:latin typeface="Calibri"/>
              <a:ea typeface="Calibri"/>
              <a:cs typeface="Calibri"/>
              <a:sym typeface="Calibri"/>
            </a:endParaRPr>
          </a:p>
          <a:p>
            <a:pPr marL="903288" lvl="0" indent="-819150">
              <a:buClr>
                <a:srgbClr val="FF0000"/>
              </a:buClr>
              <a:buSzPts val="3600"/>
              <a:buFont typeface="Arial"/>
              <a:buChar char="•"/>
            </a:pPr>
            <a:r>
              <a:rPr lang="es-ES" sz="3600" dirty="0">
                <a:solidFill>
                  <a:srgbClr val="7030A0"/>
                </a:solidFill>
                <a:latin typeface="Calibri"/>
                <a:ea typeface="Calibri"/>
                <a:cs typeface="Calibri"/>
                <a:sym typeface="Calibri"/>
              </a:rPr>
              <a:t>Hacer un círculo a los nombres del equipo ganador y escribir "GANADORES" dentro del círculo.</a:t>
            </a:r>
            <a:endParaRPr dirty="0">
              <a:solidFill>
                <a:srgbClr val="7030A0"/>
              </a:solidFill>
            </a:endParaRPr>
          </a:p>
        </p:txBody>
      </p:sp>
      <p:sp>
        <p:nvSpPr>
          <p:cNvPr id="1010" name="Google Shape;1010;p137"/>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128</a:t>
            </a:fld>
            <a:endParaRPr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138"/>
          <p:cNvSpPr txBox="1"/>
          <p:nvPr/>
        </p:nvSpPr>
        <p:spPr>
          <a:xfrm>
            <a:off x="424543" y="101031"/>
            <a:ext cx="11511643" cy="655560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800"/>
              <a:buFont typeface="Calibri"/>
              <a:buNone/>
            </a:pPr>
            <a:r>
              <a:rPr lang="en-US" sz="4800" b="1" i="1" dirty="0">
                <a:solidFill>
                  <a:srgbClr val="18579B"/>
                </a:solidFill>
                <a:latin typeface="Calibri"/>
                <a:ea typeface="Calibri"/>
                <a:cs typeface="Calibri"/>
                <a:sym typeface="Calibri"/>
              </a:rPr>
              <a:t>Al </a:t>
            </a:r>
            <a:r>
              <a:rPr lang="en-US" sz="4800" b="1" i="1" dirty="0" err="1">
                <a:solidFill>
                  <a:srgbClr val="18579B"/>
                </a:solidFill>
                <a:latin typeface="Calibri"/>
                <a:ea typeface="Calibri"/>
                <a:cs typeface="Calibri"/>
                <a:sym typeface="Calibri"/>
              </a:rPr>
              <a:t>finalizar</a:t>
            </a:r>
            <a:r>
              <a:rPr lang="en-US" sz="4800" b="1" i="1" dirty="0">
                <a:solidFill>
                  <a:srgbClr val="18579B"/>
                </a:solidFill>
                <a:latin typeface="Calibri"/>
                <a:ea typeface="Calibri"/>
                <a:cs typeface="Calibri"/>
                <a:sym typeface="Calibri"/>
              </a:rPr>
              <a:t> </a:t>
            </a:r>
            <a:r>
              <a:rPr lang="en-US" sz="4800" b="1" i="1" dirty="0" err="1">
                <a:solidFill>
                  <a:srgbClr val="18579B"/>
                </a:solidFill>
                <a:latin typeface="Calibri"/>
                <a:ea typeface="Calibri"/>
                <a:cs typeface="Calibri"/>
                <a:sym typeface="Calibri"/>
              </a:rPr>
              <a:t>el</a:t>
            </a:r>
            <a:r>
              <a:rPr lang="en-US" sz="4800" b="1" i="1" dirty="0">
                <a:solidFill>
                  <a:srgbClr val="18579B"/>
                </a:solidFill>
                <a:latin typeface="Calibri"/>
                <a:ea typeface="Calibri"/>
                <a:cs typeface="Calibri"/>
                <a:sym typeface="Calibri"/>
              </a:rPr>
              <a:t> Partido </a:t>
            </a:r>
            <a:r>
              <a:rPr lang="en-US" sz="3200" b="1" i="1" u="none" strike="noStrike" cap="none" dirty="0">
                <a:solidFill>
                  <a:srgbClr val="18579B"/>
                </a:solidFill>
                <a:latin typeface="Source Sans Pro"/>
                <a:ea typeface="Source Sans Pro"/>
                <a:cs typeface="Source Sans Pro"/>
                <a:sym typeface="Source Sans Pro"/>
              </a:rPr>
              <a:t>(</a:t>
            </a:r>
            <a:r>
              <a:rPr lang="en-US" sz="3200" b="1" i="1" u="none" strike="noStrike" cap="none" dirty="0" err="1">
                <a:solidFill>
                  <a:srgbClr val="18579B"/>
                </a:solidFill>
                <a:latin typeface="Source Sans Pro"/>
                <a:ea typeface="Source Sans Pro"/>
                <a:cs typeface="Source Sans Pro"/>
                <a:sym typeface="Source Sans Pro"/>
              </a:rPr>
              <a:t>cont</a:t>
            </a:r>
            <a:r>
              <a:rPr lang="en-US" sz="3200" b="1" i="1" u="none" strike="noStrike" cap="none" dirty="0">
                <a:solidFill>
                  <a:srgbClr val="18579B"/>
                </a:solidFill>
                <a:latin typeface="Source Sans Pro"/>
                <a:ea typeface="Source Sans Pro"/>
                <a:cs typeface="Source Sans Pro"/>
                <a:sym typeface="Source Sans Pro"/>
              </a:rPr>
              <a:t>)</a:t>
            </a:r>
            <a:endParaRPr sz="3200" i="1" dirty="0"/>
          </a:p>
          <a:p>
            <a:pPr marL="0" marR="0" lvl="0" indent="0" algn="ctr" rtl="0">
              <a:lnSpc>
                <a:spcPct val="100000"/>
              </a:lnSpc>
              <a:spcBef>
                <a:spcPts val="0"/>
              </a:spcBef>
              <a:spcAft>
                <a:spcPts val="0"/>
              </a:spcAft>
              <a:buClr>
                <a:srgbClr val="18579B"/>
              </a:buClr>
              <a:buSzPts val="2400"/>
              <a:buFont typeface="Source Sans Pro"/>
              <a:buNone/>
            </a:pPr>
            <a:endParaRPr sz="2400" b="0" i="0" u="none" strike="noStrike" cap="none" dirty="0">
              <a:solidFill>
                <a:srgbClr val="000000"/>
              </a:solidFill>
              <a:latin typeface="Source Sans Pro"/>
              <a:ea typeface="Source Sans Pro"/>
              <a:cs typeface="Source Sans Pro"/>
              <a:sym typeface="Source Sans Pro"/>
            </a:endParaRPr>
          </a:p>
          <a:p>
            <a:pPr marL="719138" lvl="0" indent="-635000">
              <a:buClr>
                <a:srgbClr val="FF0000"/>
              </a:buClr>
              <a:buSzPts val="3600"/>
              <a:buFont typeface="Arial"/>
              <a:buChar char="•"/>
            </a:pPr>
            <a:r>
              <a:rPr lang="es-ES" sz="3600" dirty="0">
                <a:solidFill>
                  <a:srgbClr val="FF0000"/>
                </a:solidFill>
                <a:latin typeface="Calibri"/>
                <a:ea typeface="Calibri"/>
                <a:cs typeface="Calibri"/>
                <a:sym typeface="Calibri"/>
              </a:rPr>
              <a:t>NO dibuje </a:t>
            </a:r>
            <a:r>
              <a:rPr lang="es-ES" sz="3600" dirty="0">
                <a:solidFill>
                  <a:srgbClr val="7030A0"/>
                </a:solidFill>
                <a:latin typeface="Calibri"/>
                <a:ea typeface="Calibri"/>
                <a:cs typeface="Calibri"/>
                <a:sym typeface="Calibri"/>
              </a:rPr>
              <a:t>la línea en los puntos no utilizados del último juego o las casillas de tiempo muerto.</a:t>
            </a:r>
          </a:p>
          <a:p>
            <a:pPr marL="719138" lvl="0" indent="-635000">
              <a:buClr>
                <a:srgbClr val="FF0000"/>
              </a:buClr>
              <a:buSzPts val="3600"/>
              <a:buFont typeface="Arial"/>
              <a:buChar char="•"/>
            </a:pPr>
            <a:endParaRPr sz="2000" b="0" i="0" u="none" strike="noStrike" cap="none" dirty="0">
              <a:solidFill>
                <a:srgbClr val="000000"/>
              </a:solidFill>
              <a:latin typeface="Calibri"/>
              <a:ea typeface="Calibri"/>
              <a:cs typeface="Calibri"/>
              <a:sym typeface="Calibri"/>
            </a:endParaRPr>
          </a:p>
          <a:p>
            <a:pPr marL="719138" lvl="0" indent="-635000">
              <a:buClr>
                <a:srgbClr val="18579B"/>
              </a:buClr>
              <a:buSzPts val="3600"/>
              <a:buFont typeface="Arial"/>
              <a:buChar char="•"/>
            </a:pPr>
            <a:r>
              <a:rPr lang="es-ES" sz="3600" dirty="0">
                <a:solidFill>
                  <a:srgbClr val="FF0000"/>
                </a:solidFill>
                <a:latin typeface="Calibri"/>
                <a:ea typeface="Calibri"/>
                <a:cs typeface="Calibri"/>
                <a:sym typeface="Calibri"/>
              </a:rPr>
              <a:t>Registre las puntuaciones en medio de la hoja </a:t>
            </a:r>
            <a:r>
              <a:rPr lang="es-ES" sz="3600" dirty="0">
                <a:solidFill>
                  <a:srgbClr val="18579B"/>
                </a:solidFill>
                <a:latin typeface="Calibri"/>
                <a:ea typeface="Calibri"/>
                <a:cs typeface="Calibri"/>
                <a:sym typeface="Calibri"/>
              </a:rPr>
              <a:t>de puntuación si hay líneas o un espacio; si no, registre los puntajes junto a los nombres del equipo ganador.</a:t>
            </a:r>
          </a:p>
          <a:p>
            <a:pPr marL="719138" lvl="0" indent="-635000">
              <a:buClr>
                <a:srgbClr val="18579B"/>
              </a:buClr>
              <a:buSzPts val="3600"/>
              <a:buFont typeface="Arial"/>
              <a:buChar char="•"/>
            </a:pPr>
            <a:endParaRPr sz="2000" b="0" i="0" u="none" strike="noStrike" cap="none" dirty="0">
              <a:solidFill>
                <a:srgbClr val="000000"/>
              </a:solidFill>
              <a:latin typeface="Calibri"/>
              <a:ea typeface="Calibri"/>
              <a:cs typeface="Calibri"/>
              <a:sym typeface="Calibri"/>
            </a:endParaRPr>
          </a:p>
          <a:p>
            <a:pPr marL="719138" lvl="0" indent="-635000">
              <a:buClr>
                <a:srgbClr val="FF0000"/>
              </a:buClr>
              <a:buSzPts val="3600"/>
              <a:buFont typeface="Arial"/>
              <a:buChar char="•"/>
            </a:pPr>
            <a:r>
              <a:rPr lang="es-ES" sz="3600" dirty="0">
                <a:solidFill>
                  <a:srgbClr val="FF0000"/>
                </a:solidFill>
                <a:latin typeface="Calibri"/>
                <a:ea typeface="Calibri"/>
                <a:cs typeface="Calibri"/>
                <a:sym typeface="Calibri"/>
              </a:rPr>
              <a:t>Registre la puntuación de los juegos en el orden jugado con los puntos del equipo ganador escritos primero </a:t>
            </a:r>
            <a:r>
              <a:rPr lang="en-US" sz="3600" b="0" i="0" u="none" strike="noStrike" cap="none" dirty="0">
                <a:solidFill>
                  <a:srgbClr val="7030A0"/>
                </a:solidFill>
                <a:latin typeface="Calibri"/>
                <a:ea typeface="Calibri"/>
                <a:cs typeface="Calibri"/>
                <a:sym typeface="Calibri"/>
              </a:rPr>
              <a:t>(e.g., 11-8, 	7-11, 11-4) </a:t>
            </a:r>
            <a:endParaRPr sz="1800" b="0" i="0" u="none" strike="noStrike" cap="none" dirty="0">
              <a:solidFill>
                <a:srgbClr val="7030A0"/>
              </a:solidFill>
              <a:latin typeface="Calibri"/>
              <a:ea typeface="Calibri"/>
              <a:cs typeface="Calibri"/>
              <a:sym typeface="Calibri"/>
            </a:endParaRPr>
          </a:p>
          <a:p>
            <a:pPr marL="719138" marR="0" lvl="0" indent="-508000" algn="l" rtl="0">
              <a:lnSpc>
                <a:spcPct val="100000"/>
              </a:lnSpc>
              <a:spcBef>
                <a:spcPts val="0"/>
              </a:spcBef>
              <a:spcAft>
                <a:spcPts val="0"/>
              </a:spcAft>
              <a:buClr>
                <a:srgbClr val="18579B"/>
              </a:buClr>
              <a:buSzPts val="2000"/>
              <a:buFont typeface="Arial"/>
              <a:buNone/>
            </a:pPr>
            <a:endParaRPr sz="2000" b="0" i="0" u="none" strike="noStrike" cap="none" dirty="0">
              <a:solidFill>
                <a:srgbClr val="000000"/>
              </a:solidFill>
              <a:latin typeface="Calibri"/>
              <a:ea typeface="Calibri"/>
              <a:cs typeface="Calibri"/>
              <a:sym typeface="Calibri"/>
            </a:endParaRPr>
          </a:p>
        </p:txBody>
      </p:sp>
      <p:sp>
        <p:nvSpPr>
          <p:cNvPr id="1016" name="Google Shape;1016;p138"/>
          <p:cNvSpPr txBox="1">
            <a:spLocks noGrp="1"/>
          </p:cNvSpPr>
          <p:nvPr>
            <p:ph type="sldNum" idx="12"/>
          </p:nvPr>
        </p:nvSpPr>
        <p:spPr>
          <a:xfrm>
            <a:off x="11238654" y="6135087"/>
            <a:ext cx="8517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129</a:t>
            </a:fld>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5"/>
          <p:cNvSpPr txBox="1">
            <a:spLocks noGrp="1"/>
          </p:cNvSpPr>
          <p:nvPr>
            <p:ph type="title"/>
          </p:nvPr>
        </p:nvSpPr>
        <p:spPr>
          <a:xfrm>
            <a:off x="493797" y="116806"/>
            <a:ext cx="10944669" cy="850348"/>
          </a:xfrm>
          <a:prstGeom prst="rect">
            <a:avLst/>
          </a:prstGeom>
          <a:noFill/>
          <a:ln>
            <a:noFill/>
          </a:ln>
        </p:spPr>
        <p:txBody>
          <a:bodyPr spcFirstLastPara="1" wrap="square" lIns="45700" tIns="45700" rIns="45700" bIns="45700" anchor="b" anchorCtr="0">
            <a:normAutofit fontScale="90000"/>
          </a:bodyPr>
          <a:lstStyle/>
          <a:p>
            <a:pPr lvl="0">
              <a:buClr>
                <a:srgbClr val="18579B"/>
              </a:buClr>
              <a:buSzPts val="4400"/>
            </a:pPr>
            <a:br>
              <a:rPr lang="en-US" sz="4400" dirty="0"/>
            </a:br>
            <a:br>
              <a:rPr lang="en-US" sz="4400" dirty="0"/>
            </a:br>
            <a:br>
              <a:rPr lang="en-US" sz="4400" dirty="0"/>
            </a:br>
            <a:br>
              <a:rPr lang="en-US" sz="4400" dirty="0"/>
            </a:br>
            <a:br>
              <a:rPr lang="en-US" sz="4400" dirty="0"/>
            </a:br>
            <a:br>
              <a:rPr lang="en-US" sz="4400" dirty="0"/>
            </a:br>
            <a:br>
              <a:rPr lang="en-US" sz="4400" dirty="0"/>
            </a:br>
            <a:r>
              <a:rPr lang="en-US" sz="4400" dirty="0"/>
              <a:t>
</a:t>
            </a:r>
            <a:r>
              <a:rPr lang="en-US" sz="5300" b="1" i="1" dirty="0" err="1">
                <a:solidFill>
                  <a:srgbClr val="7030A0"/>
                </a:solidFill>
              </a:rPr>
              <a:t>Responsabilidades</a:t>
            </a:r>
            <a:r>
              <a:rPr lang="en-US" sz="5300" b="1" i="1" dirty="0">
                <a:solidFill>
                  <a:srgbClr val="7030A0"/>
                </a:solidFill>
              </a:rPr>
              <a:t> </a:t>
            </a:r>
            <a:r>
              <a:rPr lang="en-US" sz="5300" b="1" i="1" dirty="0" err="1">
                <a:solidFill>
                  <a:srgbClr val="7030A0"/>
                </a:solidFill>
              </a:rPr>
              <a:t>principales</a:t>
            </a:r>
            <a:r>
              <a:rPr lang="en-US" sz="5300" b="1" i="1" dirty="0">
                <a:solidFill>
                  <a:srgbClr val="7030A0"/>
                </a:solidFill>
              </a:rPr>
              <a:t> </a:t>
            </a:r>
            <a:r>
              <a:rPr lang="en-US" sz="4000" b="1" i="1" dirty="0"/>
              <a:t>(</a:t>
            </a:r>
            <a:r>
              <a:rPr lang="en-US" sz="4000" b="1" i="1" dirty="0" err="1"/>
              <a:t>Cont</a:t>
            </a:r>
            <a:r>
              <a:rPr lang="en-US" sz="4000" b="1" i="1" dirty="0"/>
              <a:t>)</a:t>
            </a:r>
            <a:endParaRPr sz="4000" b="1" i="1" dirty="0"/>
          </a:p>
        </p:txBody>
      </p:sp>
      <p:sp>
        <p:nvSpPr>
          <p:cNvPr id="154" name="Google Shape;154;p15"/>
          <p:cNvSpPr txBox="1">
            <a:spLocks noGrp="1"/>
          </p:cNvSpPr>
          <p:nvPr>
            <p:ph type="body" idx="1"/>
          </p:nvPr>
        </p:nvSpPr>
        <p:spPr>
          <a:xfrm>
            <a:off x="270934" y="1421175"/>
            <a:ext cx="11167532" cy="5202937"/>
          </a:xfrm>
          <a:prstGeom prst="rect">
            <a:avLst/>
          </a:prstGeom>
          <a:noFill/>
          <a:ln>
            <a:noFill/>
          </a:ln>
        </p:spPr>
        <p:txBody>
          <a:bodyPr spcFirstLastPara="1" wrap="square" lIns="45700" tIns="45700" rIns="45700" bIns="45700" anchor="t" anchorCtr="0">
            <a:normAutofit fontScale="77500" lnSpcReduction="20000"/>
          </a:bodyPr>
          <a:lstStyle/>
          <a:p>
            <a:pPr marL="719138" lvl="0" indent="-719138">
              <a:spcBef>
                <a:spcPts val="0"/>
              </a:spcBef>
              <a:buClr>
                <a:srgbClr val="18579B"/>
              </a:buClr>
              <a:buSzPts val="3600"/>
              <a:buFont typeface="Arial"/>
              <a:buChar char="•"/>
            </a:pPr>
            <a:r>
              <a:rPr lang="es-ES" dirty="0">
                <a:solidFill>
                  <a:srgbClr val="7030A0"/>
                </a:solidFill>
              </a:rPr>
              <a:t>Mantener el </a:t>
            </a:r>
            <a:r>
              <a:rPr lang="es-ES" dirty="0"/>
              <a:t>partido en movimiento </a:t>
            </a:r>
            <a:r>
              <a:rPr lang="es-ES" dirty="0">
                <a:solidFill>
                  <a:srgbClr val="7030A0"/>
                </a:solidFill>
              </a:rPr>
              <a:t>de manera eficiente</a:t>
            </a:r>
            <a:r>
              <a:rPr lang="es-ES" dirty="0"/>
              <a:t>
</a:t>
            </a:r>
            <a:r>
              <a:rPr lang="es-ES" dirty="0">
                <a:solidFill>
                  <a:srgbClr val="FF0000"/>
                </a:solidFill>
              </a:rPr>
              <a:t>Reconocer violaciones, aplicar reglas y resolver disputas
</a:t>
            </a:r>
            <a:r>
              <a:rPr lang="es-ES" dirty="0">
                <a:solidFill>
                  <a:srgbClr val="7030A0"/>
                </a:solidFill>
              </a:rPr>
              <a:t>Pronunciarse sobre faltas de línea </a:t>
            </a:r>
            <a:r>
              <a:rPr lang="es-ES" dirty="0"/>
              <a:t>solo cuando hay apelación </a:t>
            </a:r>
            <a:r>
              <a:rPr lang="en-US" sz="3600" i="1" dirty="0">
                <a:solidFill>
                  <a:srgbClr val="7030A0"/>
                </a:solidFill>
                <a:latin typeface="Calibri"/>
                <a:ea typeface="Calibri"/>
                <a:cs typeface="Calibri"/>
                <a:sym typeface="Calibri"/>
              </a:rPr>
              <a:t>(</a:t>
            </a:r>
            <a:r>
              <a:rPr lang="en-US" sz="3600" i="1" dirty="0" err="1">
                <a:solidFill>
                  <a:srgbClr val="7030A0"/>
                </a:solidFill>
                <a:latin typeface="Calibri"/>
                <a:ea typeface="Calibri"/>
                <a:cs typeface="Calibri"/>
                <a:sym typeface="Calibri"/>
              </a:rPr>
              <a:t>Excepto</a:t>
            </a:r>
            <a:r>
              <a:rPr lang="en-US" sz="3600" i="1" dirty="0">
                <a:solidFill>
                  <a:srgbClr val="7030A0"/>
                </a:solidFill>
                <a:latin typeface="Calibri"/>
                <a:ea typeface="Calibri"/>
                <a:cs typeface="Calibri"/>
                <a:sym typeface="Calibri"/>
              </a:rPr>
              <a:t> </a:t>
            </a:r>
            <a:r>
              <a:rPr lang="en-US" sz="3600" i="1" dirty="0" err="1">
                <a:solidFill>
                  <a:srgbClr val="7030A0"/>
                </a:solidFill>
                <a:latin typeface="Calibri"/>
                <a:ea typeface="Calibri"/>
                <a:cs typeface="Calibri"/>
                <a:sym typeface="Calibri"/>
              </a:rPr>
              <a:t>si</a:t>
            </a:r>
            <a:r>
              <a:rPr lang="en-US" sz="3600" i="1" dirty="0">
                <a:solidFill>
                  <a:srgbClr val="7030A0"/>
                </a:solidFill>
                <a:latin typeface="Calibri"/>
                <a:ea typeface="Calibri"/>
                <a:cs typeface="Calibri"/>
                <a:sym typeface="Calibri"/>
              </a:rPr>
              <a:t> un </a:t>
            </a:r>
            <a:r>
              <a:rPr lang="en-US" sz="3600" i="1" dirty="0" err="1">
                <a:solidFill>
                  <a:srgbClr val="7030A0"/>
                </a:solidFill>
                <a:latin typeface="Calibri"/>
                <a:ea typeface="Calibri"/>
                <a:cs typeface="Calibri"/>
                <a:sym typeface="Calibri"/>
              </a:rPr>
              <a:t>juez</a:t>
            </a:r>
            <a:r>
              <a:rPr lang="en-US" sz="3600" i="1" dirty="0">
                <a:solidFill>
                  <a:srgbClr val="7030A0"/>
                </a:solidFill>
                <a:latin typeface="Calibri"/>
                <a:ea typeface="Calibri"/>
                <a:cs typeface="Calibri"/>
                <a:sym typeface="Calibri"/>
              </a:rPr>
              <a:t> de </a:t>
            </a:r>
            <a:r>
              <a:rPr lang="en-US" sz="3600" i="1" dirty="0" err="1">
                <a:solidFill>
                  <a:srgbClr val="7030A0"/>
                </a:solidFill>
                <a:latin typeface="Calibri"/>
                <a:ea typeface="Calibri"/>
                <a:cs typeface="Calibri"/>
                <a:sym typeface="Calibri"/>
              </a:rPr>
              <a:t>línea</a:t>
            </a:r>
            <a:r>
              <a:rPr lang="en-US" sz="3600" i="1" dirty="0">
                <a:solidFill>
                  <a:srgbClr val="7030A0"/>
                </a:solidFill>
                <a:latin typeface="Calibri"/>
                <a:ea typeface="Calibri"/>
                <a:cs typeface="Calibri"/>
                <a:sym typeface="Calibri"/>
              </a:rPr>
              <a:t> </a:t>
            </a:r>
            <a:r>
              <a:rPr lang="en-US" sz="3600" i="1" dirty="0" err="1">
                <a:solidFill>
                  <a:srgbClr val="7030A0"/>
                </a:solidFill>
                <a:latin typeface="Calibri"/>
                <a:ea typeface="Calibri"/>
                <a:cs typeface="Calibri"/>
                <a:sym typeface="Calibri"/>
              </a:rPr>
              <a:t>tiene</a:t>
            </a:r>
            <a:r>
              <a:rPr lang="en-US" sz="3600" i="1" dirty="0">
                <a:solidFill>
                  <a:srgbClr val="7030A0"/>
                </a:solidFill>
                <a:latin typeface="Calibri"/>
                <a:ea typeface="Calibri"/>
                <a:cs typeface="Calibri"/>
                <a:sym typeface="Calibri"/>
              </a:rPr>
              <a:t> la vision </a:t>
            </a:r>
            <a:r>
              <a:rPr lang="en-US" sz="3600" i="1" dirty="0" err="1">
                <a:solidFill>
                  <a:srgbClr val="7030A0"/>
                </a:solidFill>
                <a:latin typeface="Calibri"/>
                <a:ea typeface="Calibri"/>
                <a:cs typeface="Calibri"/>
                <a:sym typeface="Calibri"/>
              </a:rPr>
              <a:t>bloqueada</a:t>
            </a:r>
            <a:r>
              <a:rPr lang="en-US" sz="3600" i="1" dirty="0">
                <a:solidFill>
                  <a:srgbClr val="7030A0"/>
                </a:solidFill>
                <a:latin typeface="Calibri"/>
                <a:ea typeface="Calibri"/>
                <a:cs typeface="Calibri"/>
                <a:sym typeface="Calibri"/>
              </a:rPr>
              <a:t> y </a:t>
            </a:r>
            <a:r>
              <a:rPr lang="en-US" sz="3600" i="1" err="1">
                <a:solidFill>
                  <a:srgbClr val="7030A0"/>
                </a:solidFill>
                <a:latin typeface="Calibri"/>
                <a:ea typeface="Calibri"/>
                <a:cs typeface="Calibri"/>
                <a:sym typeface="Calibri"/>
              </a:rPr>
              <a:t>el</a:t>
            </a:r>
            <a:r>
              <a:rPr lang="en-US" sz="3600" i="1">
                <a:solidFill>
                  <a:srgbClr val="7030A0"/>
                </a:solidFill>
                <a:latin typeface="Calibri"/>
                <a:ea typeface="Calibri"/>
                <a:cs typeface="Calibri"/>
                <a:sym typeface="Calibri"/>
              </a:rPr>
              <a:t> árbitro </a:t>
            </a:r>
            <a:r>
              <a:rPr lang="en-US" sz="3600" i="1" dirty="0">
                <a:solidFill>
                  <a:srgbClr val="7030A0"/>
                </a:solidFill>
                <a:latin typeface="Calibri"/>
                <a:ea typeface="Calibri"/>
                <a:cs typeface="Calibri"/>
                <a:sym typeface="Calibri"/>
              </a:rPr>
              <a:t>ha visto </a:t>
            </a:r>
            <a:r>
              <a:rPr lang="en-US" sz="3600" i="1" dirty="0" err="1">
                <a:solidFill>
                  <a:srgbClr val="7030A0"/>
                </a:solidFill>
                <a:latin typeface="Calibri"/>
                <a:ea typeface="Calibri"/>
                <a:cs typeface="Calibri"/>
                <a:sym typeface="Calibri"/>
              </a:rPr>
              <a:t>claramente</a:t>
            </a:r>
            <a:r>
              <a:rPr lang="en-US" sz="3600" i="1" dirty="0">
                <a:solidFill>
                  <a:srgbClr val="7030A0"/>
                </a:solidFill>
                <a:latin typeface="Calibri"/>
                <a:ea typeface="Calibri"/>
                <a:cs typeface="Calibri"/>
                <a:sym typeface="Calibri"/>
              </a:rPr>
              <a:t> la bola </a:t>
            </a:r>
            <a:r>
              <a:rPr lang="en-US" sz="3600" i="1" dirty="0" err="1">
                <a:solidFill>
                  <a:srgbClr val="7030A0"/>
                </a:solidFill>
                <a:latin typeface="Calibri"/>
                <a:ea typeface="Calibri"/>
                <a:cs typeface="Calibri"/>
                <a:sym typeface="Calibri"/>
              </a:rPr>
              <a:t>como</a:t>
            </a:r>
            <a:r>
              <a:rPr lang="en-US" sz="3600" i="1" dirty="0">
                <a:solidFill>
                  <a:srgbClr val="7030A0"/>
                </a:solidFill>
                <a:latin typeface="Calibri"/>
                <a:ea typeface="Calibri"/>
                <a:cs typeface="Calibri"/>
                <a:sym typeface="Calibri"/>
              </a:rPr>
              <a:t>  “</a:t>
            </a:r>
            <a:r>
              <a:rPr lang="en-US" sz="3600" i="1" dirty="0" err="1">
                <a:solidFill>
                  <a:srgbClr val="7030A0"/>
                </a:solidFill>
                <a:latin typeface="Calibri"/>
                <a:ea typeface="Calibri"/>
                <a:cs typeface="Calibri"/>
                <a:sym typeface="Calibri"/>
              </a:rPr>
              <a:t>dentro</a:t>
            </a:r>
            <a:r>
              <a:rPr lang="en-US" sz="3600" i="1" dirty="0">
                <a:solidFill>
                  <a:srgbClr val="7030A0"/>
                </a:solidFill>
                <a:latin typeface="Calibri"/>
                <a:ea typeface="Calibri"/>
                <a:cs typeface="Calibri"/>
                <a:sym typeface="Calibri"/>
              </a:rPr>
              <a:t>” o “</a:t>
            </a:r>
            <a:r>
              <a:rPr lang="en-US" sz="3600" i="1" dirty="0" err="1">
                <a:solidFill>
                  <a:srgbClr val="7030A0"/>
                </a:solidFill>
              </a:rPr>
              <a:t>fuera</a:t>
            </a:r>
            <a:r>
              <a:rPr lang="en-US" sz="3600" i="1" dirty="0">
                <a:solidFill>
                  <a:srgbClr val="7030A0"/>
                </a:solidFill>
              </a:rPr>
              <a:t>”</a:t>
            </a:r>
            <a:r>
              <a:rPr lang="en-US" sz="3600" i="1" dirty="0">
                <a:solidFill>
                  <a:srgbClr val="7030A0"/>
                </a:solidFill>
                <a:latin typeface="Calibri"/>
                <a:ea typeface="Calibri"/>
                <a:cs typeface="Calibri"/>
                <a:sym typeface="Calibri"/>
              </a:rPr>
              <a:t>)</a:t>
            </a:r>
            <a:endParaRPr sz="3600" i="1" dirty="0">
              <a:solidFill>
                <a:srgbClr val="7030A0"/>
              </a:solidFill>
              <a:latin typeface="Calibri"/>
              <a:ea typeface="Calibri"/>
              <a:cs typeface="Calibri"/>
              <a:sym typeface="Calibri"/>
            </a:endParaRPr>
          </a:p>
          <a:p>
            <a:pPr marL="719138" lvl="0" indent="-719138">
              <a:buClr>
                <a:srgbClr val="18579B"/>
              </a:buClr>
              <a:buSzPts val="3600"/>
              <a:buFont typeface="Arial"/>
              <a:buChar char="•"/>
            </a:pPr>
            <a:r>
              <a:rPr lang="es-ES" dirty="0">
                <a:solidFill>
                  <a:srgbClr val="7030A0"/>
                </a:solidFill>
              </a:rPr>
              <a:t>Señalar y hacer seguimiento de </a:t>
            </a:r>
            <a:r>
              <a:rPr lang="es-ES" dirty="0"/>
              <a:t>faltas de conducta
</a:t>
            </a:r>
            <a:r>
              <a:rPr lang="es-ES" dirty="0">
                <a:solidFill>
                  <a:srgbClr val="18579B"/>
                </a:solidFill>
              </a:rPr>
              <a:t>Verificar que la pista </a:t>
            </a:r>
            <a:r>
              <a:rPr lang="es-ES" dirty="0">
                <a:solidFill>
                  <a:srgbClr val="FF0000"/>
                </a:solidFill>
              </a:rPr>
              <a:t>sea segura </a:t>
            </a:r>
            <a:r>
              <a:rPr lang="es-ES" dirty="0">
                <a:solidFill>
                  <a:srgbClr val="18579B"/>
                </a:solidFill>
              </a:rPr>
              <a:t>para jugar</a:t>
            </a:r>
            <a:endParaRPr dirty="0"/>
          </a:p>
        </p:txBody>
      </p:sp>
      <p:sp>
        <p:nvSpPr>
          <p:cNvPr id="155" name="Google Shape;155;p1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13</a:t>
            </a:fld>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139"/>
          <p:cNvSpPr txBox="1"/>
          <p:nvPr/>
        </p:nvSpPr>
        <p:spPr>
          <a:xfrm>
            <a:off x="638979" y="92095"/>
            <a:ext cx="10730428" cy="1508065"/>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800"/>
              <a:buFont typeface="Calibri"/>
              <a:buNone/>
            </a:pPr>
            <a:r>
              <a:rPr lang="en-US" sz="4800" b="1" i="1" dirty="0" err="1">
                <a:solidFill>
                  <a:srgbClr val="18579B"/>
                </a:solidFill>
                <a:latin typeface="Calibri"/>
                <a:ea typeface="Calibri"/>
                <a:cs typeface="Calibri"/>
                <a:sym typeface="Calibri"/>
              </a:rPr>
              <a:t>Marcas</a:t>
            </a:r>
            <a:r>
              <a:rPr lang="en-US" sz="4800" b="1" i="1" dirty="0">
                <a:solidFill>
                  <a:srgbClr val="18579B"/>
                </a:solidFill>
                <a:latin typeface="Calibri"/>
                <a:ea typeface="Calibri"/>
                <a:cs typeface="Calibri"/>
                <a:sym typeface="Calibri"/>
              </a:rPr>
              <a:t> de Final del Partido</a:t>
            </a:r>
            <a:endParaRPr sz="4400" b="0" i="1" u="none"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4400"/>
              <a:buFont typeface="Calibri"/>
              <a:buNone/>
            </a:pPr>
            <a:r>
              <a:rPr lang="en-US" sz="4400" b="1" dirty="0">
                <a:solidFill>
                  <a:srgbClr val="18579B"/>
                </a:solidFill>
                <a:latin typeface="Calibri"/>
                <a:ea typeface="Calibri"/>
                <a:cs typeface="Calibri"/>
                <a:sym typeface="Calibri"/>
              </a:rPr>
              <a:t>Hoja de </a:t>
            </a:r>
            <a:r>
              <a:rPr lang="en-US" sz="4400" b="1" dirty="0" err="1">
                <a:solidFill>
                  <a:srgbClr val="18579B"/>
                </a:solidFill>
                <a:latin typeface="Calibri"/>
                <a:ea typeface="Calibri"/>
                <a:cs typeface="Calibri"/>
                <a:sym typeface="Calibri"/>
              </a:rPr>
              <a:t>Marcadores</a:t>
            </a:r>
            <a:r>
              <a:rPr lang="en-US" sz="4400" b="1" dirty="0">
                <a:solidFill>
                  <a:srgbClr val="18579B"/>
                </a:solidFill>
                <a:latin typeface="Calibri"/>
                <a:ea typeface="Calibri"/>
                <a:cs typeface="Calibri"/>
                <a:sym typeface="Calibri"/>
              </a:rPr>
              <a:t> </a:t>
            </a:r>
            <a:r>
              <a:rPr lang="en-US" sz="4400" b="1" dirty="0" err="1">
                <a:solidFill>
                  <a:srgbClr val="18579B"/>
                </a:solidFill>
                <a:latin typeface="Calibri"/>
                <a:ea typeface="Calibri"/>
                <a:cs typeface="Calibri"/>
                <a:sym typeface="Calibri"/>
              </a:rPr>
              <a:t>Completa</a:t>
            </a:r>
            <a:endParaRPr sz="4800" b="0" i="0" u="none" strike="noStrike" cap="none" dirty="0">
              <a:solidFill>
                <a:srgbClr val="000000"/>
              </a:solidFill>
              <a:latin typeface="Calibri"/>
              <a:ea typeface="Calibri"/>
              <a:cs typeface="Calibri"/>
              <a:sym typeface="Calibri"/>
            </a:endParaRPr>
          </a:p>
        </p:txBody>
      </p:sp>
      <p:pic>
        <p:nvPicPr>
          <p:cNvPr id="1022" name="Google Shape;1022;p139" descr="Figure 13_2021.png"/>
          <p:cNvPicPr preferRelativeResize="0"/>
          <p:nvPr/>
        </p:nvPicPr>
        <p:blipFill rotWithShape="1">
          <a:blip r:embed="rId3">
            <a:alphaModFix/>
          </a:blip>
          <a:srcRect/>
          <a:stretch/>
        </p:blipFill>
        <p:spPr>
          <a:xfrm>
            <a:off x="1905000" y="1600200"/>
            <a:ext cx="8410127" cy="5257800"/>
          </a:xfrm>
          <a:prstGeom prst="rect">
            <a:avLst/>
          </a:prstGeom>
          <a:noFill/>
          <a:ln>
            <a:noFill/>
          </a:ln>
        </p:spPr>
      </p:pic>
      <p:sp>
        <p:nvSpPr>
          <p:cNvPr id="1023" name="Google Shape;1023;p139"/>
          <p:cNvSpPr txBox="1">
            <a:spLocks noGrp="1"/>
          </p:cNvSpPr>
          <p:nvPr>
            <p:ph type="sldNum" idx="12"/>
          </p:nvPr>
        </p:nvSpPr>
        <p:spPr>
          <a:xfrm>
            <a:off x="11238654" y="6135087"/>
            <a:ext cx="84158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130</a:t>
            </a:fld>
            <a:endParaRPr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Google Shape;1028;p140"/>
          <p:cNvSpPr txBox="1"/>
          <p:nvPr/>
        </p:nvSpPr>
        <p:spPr>
          <a:xfrm>
            <a:off x="408215" y="297887"/>
            <a:ext cx="11478986" cy="6494045"/>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800"/>
              <a:buFont typeface="Calibri"/>
              <a:buNone/>
            </a:pPr>
            <a:r>
              <a:rPr lang="en-US" sz="4800" b="1" i="1" dirty="0">
                <a:solidFill>
                  <a:srgbClr val="18579B"/>
                </a:solidFill>
                <a:latin typeface="Calibri"/>
                <a:ea typeface="Calibri"/>
                <a:cs typeface="Calibri"/>
                <a:sym typeface="Calibri"/>
              </a:rPr>
              <a:t>Al </a:t>
            </a:r>
            <a:r>
              <a:rPr lang="en-US" sz="4800" b="1" i="1" dirty="0" err="1">
                <a:solidFill>
                  <a:srgbClr val="18579B"/>
                </a:solidFill>
                <a:latin typeface="Calibri"/>
                <a:ea typeface="Calibri"/>
                <a:cs typeface="Calibri"/>
                <a:sym typeface="Calibri"/>
              </a:rPr>
              <a:t>finalizar</a:t>
            </a:r>
            <a:r>
              <a:rPr lang="en-US" sz="4800" b="1" i="1" dirty="0">
                <a:solidFill>
                  <a:srgbClr val="18579B"/>
                </a:solidFill>
                <a:latin typeface="Calibri"/>
                <a:ea typeface="Calibri"/>
                <a:cs typeface="Calibri"/>
                <a:sym typeface="Calibri"/>
              </a:rPr>
              <a:t> </a:t>
            </a:r>
            <a:r>
              <a:rPr lang="en-US" sz="4800" b="1" i="1" dirty="0" err="1">
                <a:solidFill>
                  <a:srgbClr val="18579B"/>
                </a:solidFill>
                <a:latin typeface="Calibri"/>
                <a:ea typeface="Calibri"/>
                <a:cs typeface="Calibri"/>
                <a:sym typeface="Calibri"/>
              </a:rPr>
              <a:t>el</a:t>
            </a:r>
            <a:r>
              <a:rPr lang="en-US" sz="4800" b="1" i="1" dirty="0">
                <a:solidFill>
                  <a:srgbClr val="18579B"/>
                </a:solidFill>
                <a:latin typeface="Calibri"/>
                <a:ea typeface="Calibri"/>
                <a:cs typeface="Calibri"/>
                <a:sym typeface="Calibri"/>
              </a:rPr>
              <a:t> Partido </a:t>
            </a:r>
            <a:r>
              <a:rPr lang="en-US" sz="2800" b="1" i="1" dirty="0">
                <a:solidFill>
                  <a:srgbClr val="18579B"/>
                </a:solidFill>
                <a:latin typeface="Calibri"/>
                <a:ea typeface="Calibri"/>
                <a:cs typeface="Calibri"/>
                <a:sym typeface="Calibri"/>
              </a:rPr>
              <a:t>(</a:t>
            </a:r>
            <a:r>
              <a:rPr lang="en-US" sz="2800" b="1" i="1" dirty="0" err="1">
                <a:solidFill>
                  <a:srgbClr val="18579B"/>
                </a:solidFill>
                <a:latin typeface="Calibri"/>
                <a:ea typeface="Calibri"/>
                <a:cs typeface="Calibri"/>
                <a:sym typeface="Calibri"/>
              </a:rPr>
              <a:t>cont</a:t>
            </a:r>
            <a:r>
              <a:rPr lang="en-US" sz="2800" b="1" i="1" dirty="0">
                <a:solidFill>
                  <a:srgbClr val="18579B"/>
                </a:solidFill>
                <a:latin typeface="Calibri"/>
                <a:ea typeface="Calibri"/>
                <a:cs typeface="Calibri"/>
                <a:sym typeface="Calibri"/>
              </a:rPr>
              <a:t>)</a:t>
            </a:r>
            <a:endParaRPr sz="2800" b="0" i="1" u="none" strike="noStrike" cap="none" dirty="0">
              <a:solidFill>
                <a:srgbClr val="000000"/>
              </a:solidFill>
              <a:latin typeface="Source Sans Pro"/>
              <a:ea typeface="Source Sans Pro"/>
              <a:cs typeface="Source Sans Pro"/>
              <a:sym typeface="Source Sans Pro"/>
            </a:endParaRPr>
          </a:p>
          <a:p>
            <a:pPr marL="903288" marR="0" lvl="0" indent="-719138"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Source Sans Pro"/>
              <a:ea typeface="Source Sans Pro"/>
              <a:cs typeface="Source Sans Pro"/>
              <a:sym typeface="Source Sans Pro"/>
            </a:endParaRPr>
          </a:p>
          <a:p>
            <a:pPr marL="903288" lvl="0" indent="-719138">
              <a:buClr>
                <a:srgbClr val="18579B"/>
              </a:buClr>
              <a:buSzPts val="3600"/>
              <a:buFont typeface="Arial"/>
              <a:buChar char="•"/>
            </a:pPr>
            <a:r>
              <a:rPr lang="es-ES" sz="3600" dirty="0">
                <a:solidFill>
                  <a:srgbClr val="18579B"/>
                </a:solidFill>
                <a:latin typeface="Calibri"/>
                <a:ea typeface="Calibri"/>
                <a:cs typeface="Calibri"/>
                <a:sym typeface="Calibri"/>
              </a:rPr>
              <a:t>Haga que uno de los jugadores ganadores </a:t>
            </a:r>
            <a:r>
              <a:rPr lang="es-ES" sz="3600" dirty="0">
                <a:solidFill>
                  <a:srgbClr val="FF0000"/>
                </a:solidFill>
                <a:latin typeface="Calibri"/>
                <a:ea typeface="Calibri"/>
                <a:cs typeface="Calibri"/>
                <a:sym typeface="Calibri"/>
              </a:rPr>
              <a:t>confirme la puntuación</a:t>
            </a:r>
            <a:r>
              <a:rPr lang="es-ES" sz="3600" dirty="0">
                <a:solidFill>
                  <a:srgbClr val="18579B"/>
                </a:solidFill>
                <a:latin typeface="Calibri"/>
                <a:ea typeface="Calibri"/>
                <a:cs typeface="Calibri"/>
                <a:sym typeface="Calibri"/>
              </a:rPr>
              <a:t> y ponga su inicial junto a la misma.</a:t>
            </a:r>
            <a:r>
              <a:rPr lang="en-US" sz="3600" b="0" i="0" u="none" strike="noStrike" cap="none" dirty="0">
                <a:solidFill>
                  <a:srgbClr val="18579B"/>
                </a:solidFill>
                <a:latin typeface="Calibri"/>
                <a:ea typeface="Calibri"/>
                <a:cs typeface="Calibri"/>
                <a:sym typeface="Calibri"/>
              </a:rPr>
              <a:t>       </a:t>
            </a:r>
            <a:br>
              <a:rPr lang="en-US" sz="3600" b="0" i="0" u="none" strike="noStrike" cap="none" dirty="0">
                <a:solidFill>
                  <a:srgbClr val="18579B"/>
                </a:solidFill>
                <a:latin typeface="Calibri"/>
                <a:ea typeface="Calibri"/>
                <a:cs typeface="Calibri"/>
                <a:sym typeface="Calibri"/>
              </a:rPr>
            </a:br>
            <a:r>
              <a:rPr lang="en-US" sz="2000" b="0" i="0" u="none" strike="noStrike" cap="none" dirty="0">
                <a:solidFill>
                  <a:srgbClr val="18579B"/>
                </a:solidFill>
                <a:latin typeface="Calibri"/>
                <a:ea typeface="Calibri"/>
                <a:cs typeface="Calibri"/>
                <a:sym typeface="Calibri"/>
              </a:rPr>
              <a:t>	</a:t>
            </a:r>
            <a:r>
              <a:rPr lang="en-US" sz="2000" b="0" i="1" u="none" strike="noStrike" cap="none" dirty="0">
                <a:solidFill>
                  <a:srgbClr val="18579B"/>
                </a:solidFill>
                <a:latin typeface="Calibri"/>
                <a:ea typeface="Calibri"/>
                <a:cs typeface="Calibri"/>
                <a:sym typeface="Calibri"/>
              </a:rPr>
              <a:t>		</a:t>
            </a:r>
            <a:endParaRPr lang="es-ES" sz="2000" b="0" i="1" u="none" strike="noStrike" cap="none" dirty="0">
              <a:solidFill>
                <a:srgbClr val="18579B"/>
              </a:solidFill>
              <a:latin typeface="Calibri"/>
              <a:ea typeface="Calibri"/>
              <a:cs typeface="Calibri"/>
              <a:sym typeface="Calibri"/>
            </a:endParaRPr>
          </a:p>
          <a:p>
            <a:pPr marL="903288" lvl="0" indent="-719138">
              <a:buClr>
                <a:srgbClr val="18579B"/>
              </a:buClr>
              <a:buSzPts val="3600"/>
              <a:buFont typeface="Arial"/>
              <a:buChar char="•"/>
            </a:pPr>
            <a:r>
              <a:rPr lang="es-ES" sz="3600" i="1" dirty="0">
                <a:solidFill>
                  <a:srgbClr val="18579B"/>
                </a:solidFill>
                <a:latin typeface="Calibri"/>
                <a:ea typeface="Calibri"/>
                <a:cs typeface="Calibri"/>
                <a:sym typeface="Calibri"/>
              </a:rPr>
              <a:t>Oriente la hoja de puntuación en la tablilla para que los nombres de los ganadores estén en la parte superior y el clip de la tablilla esté en el lado que prefiera el organizador.</a:t>
            </a:r>
            <a:endParaRPr lang="es-ES" sz="3600" b="0" i="1" u="none" strike="noStrike" cap="none" dirty="0">
              <a:solidFill>
                <a:srgbClr val="FF0000"/>
              </a:solidFill>
              <a:latin typeface="Calibri"/>
              <a:ea typeface="Calibri"/>
              <a:cs typeface="Calibri"/>
              <a:sym typeface="Calibri"/>
            </a:endParaRPr>
          </a:p>
          <a:p>
            <a:pPr marL="903288" marR="0" lvl="0" indent="-592138" algn="l" rtl="0">
              <a:lnSpc>
                <a:spcPct val="100000"/>
              </a:lnSpc>
              <a:spcBef>
                <a:spcPts val="0"/>
              </a:spcBef>
              <a:spcAft>
                <a:spcPts val="0"/>
              </a:spcAft>
              <a:buClr>
                <a:srgbClr val="18579B"/>
              </a:buClr>
              <a:buSzPts val="2000"/>
              <a:buFont typeface="Arial"/>
              <a:buNone/>
            </a:pPr>
            <a:endParaRPr sz="2000" b="0" i="0" u="none" strike="noStrike" cap="none" dirty="0">
              <a:solidFill>
                <a:srgbClr val="000000"/>
              </a:solidFill>
              <a:latin typeface="Calibri"/>
              <a:ea typeface="Calibri"/>
              <a:cs typeface="Calibri"/>
              <a:sym typeface="Calibri"/>
            </a:endParaRPr>
          </a:p>
          <a:p>
            <a:pPr marL="903288" lvl="0" indent="-719138">
              <a:buClr>
                <a:srgbClr val="18579B"/>
              </a:buClr>
              <a:buSzPts val="3600"/>
              <a:buFont typeface="Arial"/>
              <a:buChar char="•"/>
            </a:pPr>
            <a:r>
              <a:rPr lang="es-ES" sz="3600" dirty="0">
                <a:solidFill>
                  <a:srgbClr val="7030A0"/>
                </a:solidFill>
                <a:latin typeface="Calibri"/>
                <a:ea typeface="Calibri"/>
                <a:cs typeface="Calibri"/>
                <a:sym typeface="Calibri"/>
              </a:rPr>
              <a:t>Devuelva rápidamente la hoja de puntuación al escritorio del árbitro.</a:t>
            </a:r>
            <a:endParaRPr sz="3600" b="0" i="0" u="none" strike="noStrike" cap="none" dirty="0">
              <a:solidFill>
                <a:srgbClr val="7030A0"/>
              </a:solidFill>
              <a:latin typeface="Calibri"/>
              <a:ea typeface="Calibri"/>
              <a:cs typeface="Calibri"/>
              <a:sym typeface="Calibri"/>
            </a:endParaRPr>
          </a:p>
          <a:p>
            <a:pPr marL="903288" marR="0" lvl="0" indent="-719138"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p:txBody>
      </p:sp>
      <p:sp>
        <p:nvSpPr>
          <p:cNvPr id="1029" name="Google Shape;1029;p140"/>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131</a:t>
            </a:fld>
            <a:endParaRPr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141"/>
          <p:cNvSpPr txBox="1">
            <a:spLocks noGrp="1"/>
          </p:cNvSpPr>
          <p:nvPr>
            <p:ph type="title"/>
          </p:nvPr>
        </p:nvSpPr>
        <p:spPr>
          <a:xfrm>
            <a:off x="2031181" y="0"/>
            <a:ext cx="8305966" cy="644831"/>
          </a:xfrm>
          <a:prstGeom prst="rect">
            <a:avLst/>
          </a:prstGeom>
          <a:noFill/>
          <a:ln>
            <a:noFill/>
          </a:ln>
        </p:spPr>
        <p:txBody>
          <a:bodyPr spcFirstLastPara="1" wrap="square" lIns="45700" tIns="45700" rIns="45700" bIns="45700" anchor="b" anchorCtr="0">
            <a:normAutofit fontScale="90000"/>
          </a:bodyPr>
          <a:lstStyle/>
          <a:p>
            <a:pPr marL="0" lvl="0" indent="0" algn="ctr" rtl="0">
              <a:lnSpc>
                <a:spcPct val="100000"/>
              </a:lnSpc>
              <a:spcBef>
                <a:spcPts val="0"/>
              </a:spcBef>
              <a:spcAft>
                <a:spcPts val="0"/>
              </a:spcAft>
              <a:buClr>
                <a:srgbClr val="18579B"/>
              </a:buClr>
              <a:buSzPct val="100000"/>
              <a:buFont typeface="Calibri"/>
              <a:buNone/>
            </a:pPr>
            <a:r>
              <a:rPr lang="en-US" sz="5333" b="1" i="1" dirty="0">
                <a:solidFill>
                  <a:srgbClr val="7030A0"/>
                </a:solidFill>
              </a:rPr>
              <a:t>AL FINALIZAR EL PARTIDO</a:t>
            </a:r>
            <a:endParaRPr sz="2688" b="1" i="1" dirty="0">
              <a:solidFill>
                <a:srgbClr val="7030A0"/>
              </a:solidFill>
            </a:endParaRPr>
          </a:p>
        </p:txBody>
      </p:sp>
      <p:sp>
        <p:nvSpPr>
          <p:cNvPr id="1035" name="Google Shape;1035;p141"/>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132</a:t>
            </a:fld>
            <a:endParaRPr dirty="0"/>
          </a:p>
        </p:txBody>
      </p:sp>
      <p:pic>
        <p:nvPicPr>
          <p:cNvPr id="2" name="Google Shape;1020;p141" descr="Welcome to one of many video series on pickleball refereeing presented by PRA - Pickleball Referee Association.  This video is on what to do when the match is completed.  The most important step is to verify the correct winners of the pickleball match. For more videos, visit&#10;https://www.youtube.com/channel/UCuJ6_t8ZmX0tnhQ5GDuGyEw" title="Pickleball Referee: At the End of the Match">
            <a:hlinkClick r:id="rId3"/>
            <a:extLst>
              <a:ext uri="{FF2B5EF4-FFF2-40B4-BE49-F238E27FC236}">
                <a16:creationId xmlns:a16="http://schemas.microsoft.com/office/drawing/2014/main" id="{39A32DDD-3EE8-AE16-AEE6-38AB31BB3FC2}"/>
              </a:ext>
            </a:extLst>
          </p:cNvPr>
          <p:cNvPicPr preferRelativeResize="0"/>
          <p:nvPr/>
        </p:nvPicPr>
        <p:blipFill>
          <a:blip r:embed="rId4">
            <a:alphaModFix/>
          </a:blip>
          <a:stretch>
            <a:fillRect/>
          </a:stretch>
        </p:blipFill>
        <p:spPr>
          <a:xfrm>
            <a:off x="3048001" y="753534"/>
            <a:ext cx="6485466" cy="4936066"/>
          </a:xfrm>
          <a:prstGeom prst="rect">
            <a:avLst/>
          </a:prstGeom>
          <a:noFill/>
          <a:ln>
            <a:noFill/>
          </a:ln>
        </p:spPr>
      </p:pic>
      <p:sp>
        <p:nvSpPr>
          <p:cNvPr id="4" name="Google Shape;1021;p141">
            <a:extLst>
              <a:ext uri="{FF2B5EF4-FFF2-40B4-BE49-F238E27FC236}">
                <a16:creationId xmlns:a16="http://schemas.microsoft.com/office/drawing/2014/main" id="{53A401A0-4A89-2677-7BA0-8AA7CF97E9FC}"/>
              </a:ext>
            </a:extLst>
          </p:cNvPr>
          <p:cNvSpPr txBox="1"/>
          <p:nvPr/>
        </p:nvSpPr>
        <p:spPr>
          <a:xfrm>
            <a:off x="0" y="5599300"/>
            <a:ext cx="11973900" cy="80916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400"/>
              </a:spcBef>
              <a:spcAft>
                <a:spcPts val="1400"/>
              </a:spcAft>
              <a:buClr>
                <a:schemeClr val="dk1"/>
              </a:buClr>
              <a:buSzPts val="1100"/>
              <a:buFont typeface="Arial"/>
              <a:buNone/>
            </a:pPr>
            <a:r>
              <a:rPr lang="en-US" sz="1500" b="1" dirty="0">
                <a:solidFill>
                  <a:schemeClr val="dk1"/>
                </a:solidFill>
                <a:highlight>
                  <a:srgbClr val="FFFFFF"/>
                </a:highlight>
              </a:rPr>
              <a:t>At the End of the Match - URL:  </a:t>
            </a:r>
            <a:r>
              <a:rPr lang="en-US" sz="1500" u="sng" dirty="0">
                <a:solidFill>
                  <a:schemeClr val="hlink"/>
                </a:solidFill>
                <a:hlinkClick r:id="rId5"/>
              </a:rPr>
              <a:t>https://youtu.be/nIQWpUX4ojw?list=PL6LdHc7zNUo-RU08OGIeHmhiz5b0MideT</a:t>
            </a:r>
            <a:r>
              <a:rPr lang="en-US" sz="1500" dirty="0">
                <a:solidFill>
                  <a:schemeClr val="dk1"/>
                </a:solidFill>
                <a:highlight>
                  <a:srgbClr val="FFFFFF"/>
                </a:highlight>
              </a:rPr>
              <a:t>  (full video) 2:25 min</a:t>
            </a:r>
            <a:endParaRPr sz="1500" dirty="0">
              <a:solidFill>
                <a:schemeClr val="dk1"/>
              </a:solidFill>
              <a:highlight>
                <a:srgbClr val="FFFFFF"/>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61"/>
        <p:cNvGrpSpPr/>
        <p:nvPr/>
      </p:nvGrpSpPr>
      <p:grpSpPr>
        <a:xfrm>
          <a:off x="0" y="0"/>
          <a:ext cx="0" cy="0"/>
          <a:chOff x="0" y="0"/>
          <a:chExt cx="0" cy="0"/>
        </a:xfrm>
      </p:grpSpPr>
      <p:sp>
        <p:nvSpPr>
          <p:cNvPr id="762" name="Google Shape;762;p100"/>
          <p:cNvSpPr txBox="1"/>
          <p:nvPr/>
        </p:nvSpPr>
        <p:spPr>
          <a:xfrm>
            <a:off x="635725" y="122809"/>
            <a:ext cx="10972801" cy="6924932"/>
          </a:xfrm>
          <a:prstGeom prst="rect">
            <a:avLst/>
          </a:prstGeom>
          <a:noFill/>
          <a:ln>
            <a:noFill/>
          </a:ln>
        </p:spPr>
        <p:txBody>
          <a:bodyPr spcFirstLastPara="1" wrap="square" lIns="45700" tIns="45700" rIns="45700" bIns="45700" anchor="t" anchorCtr="0">
            <a:spAutoFit/>
          </a:bodyPr>
          <a:lstStyle/>
          <a:p>
            <a:pPr lvl="0">
              <a:buClr>
                <a:srgbClr val="18579B"/>
              </a:buClr>
              <a:buSzPts val="4400"/>
            </a:pPr>
            <a:r>
              <a:rPr lang="es-ES" sz="4400" b="1" i="1" dirty="0">
                <a:solidFill>
                  <a:srgbClr val="18579B"/>
                </a:solidFill>
                <a:latin typeface="Calibri"/>
                <a:ea typeface="Calibri"/>
                <a:cs typeface="Calibri"/>
                <a:sym typeface="Calibri"/>
              </a:rPr>
              <a:t>	TEST
</a:t>
            </a:r>
            <a:r>
              <a:rPr lang="es-ES" sz="2000" dirty="0">
                <a:solidFill>
                  <a:srgbClr val="18579B"/>
                </a:solidFill>
                <a:latin typeface="Calibri"/>
                <a:ea typeface="Calibri"/>
                <a:cs typeface="Calibri"/>
                <a:sym typeface="Calibri"/>
              </a:rPr>
              <a:t>
1.  ¿Hasta qué punto en el tiempo puede un jugador pedir un tiempo muerto, sin incurrir en una penalización?
</a:t>
            </a:r>
            <a:r>
              <a:rPr lang="en-US" sz="2000" dirty="0">
                <a:solidFill>
                  <a:srgbClr val="18579B"/>
                </a:solidFill>
                <a:latin typeface="Calibri"/>
                <a:ea typeface="Calibri"/>
                <a:cs typeface="Calibri"/>
                <a:sym typeface="Calibri"/>
              </a:rPr>
              <a:t>        </a:t>
            </a:r>
            <a:r>
              <a:rPr lang="en-US" sz="2000" b="0" i="0" u="none" strike="noStrike" cap="none" dirty="0">
                <a:solidFill>
                  <a:srgbClr val="18579B"/>
                </a:solidFill>
                <a:latin typeface="Calibri"/>
                <a:ea typeface="Calibri"/>
                <a:cs typeface="Calibri"/>
                <a:sym typeface="Calibri"/>
              </a:rPr>
              <a:t>a.  </a:t>
            </a:r>
            <a:r>
              <a:rPr lang="en-US" sz="2000" dirty="0">
                <a:solidFill>
                  <a:srgbClr val="18579B"/>
                </a:solidFill>
                <a:latin typeface="Calibri"/>
                <a:ea typeface="Calibri"/>
                <a:cs typeface="Calibri"/>
                <a:sym typeface="Calibri"/>
              </a:rPr>
              <a:t>Antes de que </a:t>
            </a:r>
            <a:r>
              <a:rPr lang="en-US" sz="2000" dirty="0" err="1">
                <a:solidFill>
                  <a:srgbClr val="18579B"/>
                </a:solidFill>
                <a:latin typeface="Calibri"/>
                <a:ea typeface="Calibri"/>
                <a:cs typeface="Calibri"/>
                <a:sym typeface="Calibri"/>
              </a:rPr>
              <a:t>el</a:t>
            </a:r>
            <a:r>
              <a:rPr lang="en-US" sz="2000" dirty="0">
                <a:solidFill>
                  <a:srgbClr val="18579B"/>
                </a:solidFill>
                <a:latin typeface="Calibri"/>
                <a:ea typeface="Calibri"/>
                <a:cs typeface="Calibri"/>
                <a:sym typeface="Calibri"/>
              </a:rPr>
              <a:t> </a:t>
            </a:r>
            <a:r>
              <a:rPr lang="en-US" sz="2000" dirty="0" err="1">
                <a:solidFill>
                  <a:srgbClr val="18579B"/>
                </a:solidFill>
                <a:latin typeface="Calibri"/>
                <a:ea typeface="Calibri"/>
                <a:cs typeface="Calibri"/>
                <a:sym typeface="Calibri"/>
              </a:rPr>
              <a:t>árbitro</a:t>
            </a:r>
            <a:r>
              <a:rPr lang="en-US" sz="2000" dirty="0">
                <a:solidFill>
                  <a:srgbClr val="18579B"/>
                </a:solidFill>
                <a:latin typeface="Calibri"/>
                <a:ea typeface="Calibri"/>
                <a:cs typeface="Calibri"/>
                <a:sym typeface="Calibri"/>
              </a:rPr>
              <a:t> </a:t>
            </a:r>
            <a:r>
              <a:rPr lang="en-US" sz="2000" dirty="0" err="1">
                <a:solidFill>
                  <a:srgbClr val="18579B"/>
                </a:solidFill>
                <a:latin typeface="Calibri"/>
                <a:ea typeface="Calibri"/>
                <a:cs typeface="Calibri"/>
                <a:sym typeface="Calibri"/>
              </a:rPr>
              <a:t>empiece</a:t>
            </a:r>
            <a:r>
              <a:rPr lang="en-US" sz="2000" dirty="0">
                <a:solidFill>
                  <a:srgbClr val="18579B"/>
                </a:solidFill>
                <a:latin typeface="Calibri"/>
                <a:ea typeface="Calibri"/>
                <a:cs typeface="Calibri"/>
                <a:sym typeface="Calibri"/>
              </a:rPr>
              <a:t> a </a:t>
            </a:r>
            <a:r>
              <a:rPr lang="en-US" sz="2000" dirty="0" err="1">
                <a:solidFill>
                  <a:srgbClr val="18579B"/>
                </a:solidFill>
                <a:latin typeface="Calibri"/>
                <a:ea typeface="Calibri"/>
                <a:cs typeface="Calibri"/>
                <a:sym typeface="Calibri"/>
              </a:rPr>
              <a:t>cantar</a:t>
            </a:r>
            <a:r>
              <a:rPr lang="en-US" sz="2000" dirty="0">
                <a:solidFill>
                  <a:srgbClr val="18579B"/>
                </a:solidFill>
                <a:latin typeface="Calibri"/>
                <a:ea typeface="Calibri"/>
                <a:cs typeface="Calibri"/>
                <a:sym typeface="Calibri"/>
              </a:rPr>
              <a:t> </a:t>
            </a:r>
            <a:r>
              <a:rPr lang="en-US" sz="2000" dirty="0" err="1">
                <a:solidFill>
                  <a:srgbClr val="18579B"/>
                </a:solidFill>
                <a:latin typeface="Calibri"/>
                <a:ea typeface="Calibri"/>
                <a:cs typeface="Calibri"/>
                <a:sym typeface="Calibri"/>
              </a:rPr>
              <a:t>el</a:t>
            </a:r>
            <a:r>
              <a:rPr lang="en-US" sz="2000" dirty="0">
                <a:solidFill>
                  <a:srgbClr val="18579B"/>
                </a:solidFill>
                <a:latin typeface="Calibri"/>
                <a:ea typeface="Calibri"/>
                <a:cs typeface="Calibri"/>
                <a:sym typeface="Calibri"/>
              </a:rPr>
              <a:t> </a:t>
            </a:r>
            <a:r>
              <a:rPr lang="en-US" sz="2000" dirty="0" err="1">
                <a:solidFill>
                  <a:srgbClr val="18579B"/>
                </a:solidFill>
                <a:latin typeface="Calibri"/>
                <a:ea typeface="Calibri"/>
                <a:cs typeface="Calibri"/>
                <a:sym typeface="Calibri"/>
              </a:rPr>
              <a:t>resultado</a:t>
            </a:r>
            <a:endParaRPr dirty="0"/>
          </a:p>
          <a:p>
            <a:pPr marL="457200" marR="0" lvl="0" indent="-457200" algn="l" rtl="0">
              <a:lnSpc>
                <a:spcPct val="100000"/>
              </a:lnSpc>
              <a:spcBef>
                <a:spcPts val="0"/>
              </a:spcBef>
              <a:spcAft>
                <a:spcPts val="0"/>
              </a:spcAft>
              <a:buClr>
                <a:srgbClr val="18579B"/>
              </a:buClr>
              <a:buSzPts val="2000"/>
              <a:buFont typeface="Calibri"/>
              <a:buNone/>
            </a:pPr>
            <a:r>
              <a:rPr lang="en-US" sz="2000" b="0" i="0" u="none" strike="noStrike" cap="none" dirty="0">
                <a:solidFill>
                  <a:srgbClr val="18579B"/>
                </a:solidFill>
                <a:latin typeface="Calibri"/>
                <a:ea typeface="Calibri"/>
                <a:cs typeface="Calibri"/>
                <a:sym typeface="Calibri"/>
              </a:rPr>
              <a:t>	b.  </a:t>
            </a:r>
            <a:r>
              <a:rPr lang="en-US" sz="2000" dirty="0">
                <a:solidFill>
                  <a:srgbClr val="18579B"/>
                </a:solidFill>
                <a:latin typeface="Calibri"/>
                <a:ea typeface="Calibri"/>
                <a:cs typeface="Calibri"/>
                <a:sym typeface="Calibri"/>
              </a:rPr>
              <a:t>Antes de </a:t>
            </a:r>
            <a:r>
              <a:rPr lang="en-US" sz="2000" dirty="0" err="1">
                <a:solidFill>
                  <a:srgbClr val="18579B"/>
                </a:solidFill>
                <a:latin typeface="Calibri"/>
                <a:ea typeface="Calibri"/>
                <a:cs typeface="Calibri"/>
                <a:sym typeface="Calibri"/>
              </a:rPr>
              <a:t>terminar</a:t>
            </a:r>
            <a:r>
              <a:rPr lang="en-US" sz="2000" dirty="0">
                <a:solidFill>
                  <a:srgbClr val="18579B"/>
                </a:solidFill>
                <a:latin typeface="Calibri"/>
                <a:ea typeface="Calibri"/>
                <a:cs typeface="Calibri"/>
                <a:sym typeface="Calibri"/>
              </a:rPr>
              <a:t> de </a:t>
            </a:r>
            <a:r>
              <a:rPr lang="en-US" sz="2000" dirty="0" err="1">
                <a:solidFill>
                  <a:srgbClr val="18579B"/>
                </a:solidFill>
                <a:latin typeface="Calibri"/>
                <a:ea typeface="Calibri"/>
                <a:cs typeface="Calibri"/>
                <a:sym typeface="Calibri"/>
              </a:rPr>
              <a:t>cantar</a:t>
            </a:r>
            <a:r>
              <a:rPr lang="en-US" sz="2000" dirty="0">
                <a:solidFill>
                  <a:srgbClr val="18579B"/>
                </a:solidFill>
                <a:latin typeface="Calibri"/>
                <a:ea typeface="Calibri"/>
                <a:cs typeface="Calibri"/>
                <a:sym typeface="Calibri"/>
              </a:rPr>
              <a:t> </a:t>
            </a:r>
            <a:r>
              <a:rPr lang="en-US" sz="2000" dirty="0" err="1">
                <a:solidFill>
                  <a:srgbClr val="18579B"/>
                </a:solidFill>
                <a:latin typeface="Calibri"/>
                <a:ea typeface="Calibri"/>
                <a:cs typeface="Calibri"/>
                <a:sym typeface="Calibri"/>
              </a:rPr>
              <a:t>el</a:t>
            </a:r>
            <a:r>
              <a:rPr lang="en-US" sz="2000" dirty="0">
                <a:solidFill>
                  <a:srgbClr val="18579B"/>
                </a:solidFill>
                <a:latin typeface="Calibri"/>
                <a:ea typeface="Calibri"/>
                <a:cs typeface="Calibri"/>
                <a:sym typeface="Calibri"/>
              </a:rPr>
              <a:t> </a:t>
            </a:r>
            <a:r>
              <a:rPr lang="en-US" sz="2000" dirty="0" err="1">
                <a:solidFill>
                  <a:srgbClr val="18579B"/>
                </a:solidFill>
                <a:latin typeface="Calibri"/>
                <a:ea typeface="Calibri"/>
                <a:cs typeface="Calibri"/>
                <a:sym typeface="Calibri"/>
              </a:rPr>
              <a:t>resultado</a:t>
            </a:r>
            <a:endParaRPr dirty="0"/>
          </a:p>
          <a:p>
            <a:pPr marL="457200" marR="0" lvl="0" indent="-457200" algn="l" rtl="0">
              <a:lnSpc>
                <a:spcPct val="100000"/>
              </a:lnSpc>
              <a:spcBef>
                <a:spcPts val="0"/>
              </a:spcBef>
              <a:spcAft>
                <a:spcPts val="0"/>
              </a:spcAft>
              <a:buClr>
                <a:srgbClr val="18579B"/>
              </a:buClr>
              <a:buSzPts val="2000"/>
              <a:buFont typeface="Calibri"/>
              <a:buNone/>
            </a:pPr>
            <a:r>
              <a:rPr lang="en-US" sz="2000" b="0" i="0" u="none" strike="noStrike" cap="none" dirty="0">
                <a:solidFill>
                  <a:srgbClr val="18579B"/>
                </a:solidFill>
                <a:latin typeface="Calibri"/>
                <a:ea typeface="Calibri"/>
                <a:cs typeface="Calibri"/>
                <a:sym typeface="Calibri"/>
              </a:rPr>
              <a:t>	c.  </a:t>
            </a:r>
            <a:r>
              <a:rPr lang="en-US" sz="2000" dirty="0">
                <a:solidFill>
                  <a:srgbClr val="18579B"/>
                </a:solidFill>
                <a:latin typeface="Calibri"/>
                <a:ea typeface="Calibri"/>
                <a:cs typeface="Calibri"/>
                <a:sym typeface="Calibri"/>
              </a:rPr>
              <a:t>Antes de que </a:t>
            </a:r>
            <a:r>
              <a:rPr lang="en-US" sz="2000" dirty="0" err="1">
                <a:solidFill>
                  <a:srgbClr val="18579B"/>
                </a:solidFill>
                <a:latin typeface="Calibri"/>
                <a:ea typeface="Calibri"/>
                <a:cs typeface="Calibri"/>
                <a:sym typeface="Calibri"/>
              </a:rPr>
              <a:t>el</a:t>
            </a:r>
            <a:r>
              <a:rPr lang="en-US" sz="2000" dirty="0">
                <a:solidFill>
                  <a:srgbClr val="18579B"/>
                </a:solidFill>
                <a:latin typeface="Calibri"/>
                <a:ea typeface="Calibri"/>
                <a:cs typeface="Calibri"/>
                <a:sym typeface="Calibri"/>
              </a:rPr>
              <a:t> </a:t>
            </a:r>
            <a:r>
              <a:rPr lang="en-US" sz="2000" dirty="0" err="1">
                <a:solidFill>
                  <a:srgbClr val="18579B"/>
                </a:solidFill>
                <a:latin typeface="Calibri"/>
                <a:ea typeface="Calibri"/>
                <a:cs typeface="Calibri"/>
                <a:sym typeface="Calibri"/>
              </a:rPr>
              <a:t>servidor</a:t>
            </a:r>
            <a:r>
              <a:rPr lang="en-US" sz="2000" dirty="0">
                <a:solidFill>
                  <a:srgbClr val="18579B"/>
                </a:solidFill>
                <a:latin typeface="Calibri"/>
                <a:ea typeface="Calibri"/>
                <a:cs typeface="Calibri"/>
                <a:sym typeface="Calibri"/>
              </a:rPr>
              <a:t> golpe la pelota para </a:t>
            </a:r>
            <a:r>
              <a:rPr lang="en-US" sz="2000" dirty="0" err="1">
                <a:solidFill>
                  <a:srgbClr val="18579B"/>
                </a:solidFill>
                <a:latin typeface="Calibri"/>
                <a:ea typeface="Calibri"/>
                <a:cs typeface="Calibri"/>
                <a:sym typeface="Calibri"/>
              </a:rPr>
              <a:t>servir</a:t>
            </a:r>
            <a:endParaRPr dirty="0"/>
          </a:p>
          <a:p>
            <a:pPr marL="457200" marR="0" lvl="0" indent="-457200" algn="l" rtl="0">
              <a:lnSpc>
                <a:spcPct val="100000"/>
              </a:lnSpc>
              <a:spcBef>
                <a:spcPts val="0"/>
              </a:spcBef>
              <a:spcAft>
                <a:spcPts val="0"/>
              </a:spcAft>
              <a:buClr>
                <a:srgbClr val="18579B"/>
              </a:buClr>
              <a:buSzPts val="2000"/>
              <a:buFont typeface="Calibri"/>
              <a:buNone/>
            </a:pPr>
            <a:r>
              <a:rPr lang="en-US" sz="2000" b="0" i="0" u="none" strike="noStrike" cap="none" dirty="0">
                <a:solidFill>
                  <a:srgbClr val="18579B"/>
                </a:solidFill>
                <a:latin typeface="Calibri"/>
                <a:ea typeface="Calibri"/>
                <a:cs typeface="Calibri"/>
                <a:sym typeface="Calibri"/>
              </a:rPr>
              <a:t>	d.  </a:t>
            </a:r>
            <a:r>
              <a:rPr lang="en-US" sz="2000" dirty="0">
                <a:solidFill>
                  <a:srgbClr val="18579B"/>
                </a:solidFill>
                <a:latin typeface="Calibri"/>
                <a:ea typeface="Calibri"/>
                <a:cs typeface="Calibri"/>
                <a:sym typeface="Calibri"/>
              </a:rPr>
              <a:t>Antes del </a:t>
            </a:r>
            <a:r>
              <a:rPr lang="en-US" sz="2000" dirty="0" err="1">
                <a:solidFill>
                  <a:srgbClr val="18579B"/>
                </a:solidFill>
                <a:latin typeface="Calibri"/>
                <a:ea typeface="Calibri"/>
                <a:cs typeface="Calibri"/>
                <a:sym typeface="Calibri"/>
              </a:rPr>
              <a:t>tercer</a:t>
            </a:r>
            <a:r>
              <a:rPr lang="en-US" sz="2000" dirty="0">
                <a:solidFill>
                  <a:srgbClr val="18579B"/>
                </a:solidFill>
                <a:latin typeface="Calibri"/>
                <a:ea typeface="Calibri"/>
                <a:cs typeface="Calibri"/>
                <a:sym typeface="Calibri"/>
              </a:rPr>
              <a:t> golpe</a:t>
            </a:r>
            <a:endParaRPr dirty="0"/>
          </a:p>
          <a:p>
            <a:pPr marL="457200" marR="0" lvl="0" indent="-457200" algn="l" rtl="0">
              <a:lnSpc>
                <a:spcPct val="100000"/>
              </a:lnSpc>
              <a:spcBef>
                <a:spcPts val="0"/>
              </a:spcBef>
              <a:spcAft>
                <a:spcPts val="0"/>
              </a:spcAft>
              <a:buClr>
                <a:srgbClr val="FF0000"/>
              </a:buClr>
              <a:buSzPts val="2000"/>
              <a:buFont typeface="Calibri"/>
              <a:buNone/>
            </a:pPr>
            <a:r>
              <a:rPr lang="en-US" sz="2000" b="0" i="0" u="none" strike="noStrike" cap="none" dirty="0">
                <a:solidFill>
                  <a:srgbClr val="FF0000"/>
                </a:solidFill>
                <a:latin typeface="Calibri"/>
                <a:ea typeface="Calibri"/>
                <a:cs typeface="Calibri"/>
                <a:sym typeface="Calibri"/>
              </a:rPr>
              <a:t>	</a:t>
            </a:r>
            <a:endParaRPr sz="2000" b="0" i="0" u="none" strike="noStrike" cap="none" dirty="0">
              <a:solidFill>
                <a:srgbClr val="000000"/>
              </a:solidFill>
              <a:latin typeface="Calibri"/>
              <a:ea typeface="Calibri"/>
              <a:cs typeface="Calibri"/>
              <a:sym typeface="Calibri"/>
            </a:endParaRPr>
          </a:p>
          <a:p>
            <a:pPr marL="457200" lvl="0" indent="-457200">
              <a:buClr>
                <a:srgbClr val="18579B"/>
              </a:buClr>
              <a:buSzPts val="2000"/>
            </a:pPr>
            <a:r>
              <a:rPr lang="en-US" sz="2000" b="0" i="0" u="none" strike="noStrike" cap="none" dirty="0">
                <a:solidFill>
                  <a:srgbClr val="18579B"/>
                </a:solidFill>
                <a:latin typeface="Calibri"/>
                <a:ea typeface="Calibri"/>
                <a:cs typeface="Calibri"/>
                <a:sym typeface="Calibri"/>
              </a:rPr>
              <a:t>2.	</a:t>
            </a:r>
            <a:r>
              <a:rPr lang="es-ES" sz="2000" dirty="0">
                <a:solidFill>
                  <a:srgbClr val="18579B"/>
                </a:solidFill>
                <a:latin typeface="Calibri"/>
                <a:ea typeface="Calibri"/>
                <a:cs typeface="Calibri"/>
                <a:sym typeface="Calibri"/>
              </a:rPr>
              <a:t>Verdadero o falso: Cambias de campo a los 6 puntos en el tercer juego de partidos que son al mejor de 3 a 11 por 2.
</a:t>
            </a:r>
            <a:endParaRPr sz="2000" b="0" i="0" u="none" strike="noStrike" cap="none" dirty="0">
              <a:solidFill>
                <a:srgbClr val="000000"/>
              </a:solidFill>
              <a:latin typeface="Calibri"/>
              <a:ea typeface="Calibri"/>
              <a:cs typeface="Calibri"/>
              <a:sym typeface="Calibri"/>
            </a:endParaRPr>
          </a:p>
          <a:p>
            <a:pPr marL="457200" marR="0" lvl="0" indent="-457200" algn="l" rtl="0">
              <a:lnSpc>
                <a:spcPct val="100000"/>
              </a:lnSpc>
              <a:spcBef>
                <a:spcPts val="0"/>
              </a:spcBef>
              <a:spcAft>
                <a:spcPts val="0"/>
              </a:spcAft>
              <a:buClr>
                <a:srgbClr val="18579B"/>
              </a:buClr>
              <a:buSzPts val="2000"/>
              <a:buFont typeface="Calibri"/>
              <a:buNone/>
            </a:pPr>
            <a:r>
              <a:rPr lang="en-US" sz="2000" b="0" i="0" u="none" strike="noStrike" cap="none" dirty="0">
                <a:solidFill>
                  <a:srgbClr val="18579B"/>
                </a:solidFill>
                <a:latin typeface="Calibri"/>
                <a:ea typeface="Calibri"/>
                <a:cs typeface="Calibri"/>
                <a:sym typeface="Calibri"/>
              </a:rPr>
              <a:t>3.	</a:t>
            </a:r>
            <a:r>
              <a:rPr lang="en-US" sz="2000" dirty="0">
                <a:solidFill>
                  <a:srgbClr val="18579B"/>
                </a:solidFill>
                <a:latin typeface="Calibri"/>
                <a:ea typeface="Calibri"/>
                <a:cs typeface="Calibri"/>
                <a:sym typeface="Calibri"/>
              </a:rPr>
              <a:t>Una bola </a:t>
            </a:r>
            <a:r>
              <a:rPr lang="en-US" sz="2000" dirty="0" err="1">
                <a:solidFill>
                  <a:srgbClr val="18579B"/>
                </a:solidFill>
                <a:latin typeface="Calibri"/>
                <a:ea typeface="Calibri"/>
                <a:cs typeface="Calibri"/>
                <a:sym typeface="Calibri"/>
              </a:rPr>
              <a:t>está</a:t>
            </a:r>
            <a:r>
              <a:rPr lang="en-US" sz="2000" dirty="0">
                <a:solidFill>
                  <a:srgbClr val="18579B"/>
                </a:solidFill>
                <a:latin typeface="Calibri"/>
                <a:ea typeface="Calibri"/>
                <a:cs typeface="Calibri"/>
                <a:sym typeface="Calibri"/>
              </a:rPr>
              <a:t> </a:t>
            </a:r>
            <a:r>
              <a:rPr lang="en-US" sz="2000" dirty="0" err="1">
                <a:solidFill>
                  <a:srgbClr val="18579B"/>
                </a:solidFill>
                <a:latin typeface="Calibri"/>
                <a:ea typeface="Calibri"/>
                <a:cs typeface="Calibri"/>
                <a:sym typeface="Calibri"/>
              </a:rPr>
              <a:t>muerta</a:t>
            </a:r>
            <a:r>
              <a:rPr lang="en-US" sz="2000" dirty="0">
                <a:solidFill>
                  <a:srgbClr val="18579B"/>
                </a:solidFill>
                <a:latin typeface="Calibri"/>
                <a:ea typeface="Calibri"/>
                <a:cs typeface="Calibri"/>
                <a:sym typeface="Calibri"/>
              </a:rPr>
              <a:t> </a:t>
            </a:r>
            <a:r>
              <a:rPr lang="en-US" sz="2000" dirty="0" err="1">
                <a:solidFill>
                  <a:srgbClr val="18579B"/>
                </a:solidFill>
                <a:latin typeface="Calibri"/>
                <a:ea typeface="Calibri"/>
                <a:cs typeface="Calibri"/>
                <a:sym typeface="Calibri"/>
              </a:rPr>
              <a:t>cuando</a:t>
            </a:r>
            <a:r>
              <a:rPr lang="en-US" sz="2000" dirty="0">
                <a:solidFill>
                  <a:srgbClr val="18579B"/>
                </a:solidFill>
                <a:latin typeface="Calibri"/>
                <a:ea typeface="Calibri"/>
                <a:cs typeface="Calibri"/>
                <a:sym typeface="Calibri"/>
              </a:rPr>
              <a:t>:</a:t>
            </a:r>
            <a:endParaRPr dirty="0"/>
          </a:p>
          <a:p>
            <a:pPr marL="457200" marR="0" lvl="2" indent="-457200" algn="l" rtl="0">
              <a:lnSpc>
                <a:spcPct val="100000"/>
              </a:lnSpc>
              <a:spcBef>
                <a:spcPts val="0"/>
              </a:spcBef>
              <a:spcAft>
                <a:spcPts val="0"/>
              </a:spcAft>
              <a:buClr>
                <a:srgbClr val="18579B"/>
              </a:buClr>
              <a:buSzPts val="2000"/>
              <a:buFont typeface="Calibri"/>
              <a:buNone/>
            </a:pPr>
            <a:r>
              <a:rPr lang="en-US" sz="2000" b="0" i="0" u="none" strike="noStrike" cap="none" dirty="0">
                <a:solidFill>
                  <a:srgbClr val="18579B"/>
                </a:solidFill>
                <a:latin typeface="Calibri"/>
                <a:ea typeface="Calibri"/>
                <a:cs typeface="Calibri"/>
                <a:sym typeface="Calibri"/>
              </a:rPr>
              <a:t>	a.   </a:t>
            </a:r>
            <a:r>
              <a:rPr lang="en-US" sz="2000" dirty="0">
                <a:solidFill>
                  <a:srgbClr val="18579B"/>
                </a:solidFill>
                <a:latin typeface="Calibri"/>
                <a:ea typeface="Calibri"/>
                <a:cs typeface="Calibri"/>
                <a:sym typeface="Calibri"/>
              </a:rPr>
              <a:t>El </a:t>
            </a:r>
            <a:r>
              <a:rPr lang="en-US" sz="2000" dirty="0" err="1">
                <a:solidFill>
                  <a:srgbClr val="18579B"/>
                </a:solidFill>
                <a:latin typeface="Calibri"/>
                <a:ea typeface="Calibri"/>
                <a:cs typeface="Calibri"/>
                <a:sym typeface="Calibri"/>
              </a:rPr>
              <a:t>árbitro</a:t>
            </a:r>
            <a:r>
              <a:rPr lang="en-US" sz="2000" dirty="0">
                <a:solidFill>
                  <a:srgbClr val="18579B"/>
                </a:solidFill>
                <a:latin typeface="Calibri"/>
                <a:ea typeface="Calibri"/>
                <a:cs typeface="Calibri"/>
                <a:sym typeface="Calibri"/>
              </a:rPr>
              <a:t> </a:t>
            </a:r>
            <a:r>
              <a:rPr lang="en-US" sz="2000" dirty="0" err="1">
                <a:solidFill>
                  <a:srgbClr val="18579B"/>
                </a:solidFill>
                <a:latin typeface="Calibri"/>
                <a:ea typeface="Calibri"/>
                <a:cs typeface="Calibri"/>
                <a:sym typeface="Calibri"/>
              </a:rPr>
              <a:t>marca</a:t>
            </a:r>
            <a:r>
              <a:rPr lang="en-US" sz="2000" dirty="0">
                <a:solidFill>
                  <a:srgbClr val="18579B"/>
                </a:solidFill>
                <a:latin typeface="Calibri"/>
                <a:ea typeface="Calibri"/>
                <a:cs typeface="Calibri"/>
                <a:sym typeface="Calibri"/>
              </a:rPr>
              <a:t> </a:t>
            </a:r>
            <a:r>
              <a:rPr lang="en-US" sz="2000" dirty="0" err="1">
                <a:solidFill>
                  <a:srgbClr val="18579B"/>
                </a:solidFill>
                <a:latin typeface="Calibri"/>
                <a:ea typeface="Calibri"/>
                <a:cs typeface="Calibri"/>
                <a:sym typeface="Calibri"/>
              </a:rPr>
              <a:t>una</a:t>
            </a:r>
            <a:r>
              <a:rPr lang="en-US" sz="2000" dirty="0">
                <a:solidFill>
                  <a:srgbClr val="18579B"/>
                </a:solidFill>
                <a:latin typeface="Calibri"/>
                <a:ea typeface="Calibri"/>
                <a:cs typeface="Calibri"/>
                <a:sym typeface="Calibri"/>
              </a:rPr>
              <a:t> </a:t>
            </a:r>
            <a:r>
              <a:rPr lang="en-US" sz="2000" dirty="0" err="1">
                <a:solidFill>
                  <a:srgbClr val="18579B"/>
                </a:solidFill>
                <a:latin typeface="Calibri"/>
                <a:ea typeface="Calibri"/>
                <a:cs typeface="Calibri"/>
                <a:sym typeface="Calibri"/>
              </a:rPr>
              <a:t>falta</a:t>
            </a:r>
            <a:endParaRPr dirty="0"/>
          </a:p>
          <a:p>
            <a:pPr marL="457200" marR="0" lvl="2" indent="-457200" algn="l" rtl="0">
              <a:lnSpc>
                <a:spcPct val="100000"/>
              </a:lnSpc>
              <a:spcBef>
                <a:spcPts val="0"/>
              </a:spcBef>
              <a:spcAft>
                <a:spcPts val="0"/>
              </a:spcAft>
              <a:buClr>
                <a:srgbClr val="18579B"/>
              </a:buClr>
              <a:buSzPts val="2000"/>
              <a:buFont typeface="Calibri"/>
              <a:buNone/>
            </a:pPr>
            <a:r>
              <a:rPr lang="en-US" sz="2000" b="0" i="0" u="none" strike="noStrike" cap="none" dirty="0">
                <a:solidFill>
                  <a:srgbClr val="18579B"/>
                </a:solidFill>
                <a:latin typeface="Calibri"/>
                <a:ea typeface="Calibri"/>
                <a:cs typeface="Calibri"/>
                <a:sym typeface="Calibri"/>
              </a:rPr>
              <a:t>	b.   </a:t>
            </a:r>
            <a:r>
              <a:rPr lang="en-US" sz="2000" dirty="0">
                <a:solidFill>
                  <a:srgbClr val="18579B"/>
                </a:solidFill>
                <a:latin typeface="Calibri"/>
                <a:ea typeface="Calibri"/>
                <a:cs typeface="Calibri"/>
                <a:sym typeface="Calibri"/>
              </a:rPr>
              <a:t>La bola bota dos </a:t>
            </a:r>
            <a:r>
              <a:rPr lang="en-US" sz="2000" dirty="0" err="1">
                <a:solidFill>
                  <a:srgbClr val="18579B"/>
                </a:solidFill>
                <a:latin typeface="Calibri"/>
                <a:ea typeface="Calibri"/>
                <a:cs typeface="Calibri"/>
                <a:sym typeface="Calibri"/>
              </a:rPr>
              <a:t>veces</a:t>
            </a:r>
            <a:endParaRPr dirty="0"/>
          </a:p>
          <a:p>
            <a:pPr marL="457200" marR="0" lvl="2" indent="-457200" algn="l" rtl="0">
              <a:lnSpc>
                <a:spcPct val="100000"/>
              </a:lnSpc>
              <a:spcBef>
                <a:spcPts val="0"/>
              </a:spcBef>
              <a:spcAft>
                <a:spcPts val="0"/>
              </a:spcAft>
              <a:buClr>
                <a:srgbClr val="18579B"/>
              </a:buClr>
              <a:buSzPts val="2000"/>
              <a:buFont typeface="Calibri"/>
              <a:buNone/>
            </a:pPr>
            <a:r>
              <a:rPr lang="en-US" sz="2000" b="0" i="0" u="none" strike="noStrike" cap="none" dirty="0">
                <a:solidFill>
                  <a:srgbClr val="18579B"/>
                </a:solidFill>
                <a:latin typeface="Calibri"/>
                <a:ea typeface="Calibri"/>
                <a:cs typeface="Calibri"/>
                <a:sym typeface="Calibri"/>
              </a:rPr>
              <a:t>	c.   </a:t>
            </a:r>
            <a:r>
              <a:rPr lang="es-ES" sz="2000" b="0" i="0" u="none" strike="noStrike" cap="none" dirty="0">
                <a:solidFill>
                  <a:srgbClr val="18579B"/>
                </a:solidFill>
                <a:latin typeface="Calibri"/>
                <a:ea typeface="Calibri"/>
                <a:cs typeface="Calibri"/>
                <a:sym typeface="Calibri"/>
              </a:rPr>
              <a:t>La bola bota en la superficie de juego y ningún jugador llega a alcanzarla</a:t>
            </a:r>
            <a:endParaRPr dirty="0"/>
          </a:p>
          <a:p>
            <a:pPr marL="457200" marR="0" lvl="2" indent="-457200" algn="l" rtl="0">
              <a:lnSpc>
                <a:spcPct val="100000"/>
              </a:lnSpc>
              <a:spcBef>
                <a:spcPts val="0"/>
              </a:spcBef>
              <a:spcAft>
                <a:spcPts val="0"/>
              </a:spcAft>
              <a:buClr>
                <a:srgbClr val="18579B"/>
              </a:buClr>
              <a:buSzPts val="2000"/>
              <a:buFont typeface="Calibri"/>
              <a:buNone/>
            </a:pPr>
            <a:r>
              <a:rPr lang="en-US" sz="2000" b="0" i="0" u="none" strike="noStrike" cap="none" dirty="0">
                <a:solidFill>
                  <a:srgbClr val="18579B"/>
                </a:solidFill>
                <a:latin typeface="Calibri"/>
                <a:ea typeface="Calibri"/>
                <a:cs typeface="Calibri"/>
                <a:sym typeface="Calibri"/>
              </a:rPr>
              <a:t>	d.   </a:t>
            </a:r>
            <a:r>
              <a:rPr lang="en-US" sz="2000" dirty="0">
                <a:solidFill>
                  <a:srgbClr val="18579B"/>
                </a:solidFill>
                <a:latin typeface="Calibri"/>
                <a:ea typeface="Calibri"/>
                <a:cs typeface="Calibri"/>
                <a:sym typeface="Calibri"/>
              </a:rPr>
              <a:t>Ambas</a:t>
            </a:r>
            <a:r>
              <a:rPr lang="en-US" sz="2000" b="0" i="0" u="none" strike="noStrike" cap="none" dirty="0">
                <a:solidFill>
                  <a:srgbClr val="18579B"/>
                </a:solidFill>
                <a:latin typeface="Calibri"/>
                <a:ea typeface="Calibri"/>
                <a:cs typeface="Calibri"/>
                <a:sym typeface="Calibri"/>
              </a:rPr>
              <a:t> a &amp; b</a:t>
            </a:r>
            <a:endParaRPr dirty="0"/>
          </a:p>
          <a:p>
            <a:pPr marL="457200" marR="0" lvl="2" indent="-457200" algn="l" rtl="0">
              <a:lnSpc>
                <a:spcPct val="100000"/>
              </a:lnSpc>
              <a:spcBef>
                <a:spcPts val="0"/>
              </a:spcBef>
              <a:spcAft>
                <a:spcPts val="0"/>
              </a:spcAft>
              <a:buClr>
                <a:srgbClr val="18579B"/>
              </a:buClr>
              <a:buSzPts val="2000"/>
              <a:buFont typeface="Calibri"/>
              <a:buNone/>
            </a:pPr>
            <a:r>
              <a:rPr lang="en-US" sz="2000" b="0" i="0" u="none" strike="noStrike" cap="none" dirty="0">
                <a:solidFill>
                  <a:srgbClr val="18579B"/>
                </a:solidFill>
                <a:latin typeface="Calibri"/>
                <a:ea typeface="Calibri"/>
                <a:cs typeface="Calibri"/>
                <a:sym typeface="Calibri"/>
              </a:rPr>
              <a:t>	e.   </a:t>
            </a:r>
            <a:r>
              <a:rPr lang="en-US" sz="2000" dirty="0">
                <a:solidFill>
                  <a:srgbClr val="18579B"/>
                </a:solidFill>
                <a:latin typeface="Calibri"/>
                <a:ea typeface="Calibri"/>
                <a:cs typeface="Calibri"/>
                <a:sym typeface="Calibri"/>
              </a:rPr>
              <a:t>Ambas</a:t>
            </a:r>
            <a:r>
              <a:rPr lang="en-US" sz="2000" b="0" i="0" u="none" strike="noStrike" cap="none" dirty="0">
                <a:solidFill>
                  <a:srgbClr val="18579B"/>
                </a:solidFill>
                <a:latin typeface="Calibri"/>
                <a:ea typeface="Calibri"/>
                <a:cs typeface="Calibri"/>
                <a:sym typeface="Calibri"/>
              </a:rPr>
              <a:t> b &amp; c</a:t>
            </a:r>
            <a:endParaRPr sz="2000" b="0" i="0" u="none" strike="noStrike" cap="none" dirty="0">
              <a:solidFill>
                <a:srgbClr val="000000"/>
              </a:solidFill>
              <a:latin typeface="Calibri"/>
              <a:ea typeface="Calibri"/>
              <a:cs typeface="Calibri"/>
              <a:sym typeface="Calibri"/>
            </a:endParaRPr>
          </a:p>
          <a:p>
            <a:pPr marL="457200" marR="0" lvl="2" indent="-457200" algn="l" rtl="0">
              <a:lnSpc>
                <a:spcPct val="100000"/>
              </a:lnSpc>
              <a:spcBef>
                <a:spcPts val="0"/>
              </a:spcBef>
              <a:spcAft>
                <a:spcPts val="0"/>
              </a:spcAft>
              <a:buClr>
                <a:srgbClr val="18579B"/>
              </a:buClr>
              <a:buSzPts val="2000"/>
              <a:buFont typeface="Source Sans Pro"/>
              <a:buNone/>
            </a:pPr>
            <a:endParaRPr b="0" i="0" u="none" strike="noStrike" cap="none" dirty="0">
              <a:solidFill>
                <a:srgbClr val="000000"/>
              </a:solidFill>
              <a:latin typeface="Calibri"/>
              <a:ea typeface="Calibri"/>
              <a:cs typeface="Calibri"/>
              <a:sym typeface="Calibri"/>
            </a:endParaRPr>
          </a:p>
          <a:p>
            <a:pPr marL="457200" lvl="2" indent="-457200">
              <a:buClr>
                <a:srgbClr val="18579B"/>
              </a:buClr>
              <a:buSzPts val="2000"/>
              <a:buFont typeface="Calibri"/>
              <a:buAutoNum type="arabicPeriod" startAt="4"/>
            </a:pPr>
            <a:r>
              <a:rPr lang="es-ES" sz="2000" dirty="0">
                <a:solidFill>
                  <a:srgbClr val="18579B"/>
                </a:solidFill>
                <a:latin typeface="Calibri"/>
                <a:ea typeface="Calibri"/>
                <a:cs typeface="Calibri"/>
                <a:sym typeface="Calibri"/>
              </a:rPr>
              <a:t>Verdadero o falso: la superficie de juego es el área fuera del límite de la pista (líneas blancas) en ambos extremos de las pistas de los jugadores.</a:t>
            </a:r>
            <a:endParaRPr sz="2000" b="0" i="0" u="none" strike="noStrike" cap="none" dirty="0">
              <a:solidFill>
                <a:srgbClr val="000000"/>
              </a:solidFill>
              <a:latin typeface="Calibri"/>
              <a:ea typeface="Calibri"/>
              <a:cs typeface="Calibri"/>
              <a:sym typeface="Calibri"/>
            </a:endParaRPr>
          </a:p>
        </p:txBody>
      </p:sp>
      <p:sp>
        <p:nvSpPr>
          <p:cNvPr id="763" name="Google Shape;763;p10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FFFFFF"/>
              </a:buClr>
              <a:buSzPts val="3600"/>
              <a:buFont typeface="Source Sans Pro"/>
              <a:buNone/>
            </a:pPr>
            <a:fld id="{00000000-1234-1234-1234-123412341234}" type="slidenum">
              <a:rPr lang="en-US" sz="3600" b="0" i="0" u="none" strike="noStrike" cap="none">
                <a:solidFill>
                  <a:srgbClr val="FFFFFF"/>
                </a:solidFill>
                <a:latin typeface="Source Sans Pro"/>
                <a:ea typeface="Source Sans Pro"/>
                <a:cs typeface="Source Sans Pro"/>
                <a:sym typeface="Source Sans Pro"/>
              </a:rPr>
              <a:t>133</a:t>
            </a:fld>
            <a:endParaRPr sz="3600" b="0" i="0" u="none" strike="noStrike" cap="none">
              <a:solidFill>
                <a:srgbClr val="FFF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3998627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67"/>
        <p:cNvGrpSpPr/>
        <p:nvPr/>
      </p:nvGrpSpPr>
      <p:grpSpPr>
        <a:xfrm>
          <a:off x="0" y="0"/>
          <a:ext cx="0" cy="0"/>
          <a:chOff x="0" y="0"/>
          <a:chExt cx="0" cy="0"/>
        </a:xfrm>
      </p:grpSpPr>
      <p:sp>
        <p:nvSpPr>
          <p:cNvPr id="768" name="Google Shape;768;p101"/>
          <p:cNvSpPr txBox="1"/>
          <p:nvPr/>
        </p:nvSpPr>
        <p:spPr>
          <a:xfrm>
            <a:off x="249383" y="122809"/>
            <a:ext cx="11685318" cy="6801822"/>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ES" sz="4400" b="1" i="1" dirty="0">
                <a:solidFill>
                  <a:srgbClr val="18579B"/>
                </a:solidFill>
                <a:latin typeface="Calibri"/>
                <a:ea typeface="Calibri"/>
                <a:cs typeface="Calibri"/>
                <a:sym typeface="Calibri"/>
              </a:rPr>
              <a:t>TEST (</a:t>
            </a:r>
            <a:r>
              <a:rPr lang="es-ES" sz="4400" b="1" i="1" dirty="0" err="1">
                <a:solidFill>
                  <a:srgbClr val="18579B"/>
                </a:solidFill>
                <a:latin typeface="Calibri"/>
                <a:ea typeface="Calibri"/>
                <a:cs typeface="Calibri"/>
                <a:sym typeface="Calibri"/>
              </a:rPr>
              <a:t>cont</a:t>
            </a:r>
            <a:r>
              <a:rPr lang="es-ES" sz="4400" b="1" i="1" dirty="0">
                <a:solidFill>
                  <a:srgbClr val="18579B"/>
                </a:solidFill>
                <a:latin typeface="Calibri"/>
                <a:ea typeface="Calibri"/>
                <a:cs typeface="Calibri"/>
                <a:sym typeface="Calibri"/>
              </a:rPr>
              <a:t>)</a:t>
            </a:r>
          </a:p>
          <a:p>
            <a:pPr lvl="2">
              <a:buClr>
                <a:srgbClr val="18579B"/>
              </a:buClr>
              <a:buSzPts val="2000"/>
            </a:pPr>
            <a:r>
              <a:rPr lang="en-US" sz="2400" dirty="0">
                <a:solidFill>
                  <a:srgbClr val="18579B"/>
                </a:solidFill>
                <a:latin typeface="Calibri"/>
                <a:ea typeface="Calibri"/>
                <a:cs typeface="Calibri"/>
                <a:sym typeface="Calibri"/>
              </a:rPr>
              <a:t>5</a:t>
            </a:r>
            <a:r>
              <a:rPr lang="en-US" sz="2400" b="0" i="0" u="none" strike="noStrike" cap="none" dirty="0">
                <a:solidFill>
                  <a:srgbClr val="18579B"/>
                </a:solidFill>
                <a:latin typeface="Calibri"/>
                <a:ea typeface="Calibri"/>
                <a:cs typeface="Calibri"/>
                <a:sym typeface="Calibri"/>
              </a:rPr>
              <a:t>. </a:t>
            </a:r>
            <a:r>
              <a:rPr lang="es-ES" sz="2400" dirty="0">
                <a:solidFill>
                  <a:srgbClr val="18579B"/>
                </a:solidFill>
                <a:latin typeface="Calibri"/>
                <a:ea typeface="Calibri"/>
                <a:cs typeface="Calibri"/>
                <a:sym typeface="Calibri"/>
              </a:rPr>
              <a:t>Verdadero o falso: el árbitro siempre tiene que esperar a que un jugador pregunte sobre un canto de línea antes de poder dictaminar al respecto.
</a:t>
            </a:r>
            <a:endParaRPr sz="2400" b="0" i="0" u="none" strike="noStrike" cap="none" dirty="0">
              <a:solidFill>
                <a:srgbClr val="000000"/>
              </a:solidFill>
              <a:latin typeface="Calibri"/>
              <a:ea typeface="Calibri"/>
              <a:cs typeface="Calibri"/>
              <a:sym typeface="Calibri"/>
            </a:endParaRPr>
          </a:p>
          <a:p>
            <a:pPr lvl="2">
              <a:buClr>
                <a:srgbClr val="18579B"/>
              </a:buClr>
              <a:buSzPts val="2000"/>
            </a:pPr>
            <a:r>
              <a:rPr lang="es-ES" sz="2400" dirty="0">
                <a:solidFill>
                  <a:srgbClr val="18579B"/>
                </a:solidFill>
                <a:latin typeface="Calibri"/>
                <a:ea typeface="Calibri"/>
                <a:cs typeface="Calibri"/>
                <a:sym typeface="Calibri"/>
              </a:rPr>
              <a:t>6. Verdadero o falso: los cantos de línea son una parte importante del trabajo de los árbitros, y siempre deben tratar de seguir el vuelo de la pelota.</a:t>
            </a:r>
            <a:endParaRPr sz="2400" dirty="0"/>
          </a:p>
          <a:p>
            <a:pPr marL="457200" marR="0" lvl="2" indent="-33020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lvl="2">
              <a:buClr>
                <a:srgbClr val="18579B"/>
              </a:buClr>
              <a:buSzPts val="2000"/>
            </a:pPr>
            <a:r>
              <a:rPr lang="en-US" sz="2400" dirty="0">
                <a:solidFill>
                  <a:srgbClr val="18579B"/>
                </a:solidFill>
                <a:latin typeface="Calibri"/>
                <a:ea typeface="Calibri"/>
                <a:cs typeface="Calibri"/>
                <a:sym typeface="Calibri"/>
              </a:rPr>
              <a:t>7</a:t>
            </a:r>
            <a:r>
              <a:rPr lang="en-US" sz="2400" b="0" i="0" u="none" strike="noStrike" cap="none" dirty="0">
                <a:solidFill>
                  <a:srgbClr val="18579B"/>
                </a:solidFill>
                <a:latin typeface="Calibri"/>
                <a:ea typeface="Calibri"/>
                <a:cs typeface="Calibri"/>
                <a:sym typeface="Calibri"/>
              </a:rPr>
              <a:t>. </a:t>
            </a:r>
            <a:r>
              <a:rPr lang="es-ES" sz="2400" dirty="0">
                <a:solidFill>
                  <a:srgbClr val="18579B"/>
                </a:solidFill>
                <a:latin typeface="Calibri"/>
                <a:ea typeface="Calibri"/>
                <a:cs typeface="Calibri"/>
                <a:sym typeface="Calibri"/>
              </a:rPr>
              <a:t>Verdadero o falso: Cuando el equipo contrario consigue un </a:t>
            </a:r>
            <a:r>
              <a:rPr lang="es-ES" sz="2400" dirty="0" err="1">
                <a:solidFill>
                  <a:srgbClr val="18579B"/>
                </a:solidFill>
                <a:latin typeface="Calibri"/>
                <a:ea typeface="Calibri"/>
                <a:cs typeface="Calibri"/>
                <a:sym typeface="Calibri"/>
              </a:rPr>
              <a:t>side-out</a:t>
            </a:r>
            <a:r>
              <a:rPr lang="es-ES" sz="2400" dirty="0">
                <a:solidFill>
                  <a:srgbClr val="18579B"/>
                </a:solidFill>
                <a:latin typeface="Calibri"/>
                <a:ea typeface="Calibri"/>
                <a:cs typeface="Calibri"/>
                <a:sym typeface="Calibri"/>
              </a:rPr>
              <a:t> (cambio de saque), el servidor inicial (jugador con el ID) siempre servirá primero.</a:t>
            </a:r>
            <a:endParaRPr sz="2400" dirty="0"/>
          </a:p>
          <a:p>
            <a:pPr marL="457200" marR="0" lvl="2" indent="-33020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lvl="2">
              <a:buClr>
                <a:srgbClr val="18579B"/>
              </a:buClr>
              <a:buSzPts val="2000"/>
            </a:pPr>
            <a:r>
              <a:rPr lang="en-US" sz="2400" dirty="0">
                <a:solidFill>
                  <a:srgbClr val="18579B"/>
                </a:solidFill>
                <a:latin typeface="Calibri"/>
                <a:ea typeface="Calibri"/>
                <a:cs typeface="Calibri"/>
                <a:sym typeface="Calibri"/>
              </a:rPr>
              <a:t>8</a:t>
            </a:r>
            <a:r>
              <a:rPr lang="en-US" sz="2400" b="0" i="0" u="none" strike="noStrike" cap="none" dirty="0">
                <a:solidFill>
                  <a:srgbClr val="18579B"/>
                </a:solidFill>
                <a:latin typeface="Calibri"/>
                <a:ea typeface="Calibri"/>
                <a:cs typeface="Calibri"/>
                <a:sym typeface="Calibri"/>
              </a:rPr>
              <a:t>. </a:t>
            </a:r>
            <a:r>
              <a:rPr lang="es-ES" sz="2400" dirty="0">
                <a:solidFill>
                  <a:srgbClr val="18579B"/>
                </a:solidFill>
                <a:latin typeface="Calibri"/>
                <a:ea typeface="Calibri"/>
                <a:cs typeface="Calibri"/>
                <a:sym typeface="Calibri"/>
              </a:rPr>
              <a:t>Verdadero o falso: se considerará que un receptor que tiene un pie más allá de la línea lateral cuando devuelve el servicio, ha cometido una falta. </a:t>
            </a:r>
            <a:endParaRPr sz="2400" dirty="0"/>
          </a:p>
          <a:p>
            <a:pPr marL="457200" marR="0" lvl="2" indent="-33020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lvl="2">
              <a:buClr>
                <a:srgbClr val="18579B"/>
              </a:buClr>
              <a:buSzPts val="2000"/>
            </a:pPr>
            <a:r>
              <a:rPr lang="en-US" sz="2400" dirty="0">
                <a:solidFill>
                  <a:srgbClr val="18579B"/>
                </a:solidFill>
                <a:latin typeface="Calibri"/>
                <a:ea typeface="Calibri"/>
                <a:cs typeface="Calibri"/>
                <a:sym typeface="Calibri"/>
              </a:rPr>
              <a:t>9</a:t>
            </a:r>
            <a:r>
              <a:rPr lang="en-US" sz="2400" b="0" i="0" u="none" strike="noStrike" cap="none" dirty="0">
                <a:solidFill>
                  <a:srgbClr val="18579B"/>
                </a:solidFill>
                <a:latin typeface="Calibri"/>
                <a:ea typeface="Calibri"/>
                <a:cs typeface="Calibri"/>
                <a:sym typeface="Calibri"/>
              </a:rPr>
              <a:t>. </a:t>
            </a:r>
            <a:r>
              <a:rPr lang="es-ES" sz="2400" dirty="0">
                <a:solidFill>
                  <a:srgbClr val="18579B"/>
                </a:solidFill>
                <a:latin typeface="Calibri"/>
                <a:ea typeface="Calibri"/>
                <a:cs typeface="Calibri"/>
                <a:sym typeface="Calibri"/>
              </a:rPr>
              <a:t>Verdadero o falso: un jugador habrá cometido una falta si sirve la pelota antes de que el árbitro canto el marcador.</a:t>
            </a:r>
            <a:endParaRPr sz="2400" dirty="0"/>
          </a:p>
          <a:p>
            <a:pPr marL="457200" marR="0" lvl="2" indent="-33020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lvl="2">
              <a:buClr>
                <a:srgbClr val="18579B"/>
              </a:buClr>
              <a:buSzPts val="2000"/>
            </a:pPr>
            <a:r>
              <a:rPr lang="en-US" sz="2400" b="0" i="0" u="none" strike="noStrike" cap="none" dirty="0">
                <a:solidFill>
                  <a:srgbClr val="18579B"/>
                </a:solidFill>
                <a:latin typeface="Calibri"/>
                <a:ea typeface="Calibri"/>
                <a:cs typeface="Calibri"/>
                <a:sym typeface="Calibri"/>
              </a:rPr>
              <a:t>10. </a:t>
            </a:r>
            <a:r>
              <a:rPr lang="es-ES" sz="2400" dirty="0">
                <a:solidFill>
                  <a:srgbClr val="18579B"/>
                </a:solidFill>
                <a:latin typeface="Calibri"/>
                <a:ea typeface="Calibri"/>
                <a:cs typeface="Calibri"/>
                <a:sym typeface="Calibri"/>
              </a:rPr>
              <a:t>¿En qué momento durante un tiempo muerto verificas que tus jueces de línea estén listos para comenzar a jugar? </a:t>
            </a:r>
            <a:endParaRPr sz="2000" b="0" i="0" u="none" strike="noStrike" cap="none" dirty="0">
              <a:solidFill>
                <a:srgbClr val="000000"/>
              </a:solidFill>
              <a:latin typeface="Calibri"/>
              <a:ea typeface="Calibri"/>
              <a:cs typeface="Calibri"/>
              <a:sym typeface="Calibri"/>
            </a:endParaRPr>
          </a:p>
        </p:txBody>
      </p:sp>
      <p:sp>
        <p:nvSpPr>
          <p:cNvPr id="769" name="Google Shape;769;p10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FFFFFF"/>
              </a:buClr>
              <a:buSzPts val="3600"/>
              <a:buFont typeface="Source Sans Pro"/>
              <a:buNone/>
            </a:pPr>
            <a:fld id="{00000000-1234-1234-1234-123412341234}" type="slidenum">
              <a:rPr lang="en-US" sz="3600" b="0" i="0" u="none" strike="noStrike" cap="none">
                <a:solidFill>
                  <a:srgbClr val="FFFFFF"/>
                </a:solidFill>
                <a:latin typeface="Source Sans Pro"/>
                <a:ea typeface="Source Sans Pro"/>
                <a:cs typeface="Source Sans Pro"/>
                <a:sym typeface="Source Sans Pro"/>
              </a:rPr>
              <a:t>134</a:t>
            </a:fld>
            <a:endParaRPr sz="3600" b="0" i="0" u="none" strike="noStrike" cap="none">
              <a:solidFill>
                <a:srgbClr val="FFF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78997067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61"/>
        <p:cNvGrpSpPr/>
        <p:nvPr/>
      </p:nvGrpSpPr>
      <p:grpSpPr>
        <a:xfrm>
          <a:off x="0" y="0"/>
          <a:ext cx="0" cy="0"/>
          <a:chOff x="0" y="0"/>
          <a:chExt cx="0" cy="0"/>
        </a:xfrm>
      </p:grpSpPr>
      <p:sp>
        <p:nvSpPr>
          <p:cNvPr id="762" name="Google Shape;762;p100"/>
          <p:cNvSpPr txBox="1"/>
          <p:nvPr/>
        </p:nvSpPr>
        <p:spPr>
          <a:xfrm>
            <a:off x="635725" y="122809"/>
            <a:ext cx="10972801" cy="6924932"/>
          </a:xfrm>
          <a:prstGeom prst="rect">
            <a:avLst/>
          </a:prstGeom>
          <a:noFill/>
          <a:ln>
            <a:noFill/>
          </a:ln>
        </p:spPr>
        <p:txBody>
          <a:bodyPr spcFirstLastPara="1" wrap="square" lIns="45700" tIns="45700" rIns="45700" bIns="45700" anchor="t" anchorCtr="0">
            <a:spAutoFit/>
          </a:bodyPr>
          <a:lstStyle/>
          <a:p>
            <a:pPr lvl="0">
              <a:buClr>
                <a:srgbClr val="18579B"/>
              </a:buClr>
              <a:buSzPts val="4400"/>
            </a:pPr>
            <a:r>
              <a:rPr lang="es-ES" sz="4400" b="1" i="1" dirty="0">
                <a:solidFill>
                  <a:srgbClr val="18579B"/>
                </a:solidFill>
                <a:latin typeface="Calibri"/>
                <a:ea typeface="Calibri"/>
                <a:cs typeface="Calibri"/>
                <a:sym typeface="Calibri"/>
              </a:rPr>
              <a:t>	TEST - Soluciones
</a:t>
            </a:r>
            <a:r>
              <a:rPr lang="es-ES" sz="2000" dirty="0">
                <a:solidFill>
                  <a:srgbClr val="18579B"/>
                </a:solidFill>
                <a:latin typeface="Calibri"/>
                <a:ea typeface="Calibri"/>
                <a:cs typeface="Calibri"/>
                <a:sym typeface="Calibri"/>
              </a:rPr>
              <a:t>
1.  ¿Hasta qué punto en el tiempo puede un jugador pedir un tiempo muerto, sin incurrir en una penalización?
</a:t>
            </a:r>
            <a:r>
              <a:rPr lang="en-US" sz="2000" dirty="0">
                <a:solidFill>
                  <a:srgbClr val="18579B"/>
                </a:solidFill>
                <a:latin typeface="Calibri"/>
                <a:ea typeface="Calibri"/>
                <a:cs typeface="Calibri"/>
                <a:sym typeface="Calibri"/>
              </a:rPr>
              <a:t>        </a:t>
            </a:r>
            <a:r>
              <a:rPr lang="en-US" sz="2000" b="0" i="0" u="none" strike="noStrike" cap="none" dirty="0">
                <a:solidFill>
                  <a:srgbClr val="18579B"/>
                </a:solidFill>
                <a:latin typeface="Calibri"/>
                <a:ea typeface="Calibri"/>
                <a:cs typeface="Calibri"/>
                <a:sym typeface="Calibri"/>
              </a:rPr>
              <a:t>a.  </a:t>
            </a:r>
            <a:r>
              <a:rPr lang="en-US" sz="2000" dirty="0">
                <a:solidFill>
                  <a:srgbClr val="18579B"/>
                </a:solidFill>
                <a:latin typeface="Calibri"/>
                <a:ea typeface="Calibri"/>
                <a:cs typeface="Calibri"/>
                <a:sym typeface="Calibri"/>
              </a:rPr>
              <a:t>Antes de que </a:t>
            </a:r>
            <a:r>
              <a:rPr lang="en-US" sz="2000" err="1">
                <a:solidFill>
                  <a:srgbClr val="18579B"/>
                </a:solidFill>
                <a:latin typeface="Calibri"/>
                <a:ea typeface="Calibri"/>
                <a:cs typeface="Calibri"/>
                <a:sym typeface="Calibri"/>
              </a:rPr>
              <a:t>el</a:t>
            </a:r>
            <a:r>
              <a:rPr lang="en-US" sz="2000">
                <a:solidFill>
                  <a:srgbClr val="18579B"/>
                </a:solidFill>
                <a:latin typeface="Calibri"/>
                <a:ea typeface="Calibri"/>
                <a:cs typeface="Calibri"/>
                <a:sym typeface="Calibri"/>
              </a:rPr>
              <a:t> árbitro </a:t>
            </a:r>
            <a:r>
              <a:rPr lang="en-US" sz="2000" dirty="0" err="1">
                <a:solidFill>
                  <a:srgbClr val="18579B"/>
                </a:solidFill>
                <a:latin typeface="Calibri"/>
                <a:ea typeface="Calibri"/>
                <a:cs typeface="Calibri"/>
                <a:sym typeface="Calibri"/>
              </a:rPr>
              <a:t>empiece</a:t>
            </a:r>
            <a:r>
              <a:rPr lang="en-US" sz="2000" dirty="0">
                <a:solidFill>
                  <a:srgbClr val="18579B"/>
                </a:solidFill>
                <a:latin typeface="Calibri"/>
                <a:ea typeface="Calibri"/>
                <a:cs typeface="Calibri"/>
                <a:sym typeface="Calibri"/>
              </a:rPr>
              <a:t> a </a:t>
            </a:r>
            <a:r>
              <a:rPr lang="en-US" sz="2000" dirty="0" err="1">
                <a:solidFill>
                  <a:srgbClr val="18579B"/>
                </a:solidFill>
                <a:latin typeface="Calibri"/>
                <a:ea typeface="Calibri"/>
                <a:cs typeface="Calibri"/>
                <a:sym typeface="Calibri"/>
              </a:rPr>
              <a:t>cantar</a:t>
            </a:r>
            <a:r>
              <a:rPr lang="en-US" sz="2000" dirty="0">
                <a:solidFill>
                  <a:srgbClr val="18579B"/>
                </a:solidFill>
                <a:latin typeface="Calibri"/>
                <a:ea typeface="Calibri"/>
                <a:cs typeface="Calibri"/>
                <a:sym typeface="Calibri"/>
              </a:rPr>
              <a:t> </a:t>
            </a:r>
            <a:r>
              <a:rPr lang="en-US" sz="2000" dirty="0" err="1">
                <a:solidFill>
                  <a:srgbClr val="18579B"/>
                </a:solidFill>
                <a:latin typeface="Calibri"/>
                <a:ea typeface="Calibri"/>
                <a:cs typeface="Calibri"/>
                <a:sym typeface="Calibri"/>
              </a:rPr>
              <a:t>el</a:t>
            </a:r>
            <a:r>
              <a:rPr lang="en-US" sz="2000" dirty="0">
                <a:solidFill>
                  <a:srgbClr val="18579B"/>
                </a:solidFill>
                <a:latin typeface="Calibri"/>
                <a:ea typeface="Calibri"/>
                <a:cs typeface="Calibri"/>
                <a:sym typeface="Calibri"/>
              </a:rPr>
              <a:t> </a:t>
            </a:r>
            <a:r>
              <a:rPr lang="en-US" sz="2000" dirty="0" err="1">
                <a:solidFill>
                  <a:srgbClr val="18579B"/>
                </a:solidFill>
                <a:latin typeface="Calibri"/>
                <a:ea typeface="Calibri"/>
                <a:cs typeface="Calibri"/>
                <a:sym typeface="Calibri"/>
              </a:rPr>
              <a:t>resultado</a:t>
            </a:r>
            <a:endParaRPr dirty="0"/>
          </a:p>
          <a:p>
            <a:pPr marL="457200" marR="0" lvl="0" indent="-457200" algn="l" rtl="0">
              <a:lnSpc>
                <a:spcPct val="100000"/>
              </a:lnSpc>
              <a:spcBef>
                <a:spcPts val="0"/>
              </a:spcBef>
              <a:spcAft>
                <a:spcPts val="0"/>
              </a:spcAft>
              <a:buClr>
                <a:srgbClr val="18579B"/>
              </a:buClr>
              <a:buSzPts val="2000"/>
              <a:buFont typeface="Calibri"/>
              <a:buNone/>
            </a:pPr>
            <a:r>
              <a:rPr lang="en-US" sz="2000" b="0" i="0" u="none" strike="noStrike" cap="none" dirty="0">
                <a:solidFill>
                  <a:srgbClr val="18579B"/>
                </a:solidFill>
                <a:latin typeface="Calibri"/>
                <a:ea typeface="Calibri"/>
                <a:cs typeface="Calibri"/>
                <a:sym typeface="Calibri"/>
              </a:rPr>
              <a:t>	b.  </a:t>
            </a:r>
            <a:r>
              <a:rPr lang="en-US" sz="2000" dirty="0">
                <a:solidFill>
                  <a:srgbClr val="18579B"/>
                </a:solidFill>
                <a:latin typeface="Calibri"/>
                <a:ea typeface="Calibri"/>
                <a:cs typeface="Calibri"/>
                <a:sym typeface="Calibri"/>
              </a:rPr>
              <a:t>Antes de </a:t>
            </a:r>
            <a:r>
              <a:rPr lang="en-US" sz="2000" dirty="0" err="1">
                <a:solidFill>
                  <a:srgbClr val="18579B"/>
                </a:solidFill>
                <a:latin typeface="Calibri"/>
                <a:ea typeface="Calibri"/>
                <a:cs typeface="Calibri"/>
                <a:sym typeface="Calibri"/>
              </a:rPr>
              <a:t>terminar</a:t>
            </a:r>
            <a:r>
              <a:rPr lang="en-US" sz="2000" dirty="0">
                <a:solidFill>
                  <a:srgbClr val="18579B"/>
                </a:solidFill>
                <a:latin typeface="Calibri"/>
                <a:ea typeface="Calibri"/>
                <a:cs typeface="Calibri"/>
                <a:sym typeface="Calibri"/>
              </a:rPr>
              <a:t> de </a:t>
            </a:r>
            <a:r>
              <a:rPr lang="en-US" sz="2000" dirty="0" err="1">
                <a:solidFill>
                  <a:srgbClr val="18579B"/>
                </a:solidFill>
                <a:latin typeface="Calibri"/>
                <a:ea typeface="Calibri"/>
                <a:cs typeface="Calibri"/>
                <a:sym typeface="Calibri"/>
              </a:rPr>
              <a:t>cantar</a:t>
            </a:r>
            <a:r>
              <a:rPr lang="en-US" sz="2000" dirty="0">
                <a:solidFill>
                  <a:srgbClr val="18579B"/>
                </a:solidFill>
                <a:latin typeface="Calibri"/>
                <a:ea typeface="Calibri"/>
                <a:cs typeface="Calibri"/>
                <a:sym typeface="Calibri"/>
              </a:rPr>
              <a:t> </a:t>
            </a:r>
            <a:r>
              <a:rPr lang="en-US" sz="2000" dirty="0" err="1">
                <a:solidFill>
                  <a:srgbClr val="18579B"/>
                </a:solidFill>
                <a:latin typeface="Calibri"/>
                <a:ea typeface="Calibri"/>
                <a:cs typeface="Calibri"/>
                <a:sym typeface="Calibri"/>
              </a:rPr>
              <a:t>el</a:t>
            </a:r>
            <a:r>
              <a:rPr lang="en-US" sz="2000" dirty="0">
                <a:solidFill>
                  <a:srgbClr val="18579B"/>
                </a:solidFill>
                <a:latin typeface="Calibri"/>
                <a:ea typeface="Calibri"/>
                <a:cs typeface="Calibri"/>
                <a:sym typeface="Calibri"/>
              </a:rPr>
              <a:t> </a:t>
            </a:r>
            <a:r>
              <a:rPr lang="en-US" sz="2000" dirty="0" err="1">
                <a:solidFill>
                  <a:srgbClr val="18579B"/>
                </a:solidFill>
                <a:latin typeface="Calibri"/>
                <a:ea typeface="Calibri"/>
                <a:cs typeface="Calibri"/>
                <a:sym typeface="Calibri"/>
              </a:rPr>
              <a:t>resultado</a:t>
            </a:r>
            <a:endParaRPr dirty="0"/>
          </a:p>
          <a:p>
            <a:pPr marL="457200" marR="0" lvl="0" indent="-457200" algn="l" rtl="0">
              <a:lnSpc>
                <a:spcPct val="100000"/>
              </a:lnSpc>
              <a:spcBef>
                <a:spcPts val="0"/>
              </a:spcBef>
              <a:spcAft>
                <a:spcPts val="0"/>
              </a:spcAft>
              <a:buClr>
                <a:srgbClr val="18579B"/>
              </a:buClr>
              <a:buSzPts val="2000"/>
              <a:buFont typeface="Calibri"/>
              <a:buNone/>
            </a:pPr>
            <a:r>
              <a:rPr lang="en-US" sz="2000" b="0" i="0" u="none" strike="noStrike" cap="none" dirty="0">
                <a:solidFill>
                  <a:srgbClr val="18579B"/>
                </a:solidFill>
                <a:latin typeface="Calibri"/>
                <a:ea typeface="Calibri"/>
                <a:cs typeface="Calibri"/>
                <a:sym typeface="Calibri"/>
              </a:rPr>
              <a:t>	</a:t>
            </a:r>
            <a:r>
              <a:rPr lang="en-US" sz="2000" b="1" i="0" u="none" strike="noStrike" cap="none" dirty="0">
                <a:solidFill>
                  <a:schemeClr val="tx1">
                    <a:lumMod val="50000"/>
                    <a:lumOff val="50000"/>
                  </a:schemeClr>
                </a:solidFill>
                <a:latin typeface="Calibri"/>
                <a:ea typeface="Calibri"/>
                <a:cs typeface="Calibri"/>
                <a:sym typeface="Calibri"/>
              </a:rPr>
              <a:t>c.  </a:t>
            </a:r>
            <a:r>
              <a:rPr lang="en-US" sz="2000" b="1" dirty="0">
                <a:solidFill>
                  <a:schemeClr val="tx1">
                    <a:lumMod val="50000"/>
                    <a:lumOff val="50000"/>
                  </a:schemeClr>
                </a:solidFill>
                <a:latin typeface="Calibri"/>
                <a:ea typeface="Calibri"/>
                <a:cs typeface="Calibri"/>
                <a:sym typeface="Calibri"/>
              </a:rPr>
              <a:t>Antes de que </a:t>
            </a:r>
            <a:r>
              <a:rPr lang="en-US" sz="2000" b="1" dirty="0" err="1">
                <a:solidFill>
                  <a:schemeClr val="tx1">
                    <a:lumMod val="50000"/>
                    <a:lumOff val="50000"/>
                  </a:schemeClr>
                </a:solidFill>
                <a:latin typeface="Calibri"/>
                <a:ea typeface="Calibri"/>
                <a:cs typeface="Calibri"/>
                <a:sym typeface="Calibri"/>
              </a:rPr>
              <a:t>el</a:t>
            </a:r>
            <a:r>
              <a:rPr lang="en-US" sz="2000" b="1" dirty="0">
                <a:solidFill>
                  <a:schemeClr val="tx1">
                    <a:lumMod val="50000"/>
                    <a:lumOff val="50000"/>
                  </a:schemeClr>
                </a:solidFill>
                <a:latin typeface="Calibri"/>
                <a:ea typeface="Calibri"/>
                <a:cs typeface="Calibri"/>
                <a:sym typeface="Calibri"/>
              </a:rPr>
              <a:t> </a:t>
            </a:r>
            <a:r>
              <a:rPr lang="en-US" sz="2000" b="1" dirty="0" err="1">
                <a:solidFill>
                  <a:schemeClr val="tx1">
                    <a:lumMod val="50000"/>
                    <a:lumOff val="50000"/>
                  </a:schemeClr>
                </a:solidFill>
                <a:latin typeface="Calibri"/>
                <a:ea typeface="Calibri"/>
                <a:cs typeface="Calibri"/>
                <a:sym typeface="Calibri"/>
              </a:rPr>
              <a:t>servidor</a:t>
            </a:r>
            <a:r>
              <a:rPr lang="en-US" sz="2000" b="1" dirty="0">
                <a:solidFill>
                  <a:schemeClr val="tx1">
                    <a:lumMod val="50000"/>
                    <a:lumOff val="50000"/>
                  </a:schemeClr>
                </a:solidFill>
                <a:latin typeface="Calibri"/>
                <a:ea typeface="Calibri"/>
                <a:cs typeface="Calibri"/>
                <a:sym typeface="Calibri"/>
              </a:rPr>
              <a:t> golpe la pelota para </a:t>
            </a:r>
            <a:r>
              <a:rPr lang="en-US" sz="2000" b="1" dirty="0" err="1">
                <a:solidFill>
                  <a:schemeClr val="tx1">
                    <a:lumMod val="50000"/>
                    <a:lumOff val="50000"/>
                  </a:schemeClr>
                </a:solidFill>
                <a:latin typeface="Calibri"/>
                <a:ea typeface="Calibri"/>
                <a:cs typeface="Calibri"/>
                <a:sym typeface="Calibri"/>
              </a:rPr>
              <a:t>servir</a:t>
            </a:r>
            <a:endParaRPr b="1" dirty="0">
              <a:solidFill>
                <a:schemeClr val="tx1">
                  <a:lumMod val="50000"/>
                  <a:lumOff val="50000"/>
                </a:schemeClr>
              </a:solidFill>
            </a:endParaRPr>
          </a:p>
          <a:p>
            <a:pPr marL="457200" marR="0" lvl="0" indent="-457200" algn="l" rtl="0">
              <a:lnSpc>
                <a:spcPct val="100000"/>
              </a:lnSpc>
              <a:spcBef>
                <a:spcPts val="0"/>
              </a:spcBef>
              <a:spcAft>
                <a:spcPts val="0"/>
              </a:spcAft>
              <a:buClr>
                <a:srgbClr val="18579B"/>
              </a:buClr>
              <a:buSzPts val="2000"/>
              <a:buFont typeface="Calibri"/>
              <a:buNone/>
            </a:pPr>
            <a:r>
              <a:rPr lang="en-US" sz="2000" b="0" i="0" u="none" strike="noStrike" cap="none" dirty="0">
                <a:solidFill>
                  <a:srgbClr val="18579B"/>
                </a:solidFill>
                <a:latin typeface="Calibri"/>
                <a:ea typeface="Calibri"/>
                <a:cs typeface="Calibri"/>
                <a:sym typeface="Calibri"/>
              </a:rPr>
              <a:t>	d.  </a:t>
            </a:r>
            <a:r>
              <a:rPr lang="en-US" sz="2000" dirty="0">
                <a:solidFill>
                  <a:srgbClr val="18579B"/>
                </a:solidFill>
                <a:latin typeface="Calibri"/>
                <a:ea typeface="Calibri"/>
                <a:cs typeface="Calibri"/>
                <a:sym typeface="Calibri"/>
              </a:rPr>
              <a:t>Antes del </a:t>
            </a:r>
            <a:r>
              <a:rPr lang="en-US" sz="2000" dirty="0" err="1">
                <a:solidFill>
                  <a:srgbClr val="18579B"/>
                </a:solidFill>
                <a:latin typeface="Calibri"/>
                <a:ea typeface="Calibri"/>
                <a:cs typeface="Calibri"/>
                <a:sym typeface="Calibri"/>
              </a:rPr>
              <a:t>tercer</a:t>
            </a:r>
            <a:r>
              <a:rPr lang="en-US" sz="2000" dirty="0">
                <a:solidFill>
                  <a:srgbClr val="18579B"/>
                </a:solidFill>
                <a:latin typeface="Calibri"/>
                <a:ea typeface="Calibri"/>
                <a:cs typeface="Calibri"/>
                <a:sym typeface="Calibri"/>
              </a:rPr>
              <a:t> golpe</a:t>
            </a:r>
            <a:endParaRPr dirty="0"/>
          </a:p>
          <a:p>
            <a:pPr marL="457200" marR="0" lvl="0" indent="-457200" algn="l" rtl="0">
              <a:lnSpc>
                <a:spcPct val="100000"/>
              </a:lnSpc>
              <a:spcBef>
                <a:spcPts val="0"/>
              </a:spcBef>
              <a:spcAft>
                <a:spcPts val="0"/>
              </a:spcAft>
              <a:buClr>
                <a:srgbClr val="FF0000"/>
              </a:buClr>
              <a:buSzPts val="2000"/>
              <a:buFont typeface="Calibri"/>
              <a:buNone/>
            </a:pPr>
            <a:r>
              <a:rPr lang="en-US" sz="2000" b="0" i="0" u="none" strike="noStrike" cap="none" dirty="0">
                <a:solidFill>
                  <a:srgbClr val="FF0000"/>
                </a:solidFill>
                <a:latin typeface="Calibri"/>
                <a:ea typeface="Calibri"/>
                <a:cs typeface="Calibri"/>
                <a:sym typeface="Calibri"/>
              </a:rPr>
              <a:t>	</a:t>
            </a:r>
            <a:endParaRPr sz="2000" b="0" i="0" u="none" strike="noStrike" cap="none" dirty="0">
              <a:solidFill>
                <a:srgbClr val="000000"/>
              </a:solidFill>
              <a:latin typeface="Calibri"/>
              <a:ea typeface="Calibri"/>
              <a:cs typeface="Calibri"/>
              <a:sym typeface="Calibri"/>
            </a:endParaRPr>
          </a:p>
          <a:p>
            <a:pPr marL="457200" lvl="0" indent="-457200">
              <a:buClr>
                <a:srgbClr val="18579B"/>
              </a:buClr>
              <a:buSzPts val="2000"/>
            </a:pPr>
            <a:r>
              <a:rPr lang="en-US" sz="2000" b="0" i="0" u="none" strike="noStrike" cap="none" dirty="0">
                <a:solidFill>
                  <a:srgbClr val="18579B"/>
                </a:solidFill>
                <a:latin typeface="Calibri"/>
                <a:ea typeface="Calibri"/>
                <a:cs typeface="Calibri"/>
                <a:sym typeface="Calibri"/>
              </a:rPr>
              <a:t>2.	</a:t>
            </a:r>
            <a:r>
              <a:rPr lang="es-ES" sz="2000" dirty="0">
                <a:solidFill>
                  <a:srgbClr val="18579B"/>
                </a:solidFill>
                <a:latin typeface="Calibri"/>
                <a:ea typeface="Calibri"/>
                <a:cs typeface="Calibri"/>
                <a:sym typeface="Calibri"/>
              </a:rPr>
              <a:t>Verdadero o </a:t>
            </a:r>
            <a:r>
              <a:rPr lang="es-ES" sz="2000" b="1" dirty="0">
                <a:solidFill>
                  <a:schemeClr val="tx1">
                    <a:lumMod val="50000"/>
                    <a:lumOff val="50000"/>
                  </a:schemeClr>
                </a:solidFill>
                <a:latin typeface="Calibri"/>
                <a:ea typeface="Calibri"/>
                <a:cs typeface="Calibri"/>
                <a:sym typeface="Calibri"/>
              </a:rPr>
              <a:t>falso</a:t>
            </a:r>
            <a:r>
              <a:rPr lang="es-ES" sz="2000" dirty="0">
                <a:solidFill>
                  <a:srgbClr val="18579B"/>
                </a:solidFill>
                <a:latin typeface="Calibri"/>
                <a:ea typeface="Calibri"/>
                <a:cs typeface="Calibri"/>
                <a:sym typeface="Calibri"/>
              </a:rPr>
              <a:t>: Cambias de campo a los 6 puntos en el tercer juego de partidos que son al mejor de 3 a 11 por 2.
</a:t>
            </a:r>
            <a:endParaRPr sz="2000" b="0" i="0" u="none" strike="noStrike" cap="none" dirty="0">
              <a:solidFill>
                <a:srgbClr val="000000"/>
              </a:solidFill>
              <a:latin typeface="Calibri"/>
              <a:ea typeface="Calibri"/>
              <a:cs typeface="Calibri"/>
              <a:sym typeface="Calibri"/>
            </a:endParaRPr>
          </a:p>
          <a:p>
            <a:pPr marL="457200" marR="0" lvl="0" indent="-457200" algn="l" rtl="0">
              <a:lnSpc>
                <a:spcPct val="100000"/>
              </a:lnSpc>
              <a:spcBef>
                <a:spcPts val="0"/>
              </a:spcBef>
              <a:spcAft>
                <a:spcPts val="0"/>
              </a:spcAft>
              <a:buClr>
                <a:srgbClr val="18579B"/>
              </a:buClr>
              <a:buSzPts val="2000"/>
              <a:buFont typeface="Calibri"/>
              <a:buNone/>
            </a:pPr>
            <a:r>
              <a:rPr lang="en-US" sz="2000" b="0" i="0" u="none" strike="noStrike" cap="none" dirty="0">
                <a:solidFill>
                  <a:srgbClr val="18579B"/>
                </a:solidFill>
                <a:latin typeface="Calibri"/>
                <a:ea typeface="Calibri"/>
                <a:cs typeface="Calibri"/>
                <a:sym typeface="Calibri"/>
              </a:rPr>
              <a:t>3.	</a:t>
            </a:r>
            <a:r>
              <a:rPr lang="en-US" sz="2000" dirty="0">
                <a:solidFill>
                  <a:srgbClr val="18579B"/>
                </a:solidFill>
                <a:latin typeface="Calibri"/>
                <a:ea typeface="Calibri"/>
                <a:cs typeface="Calibri"/>
                <a:sym typeface="Calibri"/>
              </a:rPr>
              <a:t>Una bola </a:t>
            </a:r>
            <a:r>
              <a:rPr lang="en-US" sz="2000" dirty="0" err="1">
                <a:solidFill>
                  <a:srgbClr val="18579B"/>
                </a:solidFill>
                <a:latin typeface="Calibri"/>
                <a:ea typeface="Calibri"/>
                <a:cs typeface="Calibri"/>
                <a:sym typeface="Calibri"/>
              </a:rPr>
              <a:t>está</a:t>
            </a:r>
            <a:r>
              <a:rPr lang="en-US" sz="2000" dirty="0">
                <a:solidFill>
                  <a:srgbClr val="18579B"/>
                </a:solidFill>
                <a:latin typeface="Calibri"/>
                <a:ea typeface="Calibri"/>
                <a:cs typeface="Calibri"/>
                <a:sym typeface="Calibri"/>
              </a:rPr>
              <a:t> </a:t>
            </a:r>
            <a:r>
              <a:rPr lang="en-US" sz="2000" dirty="0" err="1">
                <a:solidFill>
                  <a:srgbClr val="18579B"/>
                </a:solidFill>
                <a:latin typeface="Calibri"/>
                <a:ea typeface="Calibri"/>
                <a:cs typeface="Calibri"/>
                <a:sym typeface="Calibri"/>
              </a:rPr>
              <a:t>muerta</a:t>
            </a:r>
            <a:r>
              <a:rPr lang="en-US" sz="2000" dirty="0">
                <a:solidFill>
                  <a:srgbClr val="18579B"/>
                </a:solidFill>
                <a:latin typeface="Calibri"/>
                <a:ea typeface="Calibri"/>
                <a:cs typeface="Calibri"/>
                <a:sym typeface="Calibri"/>
              </a:rPr>
              <a:t> </a:t>
            </a:r>
            <a:r>
              <a:rPr lang="en-US" sz="2000" dirty="0" err="1">
                <a:solidFill>
                  <a:srgbClr val="18579B"/>
                </a:solidFill>
                <a:latin typeface="Calibri"/>
                <a:ea typeface="Calibri"/>
                <a:cs typeface="Calibri"/>
                <a:sym typeface="Calibri"/>
              </a:rPr>
              <a:t>cuando</a:t>
            </a:r>
            <a:r>
              <a:rPr lang="en-US" sz="2000" dirty="0">
                <a:solidFill>
                  <a:srgbClr val="18579B"/>
                </a:solidFill>
                <a:latin typeface="Calibri"/>
                <a:ea typeface="Calibri"/>
                <a:cs typeface="Calibri"/>
                <a:sym typeface="Calibri"/>
              </a:rPr>
              <a:t>:</a:t>
            </a:r>
            <a:endParaRPr dirty="0"/>
          </a:p>
          <a:p>
            <a:pPr marL="457200" marR="0" lvl="2" indent="-457200" algn="l" rtl="0">
              <a:lnSpc>
                <a:spcPct val="100000"/>
              </a:lnSpc>
              <a:spcBef>
                <a:spcPts val="0"/>
              </a:spcBef>
              <a:spcAft>
                <a:spcPts val="0"/>
              </a:spcAft>
              <a:buClr>
                <a:srgbClr val="18579B"/>
              </a:buClr>
              <a:buSzPts val="2000"/>
              <a:buFont typeface="Calibri"/>
              <a:buNone/>
            </a:pPr>
            <a:r>
              <a:rPr lang="en-US" sz="2000" b="0" i="0" u="none" strike="noStrike" cap="none" dirty="0">
                <a:solidFill>
                  <a:srgbClr val="18579B"/>
                </a:solidFill>
                <a:latin typeface="Calibri"/>
                <a:ea typeface="Calibri"/>
                <a:cs typeface="Calibri"/>
                <a:sym typeface="Calibri"/>
              </a:rPr>
              <a:t>	a.   </a:t>
            </a:r>
            <a:r>
              <a:rPr lang="en-US" sz="2000">
                <a:solidFill>
                  <a:srgbClr val="18579B"/>
                </a:solidFill>
                <a:latin typeface="Calibri"/>
                <a:ea typeface="Calibri"/>
                <a:cs typeface="Calibri"/>
                <a:sym typeface="Calibri"/>
              </a:rPr>
              <a:t>El árbitro </a:t>
            </a:r>
            <a:r>
              <a:rPr lang="en-US" sz="2000" dirty="0" err="1">
                <a:solidFill>
                  <a:srgbClr val="18579B"/>
                </a:solidFill>
                <a:latin typeface="Calibri"/>
                <a:ea typeface="Calibri"/>
                <a:cs typeface="Calibri"/>
                <a:sym typeface="Calibri"/>
              </a:rPr>
              <a:t>marca</a:t>
            </a:r>
            <a:r>
              <a:rPr lang="en-US" sz="2000" dirty="0">
                <a:solidFill>
                  <a:srgbClr val="18579B"/>
                </a:solidFill>
                <a:latin typeface="Calibri"/>
                <a:ea typeface="Calibri"/>
                <a:cs typeface="Calibri"/>
                <a:sym typeface="Calibri"/>
              </a:rPr>
              <a:t> </a:t>
            </a:r>
            <a:r>
              <a:rPr lang="en-US" sz="2000" dirty="0" err="1">
                <a:solidFill>
                  <a:srgbClr val="18579B"/>
                </a:solidFill>
                <a:latin typeface="Calibri"/>
                <a:ea typeface="Calibri"/>
                <a:cs typeface="Calibri"/>
                <a:sym typeface="Calibri"/>
              </a:rPr>
              <a:t>una</a:t>
            </a:r>
            <a:r>
              <a:rPr lang="en-US" sz="2000" dirty="0">
                <a:solidFill>
                  <a:srgbClr val="18579B"/>
                </a:solidFill>
                <a:latin typeface="Calibri"/>
                <a:ea typeface="Calibri"/>
                <a:cs typeface="Calibri"/>
                <a:sym typeface="Calibri"/>
              </a:rPr>
              <a:t> </a:t>
            </a:r>
            <a:r>
              <a:rPr lang="en-US" sz="2000" dirty="0" err="1">
                <a:solidFill>
                  <a:srgbClr val="18579B"/>
                </a:solidFill>
                <a:latin typeface="Calibri"/>
                <a:ea typeface="Calibri"/>
                <a:cs typeface="Calibri"/>
                <a:sym typeface="Calibri"/>
              </a:rPr>
              <a:t>falta</a:t>
            </a:r>
            <a:endParaRPr dirty="0"/>
          </a:p>
          <a:p>
            <a:pPr marL="457200" marR="0" lvl="2" indent="-457200" algn="l" rtl="0">
              <a:lnSpc>
                <a:spcPct val="100000"/>
              </a:lnSpc>
              <a:spcBef>
                <a:spcPts val="0"/>
              </a:spcBef>
              <a:spcAft>
                <a:spcPts val="0"/>
              </a:spcAft>
              <a:buClr>
                <a:srgbClr val="18579B"/>
              </a:buClr>
              <a:buSzPts val="2000"/>
              <a:buFont typeface="Calibri"/>
              <a:buNone/>
            </a:pPr>
            <a:r>
              <a:rPr lang="en-US" sz="2000" b="0" i="0" u="none" strike="noStrike" cap="none" dirty="0">
                <a:solidFill>
                  <a:srgbClr val="18579B"/>
                </a:solidFill>
                <a:latin typeface="Calibri"/>
                <a:ea typeface="Calibri"/>
                <a:cs typeface="Calibri"/>
                <a:sym typeface="Calibri"/>
              </a:rPr>
              <a:t>	b.   </a:t>
            </a:r>
            <a:r>
              <a:rPr lang="en-US" sz="2000" dirty="0">
                <a:solidFill>
                  <a:srgbClr val="18579B"/>
                </a:solidFill>
                <a:latin typeface="Calibri"/>
                <a:ea typeface="Calibri"/>
                <a:cs typeface="Calibri"/>
                <a:sym typeface="Calibri"/>
              </a:rPr>
              <a:t>La bola bota dos </a:t>
            </a:r>
            <a:r>
              <a:rPr lang="en-US" sz="2000" dirty="0" err="1">
                <a:solidFill>
                  <a:srgbClr val="18579B"/>
                </a:solidFill>
                <a:latin typeface="Calibri"/>
                <a:ea typeface="Calibri"/>
                <a:cs typeface="Calibri"/>
                <a:sym typeface="Calibri"/>
              </a:rPr>
              <a:t>veces</a:t>
            </a:r>
            <a:endParaRPr dirty="0"/>
          </a:p>
          <a:p>
            <a:pPr marL="457200" marR="0" lvl="2" indent="-457200" algn="l" rtl="0">
              <a:lnSpc>
                <a:spcPct val="100000"/>
              </a:lnSpc>
              <a:spcBef>
                <a:spcPts val="0"/>
              </a:spcBef>
              <a:spcAft>
                <a:spcPts val="0"/>
              </a:spcAft>
              <a:buClr>
                <a:srgbClr val="18579B"/>
              </a:buClr>
              <a:buSzPts val="2000"/>
              <a:buFont typeface="Calibri"/>
              <a:buNone/>
            </a:pPr>
            <a:r>
              <a:rPr lang="en-US" sz="2000" b="0" i="0" u="none" strike="noStrike" cap="none" dirty="0">
                <a:solidFill>
                  <a:srgbClr val="18579B"/>
                </a:solidFill>
                <a:latin typeface="Calibri"/>
                <a:ea typeface="Calibri"/>
                <a:cs typeface="Calibri"/>
                <a:sym typeface="Calibri"/>
              </a:rPr>
              <a:t>	c.   </a:t>
            </a:r>
            <a:r>
              <a:rPr lang="es-ES" sz="2000" b="0" i="0" u="none" strike="noStrike" cap="none" dirty="0">
                <a:solidFill>
                  <a:srgbClr val="18579B"/>
                </a:solidFill>
                <a:latin typeface="Calibri"/>
                <a:ea typeface="Calibri"/>
                <a:cs typeface="Calibri"/>
                <a:sym typeface="Calibri"/>
              </a:rPr>
              <a:t>La bola bota en la superficie de juego y ningún jugador llega a alcanzarla</a:t>
            </a:r>
            <a:endParaRPr dirty="0"/>
          </a:p>
          <a:p>
            <a:pPr marL="457200" marR="0" lvl="2" indent="-457200" algn="l" rtl="0">
              <a:lnSpc>
                <a:spcPct val="100000"/>
              </a:lnSpc>
              <a:spcBef>
                <a:spcPts val="0"/>
              </a:spcBef>
              <a:spcAft>
                <a:spcPts val="0"/>
              </a:spcAft>
              <a:buClr>
                <a:srgbClr val="18579B"/>
              </a:buClr>
              <a:buSzPts val="2000"/>
              <a:buFont typeface="Calibri"/>
              <a:buNone/>
            </a:pPr>
            <a:r>
              <a:rPr lang="en-US" sz="2000" b="0" i="0" u="none" strike="noStrike" cap="none" dirty="0">
                <a:solidFill>
                  <a:srgbClr val="18579B"/>
                </a:solidFill>
                <a:latin typeface="Calibri"/>
                <a:ea typeface="Calibri"/>
                <a:cs typeface="Calibri"/>
                <a:sym typeface="Calibri"/>
              </a:rPr>
              <a:t>	</a:t>
            </a:r>
            <a:r>
              <a:rPr lang="en-US" sz="2000" b="1" i="0" u="none" strike="noStrike" cap="none" dirty="0">
                <a:solidFill>
                  <a:schemeClr val="tx1">
                    <a:lumMod val="50000"/>
                    <a:lumOff val="50000"/>
                  </a:schemeClr>
                </a:solidFill>
                <a:latin typeface="Calibri"/>
                <a:ea typeface="Calibri"/>
                <a:cs typeface="Calibri"/>
                <a:sym typeface="Calibri"/>
              </a:rPr>
              <a:t>d.   </a:t>
            </a:r>
            <a:r>
              <a:rPr lang="en-US" sz="2000" b="1" dirty="0">
                <a:solidFill>
                  <a:schemeClr val="tx1">
                    <a:lumMod val="50000"/>
                    <a:lumOff val="50000"/>
                  </a:schemeClr>
                </a:solidFill>
                <a:latin typeface="Calibri"/>
                <a:ea typeface="Calibri"/>
                <a:cs typeface="Calibri"/>
                <a:sym typeface="Calibri"/>
              </a:rPr>
              <a:t>Ambas</a:t>
            </a:r>
            <a:r>
              <a:rPr lang="en-US" sz="2000" b="1" i="0" u="none" strike="noStrike" cap="none" dirty="0">
                <a:solidFill>
                  <a:schemeClr val="tx1">
                    <a:lumMod val="50000"/>
                    <a:lumOff val="50000"/>
                  </a:schemeClr>
                </a:solidFill>
                <a:latin typeface="Calibri"/>
                <a:ea typeface="Calibri"/>
                <a:cs typeface="Calibri"/>
                <a:sym typeface="Calibri"/>
              </a:rPr>
              <a:t> a &amp; b</a:t>
            </a:r>
            <a:endParaRPr b="1" dirty="0">
              <a:solidFill>
                <a:schemeClr val="tx1">
                  <a:lumMod val="50000"/>
                  <a:lumOff val="50000"/>
                </a:schemeClr>
              </a:solidFill>
            </a:endParaRPr>
          </a:p>
          <a:p>
            <a:pPr marL="457200" marR="0" lvl="2" indent="-457200" algn="l" rtl="0">
              <a:lnSpc>
                <a:spcPct val="100000"/>
              </a:lnSpc>
              <a:spcBef>
                <a:spcPts val="0"/>
              </a:spcBef>
              <a:spcAft>
                <a:spcPts val="0"/>
              </a:spcAft>
              <a:buClr>
                <a:srgbClr val="18579B"/>
              </a:buClr>
              <a:buSzPts val="2000"/>
              <a:buFont typeface="Calibri"/>
              <a:buNone/>
            </a:pPr>
            <a:r>
              <a:rPr lang="en-US" sz="2000" b="0" i="0" u="none" strike="noStrike" cap="none" dirty="0">
                <a:solidFill>
                  <a:srgbClr val="18579B"/>
                </a:solidFill>
                <a:latin typeface="Calibri"/>
                <a:ea typeface="Calibri"/>
                <a:cs typeface="Calibri"/>
                <a:sym typeface="Calibri"/>
              </a:rPr>
              <a:t>	e.   </a:t>
            </a:r>
            <a:r>
              <a:rPr lang="en-US" sz="2000" dirty="0">
                <a:solidFill>
                  <a:srgbClr val="18579B"/>
                </a:solidFill>
                <a:latin typeface="Calibri"/>
                <a:ea typeface="Calibri"/>
                <a:cs typeface="Calibri"/>
                <a:sym typeface="Calibri"/>
              </a:rPr>
              <a:t>Ambas</a:t>
            </a:r>
            <a:r>
              <a:rPr lang="en-US" sz="2000" b="0" i="0" u="none" strike="noStrike" cap="none" dirty="0">
                <a:solidFill>
                  <a:srgbClr val="18579B"/>
                </a:solidFill>
                <a:latin typeface="Calibri"/>
                <a:ea typeface="Calibri"/>
                <a:cs typeface="Calibri"/>
                <a:sym typeface="Calibri"/>
              </a:rPr>
              <a:t> b &amp; c</a:t>
            </a:r>
            <a:endParaRPr sz="2000" b="0" i="0" u="none" strike="noStrike" cap="none" dirty="0">
              <a:solidFill>
                <a:srgbClr val="000000"/>
              </a:solidFill>
              <a:latin typeface="Calibri"/>
              <a:ea typeface="Calibri"/>
              <a:cs typeface="Calibri"/>
              <a:sym typeface="Calibri"/>
            </a:endParaRPr>
          </a:p>
          <a:p>
            <a:pPr marL="457200" marR="0" lvl="2" indent="-45720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marL="457200" lvl="2" indent="-457200">
              <a:buClr>
                <a:srgbClr val="18579B"/>
              </a:buClr>
              <a:buSzPts val="2000"/>
              <a:buFont typeface="Calibri"/>
              <a:buAutoNum type="arabicPeriod" startAt="4"/>
            </a:pPr>
            <a:r>
              <a:rPr lang="es-ES" sz="2000" dirty="0">
                <a:solidFill>
                  <a:srgbClr val="18579B"/>
                </a:solidFill>
                <a:latin typeface="Calibri"/>
                <a:ea typeface="Calibri"/>
                <a:cs typeface="Calibri"/>
                <a:sym typeface="Calibri"/>
              </a:rPr>
              <a:t>Verdadero o</a:t>
            </a:r>
            <a:r>
              <a:rPr lang="es-ES" sz="2000" dirty="0">
                <a:solidFill>
                  <a:schemeClr val="tx1">
                    <a:lumMod val="50000"/>
                    <a:lumOff val="50000"/>
                  </a:schemeClr>
                </a:solidFill>
                <a:latin typeface="Calibri"/>
                <a:ea typeface="Calibri"/>
                <a:cs typeface="Calibri"/>
                <a:sym typeface="Calibri"/>
              </a:rPr>
              <a:t> </a:t>
            </a:r>
            <a:r>
              <a:rPr lang="es-ES" sz="2000" b="1" dirty="0">
                <a:solidFill>
                  <a:schemeClr val="tx1">
                    <a:lumMod val="50000"/>
                    <a:lumOff val="50000"/>
                  </a:schemeClr>
                </a:solidFill>
                <a:latin typeface="Calibri"/>
                <a:ea typeface="Calibri"/>
                <a:cs typeface="Calibri"/>
                <a:sym typeface="Calibri"/>
              </a:rPr>
              <a:t>falso</a:t>
            </a:r>
            <a:r>
              <a:rPr lang="es-ES" sz="2000" dirty="0">
                <a:solidFill>
                  <a:srgbClr val="18579B"/>
                </a:solidFill>
                <a:latin typeface="Calibri"/>
                <a:ea typeface="Calibri"/>
                <a:cs typeface="Calibri"/>
                <a:sym typeface="Calibri"/>
              </a:rPr>
              <a:t>: la superficie de juego es el área fuera del límite de la pista (líneas blancas) en ambos extremos de las pistas de los jugadores.</a:t>
            </a:r>
            <a:endParaRPr sz="2000" b="0" i="0" u="none" strike="noStrike" cap="none" dirty="0">
              <a:solidFill>
                <a:srgbClr val="000000"/>
              </a:solidFill>
              <a:latin typeface="Calibri"/>
              <a:ea typeface="Calibri"/>
              <a:cs typeface="Calibri"/>
              <a:sym typeface="Calibri"/>
            </a:endParaRPr>
          </a:p>
        </p:txBody>
      </p:sp>
      <p:sp>
        <p:nvSpPr>
          <p:cNvPr id="763" name="Google Shape;763;p10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FFFFFF"/>
              </a:buClr>
              <a:buSzPts val="3600"/>
              <a:buFont typeface="Source Sans Pro"/>
              <a:buNone/>
            </a:pPr>
            <a:fld id="{00000000-1234-1234-1234-123412341234}" type="slidenum">
              <a:rPr lang="en-US" sz="3600" b="0" i="0" u="none" strike="noStrike" cap="none">
                <a:solidFill>
                  <a:srgbClr val="FFFFFF"/>
                </a:solidFill>
                <a:latin typeface="Source Sans Pro"/>
                <a:ea typeface="Source Sans Pro"/>
                <a:cs typeface="Source Sans Pro"/>
                <a:sym typeface="Source Sans Pro"/>
              </a:rPr>
              <a:t>135</a:t>
            </a:fld>
            <a:endParaRPr sz="3600" b="0" i="0" u="none" strike="noStrike" cap="none">
              <a:solidFill>
                <a:srgbClr val="FFF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41113477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67"/>
        <p:cNvGrpSpPr/>
        <p:nvPr/>
      </p:nvGrpSpPr>
      <p:grpSpPr>
        <a:xfrm>
          <a:off x="0" y="0"/>
          <a:ext cx="0" cy="0"/>
          <a:chOff x="0" y="0"/>
          <a:chExt cx="0" cy="0"/>
        </a:xfrm>
      </p:grpSpPr>
      <p:sp>
        <p:nvSpPr>
          <p:cNvPr id="768" name="Google Shape;768;p101"/>
          <p:cNvSpPr txBox="1"/>
          <p:nvPr/>
        </p:nvSpPr>
        <p:spPr>
          <a:xfrm>
            <a:off x="340659" y="122809"/>
            <a:ext cx="11641543" cy="6617156"/>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ES" sz="4400" b="1" i="1" dirty="0">
                <a:solidFill>
                  <a:srgbClr val="18579B"/>
                </a:solidFill>
                <a:latin typeface="Calibri"/>
                <a:ea typeface="Calibri"/>
                <a:cs typeface="Calibri"/>
                <a:sym typeface="Calibri"/>
              </a:rPr>
              <a:t>TEST - Soluciones (</a:t>
            </a:r>
            <a:r>
              <a:rPr lang="es-ES" sz="4400" b="1" i="1" dirty="0" err="1">
                <a:solidFill>
                  <a:srgbClr val="18579B"/>
                </a:solidFill>
                <a:latin typeface="Calibri"/>
                <a:ea typeface="Calibri"/>
                <a:cs typeface="Calibri"/>
                <a:sym typeface="Calibri"/>
              </a:rPr>
              <a:t>cont</a:t>
            </a:r>
            <a:r>
              <a:rPr lang="es-ES" sz="4400" b="1" i="1" dirty="0">
                <a:solidFill>
                  <a:srgbClr val="18579B"/>
                </a:solidFill>
                <a:latin typeface="Calibri"/>
                <a:ea typeface="Calibri"/>
                <a:cs typeface="Calibri"/>
                <a:sym typeface="Calibri"/>
              </a:rPr>
              <a:t>)</a:t>
            </a:r>
          </a:p>
          <a:p>
            <a:pPr marL="0" marR="0" lvl="0" indent="0" algn="ctr" rtl="0">
              <a:lnSpc>
                <a:spcPct val="100000"/>
              </a:lnSpc>
              <a:spcBef>
                <a:spcPts val="0"/>
              </a:spcBef>
              <a:spcAft>
                <a:spcPts val="0"/>
              </a:spcAft>
              <a:buClr>
                <a:srgbClr val="18579B"/>
              </a:buClr>
              <a:buSzPts val="4400"/>
              <a:buFont typeface="Calibri"/>
              <a:buNone/>
            </a:pPr>
            <a:endParaRPr lang="en-US" sz="2000" b="0" i="0" u="none" strike="noStrike" cap="none" dirty="0">
              <a:solidFill>
                <a:srgbClr val="000000"/>
              </a:solidFill>
              <a:latin typeface="Calibri"/>
              <a:ea typeface="Calibri"/>
              <a:cs typeface="Calibri"/>
              <a:sym typeface="Calibri"/>
            </a:endParaRPr>
          </a:p>
          <a:p>
            <a:pPr lvl="2">
              <a:buClr>
                <a:srgbClr val="18579B"/>
              </a:buClr>
              <a:buSzPts val="2000"/>
            </a:pPr>
            <a:r>
              <a:rPr lang="en-US" sz="2000" dirty="0">
                <a:solidFill>
                  <a:srgbClr val="18579B"/>
                </a:solidFill>
                <a:latin typeface="Calibri"/>
                <a:ea typeface="Calibri"/>
                <a:cs typeface="Calibri"/>
                <a:sym typeface="Calibri"/>
              </a:rPr>
              <a:t>5</a:t>
            </a:r>
            <a:r>
              <a:rPr lang="en-US" sz="2000" b="0" i="0" u="none" strike="noStrike" cap="none" dirty="0">
                <a:solidFill>
                  <a:srgbClr val="18579B"/>
                </a:solidFill>
                <a:latin typeface="Calibri"/>
                <a:ea typeface="Calibri"/>
                <a:cs typeface="Calibri"/>
                <a:sym typeface="Calibri"/>
              </a:rPr>
              <a:t>. </a:t>
            </a:r>
            <a:r>
              <a:rPr lang="es-ES" sz="2000" dirty="0">
                <a:solidFill>
                  <a:srgbClr val="18579B"/>
                </a:solidFill>
                <a:latin typeface="Calibri"/>
                <a:ea typeface="Calibri"/>
                <a:cs typeface="Calibri"/>
                <a:sym typeface="Calibri"/>
              </a:rPr>
              <a:t>Verdadero o</a:t>
            </a:r>
            <a:r>
              <a:rPr lang="es-ES" sz="2000" b="1" dirty="0">
                <a:solidFill>
                  <a:schemeClr val="tx1">
                    <a:lumMod val="50000"/>
                    <a:lumOff val="50000"/>
                  </a:schemeClr>
                </a:solidFill>
                <a:latin typeface="Calibri"/>
                <a:ea typeface="Calibri"/>
                <a:cs typeface="Calibri"/>
                <a:sym typeface="Calibri"/>
              </a:rPr>
              <a:t> falso</a:t>
            </a:r>
            <a:r>
              <a:rPr lang="es-ES" sz="2000" dirty="0">
                <a:solidFill>
                  <a:srgbClr val="18579B"/>
                </a:solidFill>
                <a:latin typeface="Calibri"/>
                <a:ea typeface="Calibri"/>
                <a:cs typeface="Calibri"/>
                <a:sym typeface="Calibri"/>
              </a:rPr>
              <a:t>: el árbitro siempre tiene que esperar a que un jugador pregunte sobre un canto de línea antes de poder dictaminar al respecto.
</a:t>
            </a:r>
            <a:endParaRPr sz="2000" b="0" i="0" u="none" strike="noStrike" cap="none" dirty="0">
              <a:solidFill>
                <a:srgbClr val="000000"/>
              </a:solidFill>
              <a:latin typeface="Calibri"/>
              <a:ea typeface="Calibri"/>
              <a:cs typeface="Calibri"/>
              <a:sym typeface="Calibri"/>
            </a:endParaRPr>
          </a:p>
          <a:p>
            <a:pPr lvl="2">
              <a:buClr>
                <a:srgbClr val="18579B"/>
              </a:buClr>
              <a:buSzPts val="2000"/>
            </a:pPr>
            <a:r>
              <a:rPr lang="es-ES" sz="2000" dirty="0">
                <a:solidFill>
                  <a:srgbClr val="18579B"/>
                </a:solidFill>
                <a:latin typeface="Calibri"/>
                <a:ea typeface="Calibri"/>
                <a:cs typeface="Calibri"/>
                <a:sym typeface="Calibri"/>
              </a:rPr>
              <a:t>6. Verdadero o </a:t>
            </a:r>
            <a:r>
              <a:rPr lang="es-ES" sz="2000" b="1" dirty="0">
                <a:solidFill>
                  <a:schemeClr val="tx1">
                    <a:lumMod val="50000"/>
                    <a:lumOff val="50000"/>
                  </a:schemeClr>
                </a:solidFill>
                <a:latin typeface="Calibri"/>
                <a:ea typeface="Calibri"/>
                <a:cs typeface="Calibri"/>
                <a:sym typeface="Calibri"/>
              </a:rPr>
              <a:t>falso</a:t>
            </a:r>
            <a:r>
              <a:rPr lang="es-ES" sz="2000" dirty="0">
                <a:solidFill>
                  <a:srgbClr val="18579B"/>
                </a:solidFill>
                <a:latin typeface="Calibri"/>
                <a:ea typeface="Calibri"/>
                <a:cs typeface="Calibri"/>
                <a:sym typeface="Calibri"/>
              </a:rPr>
              <a:t>: los cantos de línea son una parte importante del trabajo de los árbitros, y siempre deben tratar de seguir el vuelo de la pelota.</a:t>
            </a:r>
            <a:endParaRPr dirty="0"/>
          </a:p>
          <a:p>
            <a:pPr marL="457200" marR="0" lvl="2" indent="-33020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lvl="2">
              <a:buClr>
                <a:srgbClr val="18579B"/>
              </a:buClr>
              <a:buSzPts val="2000"/>
            </a:pPr>
            <a:r>
              <a:rPr lang="en-US" sz="2000" dirty="0">
                <a:solidFill>
                  <a:srgbClr val="18579B"/>
                </a:solidFill>
                <a:latin typeface="Calibri"/>
                <a:ea typeface="Calibri"/>
                <a:cs typeface="Calibri"/>
                <a:sym typeface="Calibri"/>
              </a:rPr>
              <a:t>7</a:t>
            </a:r>
            <a:r>
              <a:rPr lang="en-US" sz="2000" b="0" i="0" u="none" strike="noStrike" cap="none" dirty="0">
                <a:solidFill>
                  <a:srgbClr val="18579B"/>
                </a:solidFill>
                <a:latin typeface="Calibri"/>
                <a:ea typeface="Calibri"/>
                <a:cs typeface="Calibri"/>
                <a:sym typeface="Calibri"/>
              </a:rPr>
              <a:t>. </a:t>
            </a:r>
            <a:r>
              <a:rPr lang="es-ES" sz="2000" dirty="0">
                <a:solidFill>
                  <a:srgbClr val="18579B"/>
                </a:solidFill>
                <a:latin typeface="Calibri"/>
                <a:ea typeface="Calibri"/>
                <a:cs typeface="Calibri"/>
                <a:sym typeface="Calibri"/>
              </a:rPr>
              <a:t>Verdadero o </a:t>
            </a:r>
            <a:r>
              <a:rPr lang="es-ES" sz="2000" b="1" dirty="0">
                <a:solidFill>
                  <a:schemeClr val="tx1">
                    <a:lumMod val="50000"/>
                    <a:lumOff val="50000"/>
                  </a:schemeClr>
                </a:solidFill>
                <a:latin typeface="Calibri"/>
                <a:ea typeface="Calibri"/>
                <a:cs typeface="Calibri"/>
                <a:sym typeface="Calibri"/>
              </a:rPr>
              <a:t>falso</a:t>
            </a:r>
            <a:r>
              <a:rPr lang="es-ES" sz="2000" dirty="0">
                <a:solidFill>
                  <a:srgbClr val="18579B"/>
                </a:solidFill>
                <a:latin typeface="Calibri"/>
                <a:ea typeface="Calibri"/>
                <a:cs typeface="Calibri"/>
                <a:sym typeface="Calibri"/>
              </a:rPr>
              <a:t>: Cuando el equipo contrario consigue un </a:t>
            </a:r>
            <a:r>
              <a:rPr lang="es-ES" sz="2000" dirty="0" err="1">
                <a:solidFill>
                  <a:srgbClr val="18579B"/>
                </a:solidFill>
                <a:latin typeface="Calibri"/>
                <a:ea typeface="Calibri"/>
                <a:cs typeface="Calibri"/>
                <a:sym typeface="Calibri"/>
              </a:rPr>
              <a:t>side</a:t>
            </a:r>
            <a:r>
              <a:rPr lang="es-ES" sz="2000" dirty="0">
                <a:solidFill>
                  <a:srgbClr val="18579B"/>
                </a:solidFill>
                <a:latin typeface="Calibri"/>
                <a:ea typeface="Calibri"/>
                <a:cs typeface="Calibri"/>
                <a:sym typeface="Calibri"/>
              </a:rPr>
              <a:t> </a:t>
            </a:r>
            <a:r>
              <a:rPr lang="es-ES" sz="2000" dirty="0" err="1">
                <a:solidFill>
                  <a:srgbClr val="18579B"/>
                </a:solidFill>
                <a:latin typeface="Calibri"/>
                <a:ea typeface="Calibri"/>
                <a:cs typeface="Calibri"/>
                <a:sym typeface="Calibri"/>
              </a:rPr>
              <a:t>out</a:t>
            </a:r>
            <a:r>
              <a:rPr lang="es-ES" sz="2000" dirty="0">
                <a:solidFill>
                  <a:srgbClr val="18579B"/>
                </a:solidFill>
                <a:latin typeface="Calibri"/>
                <a:ea typeface="Calibri"/>
                <a:cs typeface="Calibri"/>
                <a:sym typeface="Calibri"/>
              </a:rPr>
              <a:t> (cambio de saque), el servidor inicial (jugador con el ID) siempre servirá primero.</a:t>
            </a:r>
            <a:endParaRPr dirty="0"/>
          </a:p>
          <a:p>
            <a:pPr marL="457200" marR="0" lvl="2" indent="-33020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lvl="2">
              <a:buClr>
                <a:srgbClr val="18579B"/>
              </a:buClr>
              <a:buSzPts val="2000"/>
            </a:pPr>
            <a:r>
              <a:rPr lang="en-US" sz="2000" dirty="0">
                <a:solidFill>
                  <a:srgbClr val="18579B"/>
                </a:solidFill>
                <a:latin typeface="Calibri"/>
                <a:ea typeface="Calibri"/>
                <a:cs typeface="Calibri"/>
                <a:sym typeface="Calibri"/>
              </a:rPr>
              <a:t>8</a:t>
            </a:r>
            <a:r>
              <a:rPr lang="en-US" sz="2000" b="0" i="0" u="none" strike="noStrike" cap="none" dirty="0">
                <a:solidFill>
                  <a:srgbClr val="18579B"/>
                </a:solidFill>
                <a:latin typeface="Calibri"/>
                <a:ea typeface="Calibri"/>
                <a:cs typeface="Calibri"/>
                <a:sym typeface="Calibri"/>
              </a:rPr>
              <a:t>. </a:t>
            </a:r>
            <a:r>
              <a:rPr lang="es-ES" sz="2000" dirty="0">
                <a:solidFill>
                  <a:srgbClr val="18579B"/>
                </a:solidFill>
                <a:latin typeface="Calibri"/>
                <a:ea typeface="Calibri"/>
                <a:cs typeface="Calibri"/>
                <a:sym typeface="Calibri"/>
              </a:rPr>
              <a:t>Verdadero o</a:t>
            </a:r>
            <a:r>
              <a:rPr lang="es-ES" sz="2000" b="1" dirty="0">
                <a:solidFill>
                  <a:schemeClr val="tx1">
                    <a:lumMod val="50000"/>
                    <a:lumOff val="50000"/>
                  </a:schemeClr>
                </a:solidFill>
                <a:latin typeface="Calibri"/>
                <a:ea typeface="Calibri"/>
                <a:cs typeface="Calibri"/>
                <a:sym typeface="Calibri"/>
              </a:rPr>
              <a:t> falso</a:t>
            </a:r>
            <a:r>
              <a:rPr lang="es-ES" sz="2000" dirty="0">
                <a:solidFill>
                  <a:srgbClr val="18579B"/>
                </a:solidFill>
                <a:latin typeface="Calibri"/>
                <a:ea typeface="Calibri"/>
                <a:cs typeface="Calibri"/>
                <a:sym typeface="Calibri"/>
              </a:rPr>
              <a:t>: se considerará que un receptor que tiene un pie más allá de la línea lateral cuando devuelve el servicio, ha cometido una falta. </a:t>
            </a:r>
            <a:endParaRPr dirty="0"/>
          </a:p>
          <a:p>
            <a:pPr marL="457200" marR="0" lvl="2" indent="-33020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lvl="2">
              <a:buClr>
                <a:srgbClr val="18579B"/>
              </a:buClr>
              <a:buSzPts val="2000"/>
            </a:pPr>
            <a:r>
              <a:rPr lang="en-US" sz="2000" dirty="0">
                <a:solidFill>
                  <a:srgbClr val="18579B"/>
                </a:solidFill>
                <a:latin typeface="Calibri"/>
                <a:ea typeface="Calibri"/>
                <a:cs typeface="Calibri"/>
                <a:sym typeface="Calibri"/>
              </a:rPr>
              <a:t>9</a:t>
            </a:r>
            <a:r>
              <a:rPr lang="en-US" sz="2000" b="0" i="0" u="none" strike="noStrike" cap="none" dirty="0">
                <a:solidFill>
                  <a:srgbClr val="18579B"/>
                </a:solidFill>
                <a:latin typeface="Calibri"/>
                <a:ea typeface="Calibri"/>
                <a:cs typeface="Calibri"/>
                <a:sym typeface="Calibri"/>
              </a:rPr>
              <a:t>. </a:t>
            </a:r>
            <a:r>
              <a:rPr lang="es-ES" sz="2000" dirty="0">
                <a:solidFill>
                  <a:srgbClr val="18579B"/>
                </a:solidFill>
                <a:latin typeface="Calibri"/>
                <a:ea typeface="Calibri"/>
                <a:cs typeface="Calibri"/>
                <a:sym typeface="Calibri"/>
              </a:rPr>
              <a:t>Verdadero o </a:t>
            </a:r>
            <a:r>
              <a:rPr lang="es-ES" sz="2000" b="1" dirty="0">
                <a:solidFill>
                  <a:schemeClr val="tx1">
                    <a:lumMod val="50000"/>
                    <a:lumOff val="50000"/>
                  </a:schemeClr>
                </a:solidFill>
                <a:latin typeface="Calibri"/>
                <a:ea typeface="Calibri"/>
                <a:cs typeface="Calibri"/>
                <a:sym typeface="Calibri"/>
              </a:rPr>
              <a:t>falso</a:t>
            </a:r>
            <a:r>
              <a:rPr lang="es-ES" sz="2000" dirty="0">
                <a:solidFill>
                  <a:srgbClr val="18579B"/>
                </a:solidFill>
                <a:latin typeface="Calibri"/>
                <a:ea typeface="Calibri"/>
                <a:cs typeface="Calibri"/>
                <a:sym typeface="Calibri"/>
              </a:rPr>
              <a:t>: un jugador habrá cometido una falta si sirve la pelota antes de que el árbitro canto el marcador.</a:t>
            </a:r>
            <a:endParaRPr dirty="0"/>
          </a:p>
          <a:p>
            <a:pPr marL="457200" marR="0" lvl="2" indent="-33020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lvl="2">
              <a:buClr>
                <a:srgbClr val="18579B"/>
              </a:buClr>
              <a:buSzPts val="2000"/>
            </a:pPr>
            <a:r>
              <a:rPr lang="en-US" sz="2000" b="0" i="0" u="none" strike="noStrike" cap="none" dirty="0">
                <a:solidFill>
                  <a:srgbClr val="18579B"/>
                </a:solidFill>
                <a:latin typeface="Calibri"/>
                <a:ea typeface="Calibri"/>
                <a:cs typeface="Calibri"/>
                <a:sym typeface="Calibri"/>
              </a:rPr>
              <a:t>10. </a:t>
            </a:r>
            <a:r>
              <a:rPr lang="es-ES" sz="2000" dirty="0">
                <a:solidFill>
                  <a:srgbClr val="18579B"/>
                </a:solidFill>
                <a:latin typeface="Calibri"/>
                <a:ea typeface="Calibri"/>
                <a:cs typeface="Calibri"/>
                <a:sym typeface="Calibri"/>
              </a:rPr>
              <a:t>¿En qué momento durante un tiempo muerto verificas que tus jueces de línea estén listos para comenzar a jugar? </a:t>
            </a:r>
            <a:r>
              <a:rPr lang="es-ES" sz="2000" b="1" dirty="0">
                <a:solidFill>
                  <a:schemeClr val="tx1">
                    <a:lumMod val="50000"/>
                    <a:lumOff val="50000"/>
                  </a:schemeClr>
                </a:solidFill>
                <a:latin typeface="Calibri"/>
                <a:ea typeface="Calibri"/>
                <a:cs typeface="Calibri"/>
                <a:sym typeface="Calibri"/>
              </a:rPr>
              <a:t>Cuando queden 15 segundos</a:t>
            </a:r>
            <a:endParaRPr dirty="0"/>
          </a:p>
          <a:p>
            <a:pPr marL="285750" marR="0" lvl="0" indent="-158750" algn="l" rtl="0">
              <a:lnSpc>
                <a:spcPct val="100000"/>
              </a:lnSpc>
              <a:spcBef>
                <a:spcPts val="0"/>
              </a:spcBef>
              <a:spcAft>
                <a:spcPts val="0"/>
              </a:spcAft>
              <a:buClr>
                <a:srgbClr val="18579B"/>
              </a:buClr>
              <a:buSzPts val="2000"/>
              <a:buFont typeface="Arial"/>
              <a:buNone/>
            </a:pPr>
            <a:endParaRPr sz="2000" b="0" i="0" u="none" strike="noStrike" cap="none" dirty="0">
              <a:solidFill>
                <a:srgbClr val="000000"/>
              </a:solidFill>
              <a:latin typeface="Calibri"/>
              <a:ea typeface="Calibri"/>
              <a:cs typeface="Calibri"/>
              <a:sym typeface="Calibri"/>
            </a:endParaRPr>
          </a:p>
        </p:txBody>
      </p:sp>
      <p:sp>
        <p:nvSpPr>
          <p:cNvPr id="769" name="Google Shape;769;p10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FFFFFF"/>
              </a:buClr>
              <a:buSzPts val="3600"/>
              <a:buFont typeface="Source Sans Pro"/>
              <a:buNone/>
            </a:pPr>
            <a:fld id="{00000000-1234-1234-1234-123412341234}" type="slidenum">
              <a:rPr lang="en-US" sz="3600" b="0" i="0" u="none" strike="noStrike" cap="none">
                <a:solidFill>
                  <a:srgbClr val="FFFFFF"/>
                </a:solidFill>
                <a:latin typeface="Source Sans Pro"/>
                <a:ea typeface="Source Sans Pro"/>
                <a:cs typeface="Source Sans Pro"/>
                <a:sym typeface="Source Sans Pro"/>
              </a:rPr>
              <a:t>136</a:t>
            </a:fld>
            <a:endParaRPr sz="3600" b="0" i="0" u="none" strike="noStrike" cap="none">
              <a:solidFill>
                <a:srgbClr val="FFF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2312515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142"/>
          <p:cNvSpPr txBox="1"/>
          <p:nvPr/>
        </p:nvSpPr>
        <p:spPr>
          <a:xfrm>
            <a:off x="487680" y="161750"/>
            <a:ext cx="10750974" cy="923299"/>
          </a:xfrm>
          <a:prstGeom prst="rect">
            <a:avLst/>
          </a:prstGeom>
          <a:noFill/>
          <a:ln>
            <a:noFill/>
          </a:ln>
        </p:spPr>
        <p:txBody>
          <a:bodyPr spcFirstLastPara="1" wrap="square" lIns="91425" tIns="91425" rIns="91425" bIns="91425" anchor="t" anchorCtr="0">
            <a:spAutoFit/>
          </a:bodyPr>
          <a:lstStyle/>
          <a:p>
            <a:pPr lvl="0" algn="ctr">
              <a:buClr>
                <a:srgbClr val="18579B"/>
              </a:buClr>
              <a:buSzPts val="4800"/>
            </a:pPr>
            <a:r>
              <a:rPr lang="en-US" sz="4800" b="1" i="1" dirty="0" err="1">
                <a:solidFill>
                  <a:srgbClr val="18579B"/>
                </a:solidFill>
                <a:latin typeface="Calibri"/>
                <a:ea typeface="Calibri"/>
                <a:cs typeface="Calibri"/>
                <a:sym typeface="Calibri"/>
              </a:rPr>
              <a:t>Posiciones</a:t>
            </a:r>
            <a:r>
              <a:rPr lang="en-US" sz="4800" b="1" i="1" dirty="0">
                <a:solidFill>
                  <a:srgbClr val="18579B"/>
                </a:solidFill>
                <a:latin typeface="Calibri"/>
                <a:ea typeface="Calibri"/>
                <a:cs typeface="Calibri"/>
                <a:sym typeface="Calibri"/>
              </a:rPr>
              <a:t> de </a:t>
            </a:r>
            <a:r>
              <a:rPr lang="en-US" sz="4800" b="1" i="1" dirty="0" err="1">
                <a:solidFill>
                  <a:srgbClr val="18579B"/>
                </a:solidFill>
                <a:latin typeface="Calibri"/>
                <a:ea typeface="Calibri"/>
                <a:cs typeface="Calibri"/>
                <a:sym typeface="Calibri"/>
              </a:rPr>
              <a:t>Servidor</a:t>
            </a:r>
            <a:r>
              <a:rPr lang="en-US" sz="4800" b="1" i="1" dirty="0">
                <a:solidFill>
                  <a:srgbClr val="18579B"/>
                </a:solidFill>
                <a:latin typeface="Calibri"/>
                <a:ea typeface="Calibri"/>
                <a:cs typeface="Calibri"/>
                <a:sym typeface="Calibri"/>
              </a:rPr>
              <a:t>/Receptor</a:t>
            </a:r>
            <a:endParaRPr sz="3200" b="0" i="1" u="none" strike="noStrike" cap="none" dirty="0">
              <a:solidFill>
                <a:srgbClr val="18579B"/>
              </a:solidFill>
              <a:latin typeface="Calibri"/>
              <a:ea typeface="Calibri"/>
              <a:cs typeface="Calibri"/>
              <a:sym typeface="Calibri"/>
            </a:endParaRPr>
          </a:p>
        </p:txBody>
      </p:sp>
      <p:sp>
        <p:nvSpPr>
          <p:cNvPr id="1042" name="Google Shape;1042;p142"/>
          <p:cNvSpPr txBox="1"/>
          <p:nvPr/>
        </p:nvSpPr>
        <p:spPr>
          <a:xfrm>
            <a:off x="321732" y="1389848"/>
            <a:ext cx="10916921" cy="5468152"/>
          </a:xfrm>
          <a:prstGeom prst="rect">
            <a:avLst/>
          </a:prstGeom>
          <a:noFill/>
          <a:ln>
            <a:noFill/>
          </a:ln>
        </p:spPr>
        <p:txBody>
          <a:bodyPr spcFirstLastPara="1" wrap="square" lIns="91425" tIns="91425" rIns="91425" bIns="91425" anchor="t" anchorCtr="0">
            <a:noAutofit/>
          </a:bodyPr>
          <a:lstStyle/>
          <a:p>
            <a:pPr marL="571500" lvl="0" indent="-571500">
              <a:buClr>
                <a:srgbClr val="18579B"/>
              </a:buClr>
              <a:buSzPts val="3600"/>
              <a:buFont typeface="Arial"/>
              <a:buChar char="•"/>
            </a:pPr>
            <a:r>
              <a:rPr lang="es-ES" sz="3600" dirty="0">
                <a:solidFill>
                  <a:srgbClr val="18579B"/>
                </a:solidFill>
                <a:latin typeface="Calibri"/>
                <a:ea typeface="Calibri"/>
                <a:cs typeface="Calibri"/>
                <a:sym typeface="Calibri"/>
              </a:rPr>
              <a:t>El servidor/receptor correcto depende de la puntuación y de quién lleva el ID del servidor inicial.</a:t>
            </a:r>
          </a:p>
          <a:p>
            <a:pPr marL="571500" lvl="0" indent="-571500">
              <a:buClr>
                <a:srgbClr val="18579B"/>
              </a:buClr>
              <a:buSzPts val="3600"/>
              <a:buFont typeface="Arial"/>
              <a:buChar char="•"/>
            </a:pPr>
            <a:endParaRPr sz="3600" b="0" i="0" u="none" strike="noStrike" cap="none" dirty="0">
              <a:solidFill>
                <a:srgbClr val="18579B"/>
              </a:solidFill>
              <a:latin typeface="Calibri"/>
              <a:ea typeface="Calibri"/>
              <a:cs typeface="Calibri"/>
              <a:sym typeface="Calibri"/>
            </a:endParaRPr>
          </a:p>
          <a:p>
            <a:pPr marL="571500" lvl="0" indent="-571500">
              <a:buClr>
                <a:srgbClr val="18579B"/>
              </a:buClr>
              <a:buSzPts val="3600"/>
              <a:buFont typeface="Arial"/>
              <a:buChar char="•"/>
            </a:pPr>
            <a:r>
              <a:rPr lang="es-ES" sz="3600" dirty="0">
                <a:solidFill>
                  <a:srgbClr val="18579B"/>
                </a:solidFill>
                <a:latin typeface="Calibri"/>
                <a:ea typeface="Calibri"/>
                <a:cs typeface="Calibri"/>
                <a:sym typeface="Calibri"/>
              </a:rPr>
              <a:t>Puntuación par = Jugador con ID de servidor inicial en la pista derecha (par).</a:t>
            </a:r>
          </a:p>
          <a:p>
            <a:pPr marL="571500" lvl="0" indent="-571500">
              <a:buClr>
                <a:srgbClr val="18579B"/>
              </a:buClr>
              <a:buSzPts val="3600"/>
              <a:buFont typeface="Arial"/>
              <a:buChar char="•"/>
            </a:pPr>
            <a:endParaRPr sz="3600" b="0" i="0" u="none" strike="noStrike" cap="none" dirty="0">
              <a:solidFill>
                <a:srgbClr val="18579B"/>
              </a:solidFill>
              <a:latin typeface="Calibri"/>
              <a:ea typeface="Calibri"/>
              <a:cs typeface="Calibri"/>
              <a:sym typeface="Calibri"/>
            </a:endParaRPr>
          </a:p>
          <a:p>
            <a:pPr marL="571500" lvl="0" indent="-571500">
              <a:buClr>
                <a:srgbClr val="18579B"/>
              </a:buClr>
              <a:buSzPts val="3600"/>
              <a:buFont typeface="Arial"/>
              <a:buChar char="•"/>
            </a:pPr>
            <a:r>
              <a:rPr lang="es-ES" sz="3600" dirty="0">
                <a:solidFill>
                  <a:srgbClr val="18579B"/>
                </a:solidFill>
                <a:latin typeface="Calibri"/>
                <a:ea typeface="Calibri"/>
                <a:cs typeface="Calibri"/>
                <a:sym typeface="Calibri"/>
              </a:rPr>
              <a:t>Puntuación impar = Jugador con ID de servidor inicial en la pista izquierda (impar).</a:t>
            </a:r>
          </a:p>
        </p:txBody>
      </p:sp>
      <p:sp>
        <p:nvSpPr>
          <p:cNvPr id="1043" name="Google Shape;1043;p142"/>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137</a:t>
            </a:fld>
            <a:endParaRPr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142"/>
          <p:cNvSpPr txBox="1"/>
          <p:nvPr/>
        </p:nvSpPr>
        <p:spPr>
          <a:xfrm>
            <a:off x="487680" y="161750"/>
            <a:ext cx="10750974" cy="923299"/>
          </a:xfrm>
          <a:prstGeom prst="rect">
            <a:avLst/>
          </a:prstGeom>
          <a:noFill/>
          <a:ln>
            <a:noFill/>
          </a:ln>
        </p:spPr>
        <p:txBody>
          <a:bodyPr spcFirstLastPara="1" wrap="square" lIns="91425" tIns="91425" rIns="91425" bIns="91425" anchor="t" anchorCtr="0">
            <a:spAutoFit/>
          </a:bodyPr>
          <a:lstStyle/>
          <a:p>
            <a:pPr lvl="0" algn="ctr">
              <a:buClr>
                <a:srgbClr val="18579B"/>
              </a:buClr>
              <a:buSzPts val="4800"/>
            </a:pPr>
            <a:r>
              <a:rPr lang="en-US" sz="4800" b="1" i="1" dirty="0" err="1">
                <a:solidFill>
                  <a:srgbClr val="18579B"/>
                </a:solidFill>
                <a:latin typeface="Calibri"/>
                <a:ea typeface="Calibri"/>
                <a:cs typeface="Calibri"/>
                <a:sym typeface="Calibri"/>
              </a:rPr>
              <a:t>Servidor</a:t>
            </a:r>
            <a:r>
              <a:rPr lang="en-US" sz="4800" b="1" i="1" dirty="0">
                <a:solidFill>
                  <a:srgbClr val="18579B"/>
                </a:solidFill>
                <a:latin typeface="Calibri"/>
                <a:ea typeface="Calibri"/>
                <a:cs typeface="Calibri"/>
                <a:sym typeface="Calibri"/>
              </a:rPr>
              <a:t> </a:t>
            </a:r>
            <a:r>
              <a:rPr lang="en-US" sz="4800" b="1" i="1" dirty="0" err="1">
                <a:solidFill>
                  <a:srgbClr val="18579B"/>
                </a:solidFill>
                <a:latin typeface="Calibri"/>
                <a:ea typeface="Calibri"/>
                <a:cs typeface="Calibri"/>
                <a:sym typeface="Calibri"/>
              </a:rPr>
              <a:t>fuera</a:t>
            </a:r>
            <a:r>
              <a:rPr lang="en-US" sz="4800" b="1" i="1" dirty="0">
                <a:solidFill>
                  <a:srgbClr val="18579B"/>
                </a:solidFill>
                <a:latin typeface="Calibri"/>
                <a:ea typeface="Calibri"/>
                <a:cs typeface="Calibri"/>
                <a:sym typeface="Calibri"/>
              </a:rPr>
              <a:t> de </a:t>
            </a:r>
            <a:r>
              <a:rPr lang="en-US" sz="4800" b="1" i="1" dirty="0" err="1">
                <a:solidFill>
                  <a:srgbClr val="18579B"/>
                </a:solidFill>
                <a:latin typeface="Calibri"/>
                <a:ea typeface="Calibri"/>
                <a:cs typeface="Calibri"/>
                <a:sym typeface="Calibri"/>
              </a:rPr>
              <a:t>posición</a:t>
            </a:r>
            <a:r>
              <a:rPr lang="en-US" sz="4800" b="1" i="1" dirty="0">
                <a:solidFill>
                  <a:srgbClr val="18579B"/>
                </a:solidFill>
                <a:latin typeface="Calibri"/>
                <a:ea typeface="Calibri"/>
                <a:cs typeface="Calibri"/>
                <a:sym typeface="Calibri"/>
              </a:rPr>
              <a:t> o </a:t>
            </a:r>
            <a:r>
              <a:rPr lang="en-US" sz="4800" b="1" i="1" dirty="0" err="1">
                <a:solidFill>
                  <a:srgbClr val="18579B"/>
                </a:solidFill>
                <a:latin typeface="Calibri"/>
                <a:ea typeface="Calibri"/>
                <a:cs typeface="Calibri"/>
                <a:sym typeface="Calibri"/>
              </a:rPr>
              <a:t>Equivocado</a:t>
            </a:r>
            <a:endParaRPr sz="3200" b="0" i="1" u="none" strike="noStrike" cap="none" dirty="0">
              <a:solidFill>
                <a:srgbClr val="18579B"/>
              </a:solidFill>
              <a:latin typeface="Calibri"/>
              <a:ea typeface="Calibri"/>
              <a:cs typeface="Calibri"/>
              <a:sym typeface="Calibri"/>
            </a:endParaRPr>
          </a:p>
        </p:txBody>
      </p:sp>
      <p:sp>
        <p:nvSpPr>
          <p:cNvPr id="1042" name="Google Shape;1042;p142"/>
          <p:cNvSpPr txBox="1"/>
          <p:nvPr/>
        </p:nvSpPr>
        <p:spPr>
          <a:xfrm>
            <a:off x="321732" y="1389848"/>
            <a:ext cx="10916921" cy="5468152"/>
          </a:xfrm>
          <a:prstGeom prst="rect">
            <a:avLst/>
          </a:prstGeom>
          <a:noFill/>
          <a:ln>
            <a:noFill/>
          </a:ln>
        </p:spPr>
        <p:txBody>
          <a:bodyPr spcFirstLastPara="1" wrap="square" lIns="91425" tIns="91425" rIns="91425" bIns="91425" anchor="t" anchorCtr="0">
            <a:noAutofit/>
          </a:bodyPr>
          <a:lstStyle/>
          <a:p>
            <a:pPr lvl="0">
              <a:buClr>
                <a:srgbClr val="18579B"/>
              </a:buClr>
              <a:buSzPts val="3600"/>
            </a:pPr>
            <a:r>
              <a:rPr lang="es-ES" sz="3600" b="0" i="0" u="none" strike="noStrike" cap="none" dirty="0">
                <a:solidFill>
                  <a:srgbClr val="FF0000"/>
                </a:solidFill>
                <a:latin typeface="Calibri"/>
                <a:ea typeface="Calibri"/>
                <a:cs typeface="Calibri"/>
                <a:sym typeface="Calibri"/>
              </a:rPr>
              <a:t>ANTES </a:t>
            </a:r>
            <a:r>
              <a:rPr lang="es-ES" sz="3600" b="0" i="0" u="none" strike="noStrike" cap="none" dirty="0">
                <a:solidFill>
                  <a:srgbClr val="7030A0"/>
                </a:solidFill>
                <a:latin typeface="Calibri"/>
                <a:ea typeface="Calibri"/>
                <a:cs typeface="Calibri"/>
                <a:sym typeface="Calibri"/>
              </a:rPr>
              <a:t>DEL SERVICIO</a:t>
            </a:r>
            <a:r>
              <a:rPr lang="es-ES" sz="3600" b="0" i="0" u="none" strike="noStrike" cap="none" dirty="0">
                <a:solidFill>
                  <a:srgbClr val="FF0000"/>
                </a:solidFill>
                <a:latin typeface="Calibri"/>
                <a:ea typeface="Calibri"/>
                <a:cs typeface="Calibri"/>
                <a:sym typeface="Calibri"/>
              </a:rPr>
              <a:t>:</a:t>
            </a:r>
          </a:p>
          <a:p>
            <a:pPr marL="571500" lvl="0" indent="-571500">
              <a:buClr>
                <a:srgbClr val="18579B"/>
              </a:buClr>
              <a:buSzPts val="3600"/>
              <a:buFont typeface="Arial"/>
              <a:buChar char="•"/>
            </a:pPr>
            <a:endParaRPr lang="es-ES" sz="3600" dirty="0">
              <a:solidFill>
                <a:srgbClr val="FF0000"/>
              </a:solidFill>
              <a:latin typeface="Calibri"/>
              <a:ea typeface="Calibri"/>
              <a:cs typeface="Calibri"/>
              <a:sym typeface="Calibri"/>
            </a:endParaRPr>
          </a:p>
          <a:p>
            <a:pPr marL="571500" lvl="0" indent="-571500">
              <a:buClr>
                <a:srgbClr val="18579B"/>
              </a:buClr>
              <a:buSzPts val="3600"/>
              <a:buFont typeface="Arial"/>
              <a:buChar char="•"/>
            </a:pPr>
            <a:r>
              <a:rPr lang="es-ES" sz="3600" dirty="0">
                <a:solidFill>
                  <a:srgbClr val="7030A0"/>
                </a:solidFill>
                <a:latin typeface="Calibri"/>
                <a:ea typeface="Calibri"/>
                <a:cs typeface="Calibri"/>
                <a:sym typeface="Calibri"/>
              </a:rPr>
              <a:t>Avisar</a:t>
            </a:r>
            <a:r>
              <a:rPr lang="es-ES" sz="3600" b="0" i="0" u="none" strike="noStrike" cap="none" dirty="0">
                <a:solidFill>
                  <a:srgbClr val="7030A0"/>
                </a:solidFill>
                <a:latin typeface="Calibri"/>
                <a:ea typeface="Calibri"/>
                <a:cs typeface="Calibri"/>
                <a:sym typeface="Calibri"/>
              </a:rPr>
              <a:t> a los jugadores </a:t>
            </a:r>
            <a:r>
              <a:rPr lang="es-ES" sz="3600" b="0" i="0" u="none" strike="noStrike" cap="none" dirty="0">
                <a:solidFill>
                  <a:srgbClr val="FF0000"/>
                </a:solidFill>
                <a:latin typeface="Calibri"/>
                <a:ea typeface="Calibri"/>
                <a:cs typeface="Calibri"/>
                <a:sym typeface="Calibri"/>
              </a:rPr>
              <a:t>“servidor equivocado” o “lado equivocado”.</a:t>
            </a:r>
          </a:p>
          <a:p>
            <a:pPr marL="571500" lvl="0" indent="-571500">
              <a:buClr>
                <a:srgbClr val="18579B"/>
              </a:buClr>
              <a:buSzPts val="3600"/>
              <a:buFont typeface="Arial"/>
              <a:buChar char="•"/>
            </a:pPr>
            <a:endParaRPr lang="es-ES" sz="3600" dirty="0">
              <a:solidFill>
                <a:srgbClr val="FF0000"/>
              </a:solidFill>
              <a:latin typeface="Calibri"/>
              <a:ea typeface="Calibri"/>
              <a:cs typeface="Calibri"/>
              <a:sym typeface="Calibri"/>
            </a:endParaRPr>
          </a:p>
          <a:p>
            <a:pPr marL="571500" lvl="0" indent="-571500">
              <a:buClr>
                <a:srgbClr val="18579B"/>
              </a:buClr>
              <a:buSzPts val="3600"/>
              <a:buFont typeface="Arial"/>
              <a:buChar char="•"/>
            </a:pPr>
            <a:r>
              <a:rPr lang="es-ES" sz="3600" b="0" i="0" u="none" strike="noStrike" cap="none" dirty="0">
                <a:solidFill>
                  <a:srgbClr val="FF0000"/>
                </a:solidFill>
                <a:latin typeface="Calibri"/>
                <a:ea typeface="Calibri"/>
                <a:cs typeface="Calibri"/>
                <a:sym typeface="Calibri"/>
              </a:rPr>
              <a:t>Colocar a los jugadores </a:t>
            </a:r>
            <a:r>
              <a:rPr lang="es-ES" sz="3600" b="0" i="0" u="none" strike="noStrike" cap="none" dirty="0">
                <a:solidFill>
                  <a:srgbClr val="7030A0"/>
                </a:solidFill>
                <a:latin typeface="Calibri"/>
                <a:ea typeface="Calibri"/>
                <a:cs typeface="Calibri"/>
                <a:sym typeface="Calibri"/>
              </a:rPr>
              <a:t>en su posición correcta.</a:t>
            </a:r>
          </a:p>
          <a:p>
            <a:pPr marL="571500" lvl="0" indent="-571500">
              <a:buClr>
                <a:srgbClr val="18579B"/>
              </a:buClr>
              <a:buSzPts val="3600"/>
              <a:buFont typeface="Arial"/>
              <a:buChar char="•"/>
            </a:pPr>
            <a:endParaRPr lang="es-ES" sz="3600" dirty="0">
              <a:solidFill>
                <a:srgbClr val="FF0000"/>
              </a:solidFill>
              <a:latin typeface="Calibri"/>
              <a:ea typeface="Calibri"/>
              <a:cs typeface="Calibri"/>
              <a:sym typeface="Calibri"/>
            </a:endParaRPr>
          </a:p>
          <a:p>
            <a:pPr marL="571500" lvl="0" indent="-571500">
              <a:buClr>
                <a:srgbClr val="18579B"/>
              </a:buClr>
              <a:buSzPts val="3600"/>
              <a:buFont typeface="Arial"/>
              <a:buChar char="•"/>
            </a:pPr>
            <a:r>
              <a:rPr lang="es-ES" sz="3600" b="0" i="0" u="none" strike="noStrike" cap="none" dirty="0">
                <a:solidFill>
                  <a:srgbClr val="FF0000"/>
                </a:solidFill>
                <a:latin typeface="Calibri"/>
                <a:ea typeface="Calibri"/>
                <a:cs typeface="Calibri"/>
                <a:sym typeface="Calibri"/>
              </a:rPr>
              <a:t>Volver a cantar el resultado </a:t>
            </a:r>
            <a:r>
              <a:rPr lang="es-ES" sz="3600" b="0" i="0" u="none" strike="noStrike" cap="none" dirty="0">
                <a:solidFill>
                  <a:srgbClr val="7030A0"/>
                </a:solidFill>
                <a:latin typeface="Calibri"/>
                <a:ea typeface="Calibri"/>
                <a:cs typeface="Calibri"/>
                <a:sym typeface="Calibri"/>
              </a:rPr>
              <a:t>si es necesario.</a:t>
            </a:r>
            <a:endParaRPr sz="3600" b="0" i="0" u="none" strike="noStrike" cap="none" dirty="0">
              <a:solidFill>
                <a:srgbClr val="7030A0"/>
              </a:solidFill>
              <a:latin typeface="Calibri"/>
              <a:ea typeface="Calibri"/>
              <a:cs typeface="Calibri"/>
              <a:sym typeface="Calibri"/>
            </a:endParaRPr>
          </a:p>
        </p:txBody>
      </p:sp>
      <p:sp>
        <p:nvSpPr>
          <p:cNvPr id="1043" name="Google Shape;1043;p142"/>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138</a:t>
            </a:fld>
            <a:endParaRPr dirty="0"/>
          </a:p>
        </p:txBody>
      </p:sp>
    </p:spTree>
    <p:extLst>
      <p:ext uri="{BB962C8B-B14F-4D97-AF65-F5344CB8AC3E}">
        <p14:creationId xmlns:p14="http://schemas.microsoft.com/office/powerpoint/2010/main" val="199292189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142"/>
          <p:cNvSpPr txBox="1"/>
          <p:nvPr/>
        </p:nvSpPr>
        <p:spPr>
          <a:xfrm>
            <a:off x="487680" y="161750"/>
            <a:ext cx="10750974" cy="923299"/>
          </a:xfrm>
          <a:prstGeom prst="rect">
            <a:avLst/>
          </a:prstGeom>
          <a:noFill/>
          <a:ln>
            <a:noFill/>
          </a:ln>
        </p:spPr>
        <p:txBody>
          <a:bodyPr spcFirstLastPara="1" wrap="square" lIns="91425" tIns="91425" rIns="91425" bIns="91425" anchor="t" anchorCtr="0">
            <a:spAutoFit/>
          </a:bodyPr>
          <a:lstStyle/>
          <a:p>
            <a:pPr lvl="0" algn="ctr">
              <a:buClr>
                <a:srgbClr val="18579B"/>
              </a:buClr>
              <a:buSzPts val="4800"/>
            </a:pPr>
            <a:r>
              <a:rPr lang="en-US" sz="4800" b="1" i="1" dirty="0">
                <a:solidFill>
                  <a:srgbClr val="18579B"/>
                </a:solidFill>
                <a:latin typeface="Calibri"/>
                <a:ea typeface="Calibri"/>
                <a:cs typeface="Calibri"/>
                <a:sym typeface="Calibri"/>
              </a:rPr>
              <a:t>Receptor </a:t>
            </a:r>
            <a:r>
              <a:rPr lang="en-US" sz="4800" b="1" i="1" dirty="0" err="1">
                <a:solidFill>
                  <a:srgbClr val="18579B"/>
                </a:solidFill>
                <a:latin typeface="Calibri"/>
                <a:ea typeface="Calibri"/>
                <a:cs typeface="Calibri"/>
                <a:sym typeface="Calibri"/>
              </a:rPr>
              <a:t>Equivocado</a:t>
            </a:r>
            <a:endParaRPr sz="3200" b="0" i="1" u="none" strike="noStrike" cap="none" dirty="0">
              <a:solidFill>
                <a:srgbClr val="18579B"/>
              </a:solidFill>
              <a:latin typeface="Calibri"/>
              <a:ea typeface="Calibri"/>
              <a:cs typeface="Calibri"/>
              <a:sym typeface="Calibri"/>
            </a:endParaRPr>
          </a:p>
        </p:txBody>
      </p:sp>
      <p:sp>
        <p:nvSpPr>
          <p:cNvPr id="1042" name="Google Shape;1042;p142"/>
          <p:cNvSpPr txBox="1"/>
          <p:nvPr/>
        </p:nvSpPr>
        <p:spPr>
          <a:xfrm>
            <a:off x="321732" y="1389848"/>
            <a:ext cx="10916921" cy="5468152"/>
          </a:xfrm>
          <a:prstGeom prst="rect">
            <a:avLst/>
          </a:prstGeom>
          <a:noFill/>
          <a:ln>
            <a:noFill/>
          </a:ln>
        </p:spPr>
        <p:txBody>
          <a:bodyPr spcFirstLastPara="1" wrap="square" lIns="91425" tIns="91425" rIns="91425" bIns="91425" anchor="t" anchorCtr="0">
            <a:noAutofit/>
          </a:bodyPr>
          <a:lstStyle/>
          <a:p>
            <a:pPr lvl="0">
              <a:buClr>
                <a:srgbClr val="18579B"/>
              </a:buClr>
              <a:buSzPts val="3600"/>
            </a:pPr>
            <a:r>
              <a:rPr lang="es-ES" sz="3600" b="0" i="0" u="none" strike="noStrike" cap="none" dirty="0">
                <a:solidFill>
                  <a:srgbClr val="FF0000"/>
                </a:solidFill>
                <a:latin typeface="Calibri"/>
                <a:ea typeface="Calibri"/>
                <a:cs typeface="Calibri"/>
                <a:sym typeface="Calibri"/>
              </a:rPr>
              <a:t>ANTES </a:t>
            </a:r>
            <a:r>
              <a:rPr lang="es-ES" sz="3600" b="0" i="0" u="none" strike="noStrike" cap="none" dirty="0">
                <a:solidFill>
                  <a:srgbClr val="7030A0"/>
                </a:solidFill>
                <a:latin typeface="Calibri"/>
                <a:ea typeface="Calibri"/>
                <a:cs typeface="Calibri"/>
                <a:sym typeface="Calibri"/>
              </a:rPr>
              <a:t>DEL SERVICIO:</a:t>
            </a:r>
          </a:p>
          <a:p>
            <a:pPr marL="571500" lvl="0" indent="-571500">
              <a:buClr>
                <a:srgbClr val="18579B"/>
              </a:buClr>
              <a:buSzPts val="3600"/>
              <a:buFont typeface="Arial"/>
              <a:buChar char="•"/>
            </a:pPr>
            <a:endParaRPr lang="es-ES" sz="3600" dirty="0">
              <a:solidFill>
                <a:srgbClr val="FF0000"/>
              </a:solidFill>
              <a:latin typeface="Calibri"/>
              <a:ea typeface="Calibri"/>
              <a:cs typeface="Calibri"/>
              <a:sym typeface="Calibri"/>
            </a:endParaRPr>
          </a:p>
          <a:p>
            <a:pPr marL="571500" lvl="0" indent="-571500">
              <a:buClr>
                <a:srgbClr val="18579B"/>
              </a:buClr>
              <a:buSzPts val="3600"/>
              <a:buFont typeface="Arial"/>
              <a:buChar char="•"/>
            </a:pPr>
            <a:r>
              <a:rPr lang="es-ES" sz="3600" dirty="0">
                <a:solidFill>
                  <a:srgbClr val="7030A0"/>
                </a:solidFill>
                <a:latin typeface="Calibri"/>
                <a:ea typeface="Calibri"/>
                <a:cs typeface="Calibri"/>
                <a:sym typeface="Calibri"/>
              </a:rPr>
              <a:t>Avisar</a:t>
            </a:r>
            <a:r>
              <a:rPr lang="es-ES" sz="3600" b="0" i="0" u="none" strike="noStrike" cap="none" dirty="0">
                <a:solidFill>
                  <a:srgbClr val="7030A0"/>
                </a:solidFill>
                <a:latin typeface="Calibri"/>
                <a:ea typeface="Calibri"/>
                <a:cs typeface="Calibri"/>
                <a:sym typeface="Calibri"/>
              </a:rPr>
              <a:t> a los jugadores </a:t>
            </a:r>
            <a:r>
              <a:rPr lang="es-ES" sz="3600" b="0" i="0" u="none" strike="noStrike" cap="none" dirty="0">
                <a:solidFill>
                  <a:srgbClr val="FF0000"/>
                </a:solidFill>
                <a:latin typeface="Calibri"/>
                <a:ea typeface="Calibri"/>
                <a:cs typeface="Calibri"/>
                <a:sym typeface="Calibri"/>
              </a:rPr>
              <a:t>“</a:t>
            </a:r>
            <a:r>
              <a:rPr lang="es-ES" sz="3600" dirty="0">
                <a:solidFill>
                  <a:srgbClr val="FF0000"/>
                </a:solidFill>
                <a:latin typeface="Calibri"/>
                <a:ea typeface="Calibri"/>
                <a:cs typeface="Calibri"/>
                <a:sym typeface="Calibri"/>
              </a:rPr>
              <a:t>resta</a:t>
            </a:r>
            <a:r>
              <a:rPr lang="es-ES" sz="3600" b="0" i="0" u="none" strike="noStrike" cap="none" dirty="0">
                <a:solidFill>
                  <a:srgbClr val="FF0000"/>
                </a:solidFill>
                <a:latin typeface="Calibri"/>
                <a:ea typeface="Calibri"/>
                <a:cs typeface="Calibri"/>
                <a:sym typeface="Calibri"/>
              </a:rPr>
              <a:t>dor equivocado”.</a:t>
            </a:r>
          </a:p>
          <a:p>
            <a:pPr marL="571500" lvl="0" indent="-571500">
              <a:buClr>
                <a:srgbClr val="18579B"/>
              </a:buClr>
              <a:buSzPts val="3600"/>
              <a:buFont typeface="Arial"/>
              <a:buChar char="•"/>
            </a:pPr>
            <a:endParaRPr lang="es-ES" sz="3600" dirty="0">
              <a:solidFill>
                <a:srgbClr val="FF0000"/>
              </a:solidFill>
              <a:latin typeface="Calibri"/>
              <a:ea typeface="Calibri"/>
              <a:cs typeface="Calibri"/>
              <a:sym typeface="Calibri"/>
            </a:endParaRPr>
          </a:p>
          <a:p>
            <a:pPr marL="571500" lvl="0" indent="-571500">
              <a:buClr>
                <a:srgbClr val="18579B"/>
              </a:buClr>
              <a:buSzPts val="3600"/>
              <a:buFont typeface="Arial"/>
              <a:buChar char="•"/>
            </a:pPr>
            <a:r>
              <a:rPr lang="es-ES" sz="3600" b="0" i="0" u="none" strike="noStrike" cap="none" dirty="0">
                <a:solidFill>
                  <a:srgbClr val="FF0000"/>
                </a:solidFill>
                <a:latin typeface="Calibri"/>
                <a:ea typeface="Calibri"/>
                <a:cs typeface="Calibri"/>
                <a:sym typeface="Calibri"/>
              </a:rPr>
              <a:t>Colocar a los jugadores </a:t>
            </a:r>
            <a:r>
              <a:rPr lang="es-ES" sz="3600" b="0" i="0" u="none" strike="noStrike" cap="none" dirty="0">
                <a:solidFill>
                  <a:srgbClr val="7030A0"/>
                </a:solidFill>
                <a:latin typeface="Calibri"/>
                <a:ea typeface="Calibri"/>
                <a:cs typeface="Calibri"/>
                <a:sym typeface="Calibri"/>
              </a:rPr>
              <a:t>en su posición correcta.</a:t>
            </a:r>
          </a:p>
          <a:p>
            <a:pPr marL="571500" lvl="0" indent="-571500">
              <a:buClr>
                <a:srgbClr val="18579B"/>
              </a:buClr>
              <a:buSzPts val="3600"/>
              <a:buFont typeface="Arial"/>
              <a:buChar char="•"/>
            </a:pPr>
            <a:endParaRPr lang="es-ES" sz="3600" dirty="0">
              <a:solidFill>
                <a:srgbClr val="FF0000"/>
              </a:solidFill>
              <a:latin typeface="Calibri"/>
              <a:ea typeface="Calibri"/>
              <a:cs typeface="Calibri"/>
              <a:sym typeface="Calibri"/>
            </a:endParaRPr>
          </a:p>
          <a:p>
            <a:pPr marL="571500" lvl="0" indent="-571500">
              <a:buClr>
                <a:srgbClr val="18579B"/>
              </a:buClr>
              <a:buSzPts val="3600"/>
              <a:buFont typeface="Arial"/>
              <a:buChar char="•"/>
            </a:pPr>
            <a:r>
              <a:rPr lang="es-ES" sz="3600" b="0" i="0" u="none" strike="noStrike" cap="none" dirty="0">
                <a:solidFill>
                  <a:srgbClr val="FF0000"/>
                </a:solidFill>
                <a:latin typeface="Calibri"/>
                <a:ea typeface="Calibri"/>
                <a:cs typeface="Calibri"/>
                <a:sym typeface="Calibri"/>
              </a:rPr>
              <a:t>Volver a cantar el resultado </a:t>
            </a:r>
            <a:r>
              <a:rPr lang="es-ES" sz="3600" b="0" i="0" u="none" strike="noStrike" cap="none" dirty="0">
                <a:solidFill>
                  <a:srgbClr val="7030A0"/>
                </a:solidFill>
                <a:latin typeface="Calibri"/>
                <a:ea typeface="Calibri"/>
                <a:cs typeface="Calibri"/>
                <a:sym typeface="Calibri"/>
              </a:rPr>
              <a:t>si es necesario.</a:t>
            </a:r>
            <a:endParaRPr sz="3600" b="0" i="0" u="none" strike="noStrike" cap="none" dirty="0">
              <a:solidFill>
                <a:srgbClr val="7030A0"/>
              </a:solidFill>
              <a:latin typeface="Calibri"/>
              <a:ea typeface="Calibri"/>
              <a:cs typeface="Calibri"/>
              <a:sym typeface="Calibri"/>
            </a:endParaRPr>
          </a:p>
        </p:txBody>
      </p:sp>
      <p:sp>
        <p:nvSpPr>
          <p:cNvPr id="1043" name="Google Shape;1043;p142"/>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139</a:t>
            </a:fld>
            <a:endParaRPr dirty="0"/>
          </a:p>
        </p:txBody>
      </p:sp>
    </p:spTree>
    <p:extLst>
      <p:ext uri="{BB962C8B-B14F-4D97-AF65-F5344CB8AC3E}">
        <p14:creationId xmlns:p14="http://schemas.microsoft.com/office/powerpoint/2010/main" val="3556859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6"/>
          <p:cNvSpPr txBox="1">
            <a:spLocks noGrp="1"/>
          </p:cNvSpPr>
          <p:nvPr>
            <p:ph type="body" idx="1"/>
          </p:nvPr>
        </p:nvSpPr>
        <p:spPr>
          <a:xfrm>
            <a:off x="513807" y="97123"/>
            <a:ext cx="11303724" cy="5588714"/>
          </a:xfrm>
          <a:prstGeom prst="rect">
            <a:avLst/>
          </a:prstGeom>
          <a:noFill/>
          <a:ln>
            <a:noFill/>
          </a:ln>
        </p:spPr>
        <p:txBody>
          <a:bodyPr spcFirstLastPara="1" wrap="square" lIns="45700" tIns="45700" rIns="45700" bIns="45700" anchor="t" anchorCtr="0">
            <a:normAutofit/>
          </a:bodyPr>
          <a:lstStyle/>
          <a:p>
            <a:pPr marL="0" lvl="1" indent="349250" algn="ctr">
              <a:spcBef>
                <a:spcPts val="0"/>
              </a:spcBef>
              <a:buSzPts val="4400"/>
              <a:buNone/>
            </a:pPr>
            <a:r>
              <a:rPr lang="en-US" sz="4400" b="1" i="1" dirty="0"/>
              <a:t>Se </a:t>
            </a:r>
            <a:r>
              <a:rPr lang="en-US" sz="4400" b="1" i="1" dirty="0" err="1"/>
              <a:t>trata</a:t>
            </a:r>
            <a:r>
              <a:rPr lang="en-US" sz="4400" b="1" i="1" dirty="0"/>
              <a:t> de </a:t>
            </a:r>
            <a:r>
              <a:rPr lang="en-US" sz="4400" b="1" i="1" dirty="0" err="1"/>
              <a:t>Aumentar</a:t>
            </a:r>
            <a:r>
              <a:rPr lang="en-US" sz="4400" b="1" i="1" dirty="0"/>
              <a:t> la Calidad de </a:t>
            </a:r>
            <a:r>
              <a:rPr lang="en-US" sz="4400" b="1" i="1" dirty="0" err="1"/>
              <a:t>Arbitraje</a:t>
            </a:r>
            <a:r>
              <a:rPr lang="en-US" sz="4400" dirty="0"/>
              <a:t>
</a:t>
            </a:r>
            <a:r>
              <a:rPr lang="en-US" sz="2800" dirty="0"/>
              <a:t> </a:t>
            </a:r>
            <a:r>
              <a:rPr lang="en-US" sz="2800" dirty="0" err="1"/>
              <a:t>Estandarización</a:t>
            </a:r>
            <a:r>
              <a:rPr lang="en-US" sz="2800" dirty="0"/>
              <a:t>/</a:t>
            </a:r>
            <a:r>
              <a:rPr lang="en-US" sz="2800" dirty="0" err="1"/>
              <a:t>Consistencia</a:t>
            </a:r>
            <a:r>
              <a:rPr lang="en-US" sz="2800" dirty="0"/>
              <a:t>/</a:t>
            </a:r>
            <a:r>
              <a:rPr lang="en-US" sz="2800" dirty="0" err="1"/>
              <a:t>Profesionalismo</a:t>
            </a:r>
            <a:endParaRPr dirty="0"/>
          </a:p>
        </p:txBody>
      </p:sp>
      <p:sp>
        <p:nvSpPr>
          <p:cNvPr id="161" name="Google Shape;161;p16"/>
          <p:cNvSpPr txBox="1"/>
          <p:nvPr/>
        </p:nvSpPr>
        <p:spPr>
          <a:xfrm>
            <a:off x="509696" y="1441017"/>
            <a:ext cx="10728959" cy="566304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dirty="0">
              <a:solidFill>
                <a:srgbClr val="000000"/>
              </a:solidFill>
              <a:latin typeface="Source Sans Pro"/>
              <a:ea typeface="Source Sans Pro"/>
              <a:cs typeface="Source Sans Pro"/>
              <a:sym typeface="Source Sans Pro"/>
            </a:endParaRPr>
          </a:p>
          <a:p>
            <a:pPr lvl="2" indent="685800" algn="ctr">
              <a:buClr>
                <a:srgbClr val="FF0000"/>
              </a:buClr>
              <a:buSzPts val="3200"/>
            </a:pPr>
            <a:r>
              <a:rPr lang="es-ES" sz="3200" i="1" dirty="0">
                <a:solidFill>
                  <a:srgbClr val="FF0000"/>
                </a:solidFill>
                <a:latin typeface="Calibri"/>
                <a:ea typeface="Calibri"/>
                <a:cs typeface="Calibri"/>
                <a:sym typeface="Calibri"/>
              </a:rPr>
              <a:t>El partido es sobre los jugadores, el juego </a:t>
            </a:r>
          </a:p>
          <a:p>
            <a:pPr lvl="2" indent="685800" algn="ctr">
              <a:buClr>
                <a:srgbClr val="FF0000"/>
              </a:buClr>
              <a:buSzPts val="3200"/>
            </a:pPr>
            <a:r>
              <a:rPr lang="es-ES" sz="3200" i="1" dirty="0">
                <a:solidFill>
                  <a:srgbClr val="FF0000"/>
                </a:solidFill>
                <a:latin typeface="Calibri"/>
                <a:ea typeface="Calibri"/>
                <a:cs typeface="Calibri"/>
                <a:sym typeface="Calibri"/>
              </a:rPr>
              <a:t>y el éxito del torneo
NO </a:t>
            </a:r>
            <a:r>
              <a:rPr lang="es-ES" sz="3200" i="1">
                <a:solidFill>
                  <a:srgbClr val="FF0000"/>
                </a:solidFill>
                <a:latin typeface="Calibri"/>
                <a:ea typeface="Calibri"/>
                <a:cs typeface="Calibri"/>
                <a:sym typeface="Calibri"/>
              </a:rPr>
              <a:t>el árbitro</a:t>
            </a:r>
            <a:r>
              <a:rPr lang="es-ES" sz="3200" i="1" dirty="0">
                <a:solidFill>
                  <a:srgbClr val="FF0000"/>
                </a:solidFill>
                <a:latin typeface="Calibri"/>
                <a:ea typeface="Calibri"/>
                <a:cs typeface="Calibri"/>
                <a:sym typeface="Calibri"/>
              </a:rPr>
              <a:t>
</a:t>
            </a:r>
            <a:endParaRPr sz="2400" b="0" i="1" u="none" strike="noStrike" cap="none" dirty="0">
              <a:solidFill>
                <a:srgbClr val="000000"/>
              </a:solidFill>
              <a:latin typeface="Calibri"/>
              <a:ea typeface="Calibri"/>
              <a:cs typeface="Calibri"/>
              <a:sym typeface="Calibri"/>
            </a:endParaRPr>
          </a:p>
          <a:p>
            <a:pPr lvl="2" indent="685800" algn="ctr">
              <a:buClr>
                <a:srgbClr val="18579B"/>
              </a:buClr>
              <a:buSzPts val="3600"/>
            </a:pPr>
            <a:r>
              <a:rPr lang="es-ES" sz="3600" i="1">
                <a:solidFill>
                  <a:srgbClr val="18579B"/>
                </a:solidFill>
                <a:latin typeface="Calibri"/>
                <a:ea typeface="Calibri"/>
                <a:cs typeface="Calibri"/>
                <a:sym typeface="Calibri"/>
              </a:rPr>
              <a:t>El árbitro </a:t>
            </a:r>
            <a:r>
              <a:rPr lang="es-ES" sz="3600" i="1" dirty="0">
                <a:solidFill>
                  <a:srgbClr val="18579B"/>
                </a:solidFill>
                <a:latin typeface="Calibri"/>
                <a:ea typeface="Calibri"/>
                <a:cs typeface="Calibri"/>
                <a:sym typeface="Calibri"/>
              </a:rPr>
              <a:t>es un facilitador
</a:t>
            </a:r>
            <a:endParaRPr sz="3600" b="1" i="0" u="none" strike="noStrike" cap="none" dirty="0">
              <a:solidFill>
                <a:srgbClr val="000000"/>
              </a:solidFill>
              <a:latin typeface="Calibri"/>
              <a:ea typeface="Calibri"/>
              <a:cs typeface="Calibri"/>
              <a:sym typeface="Calibri"/>
            </a:endParaRPr>
          </a:p>
          <a:p>
            <a:pPr lvl="2" indent="685800" algn="ctr">
              <a:buClr>
                <a:srgbClr val="18579B"/>
              </a:buClr>
              <a:buSzPts val="3600"/>
            </a:pPr>
            <a:r>
              <a:rPr lang="es-ES" sz="3600" b="1">
                <a:solidFill>
                  <a:srgbClr val="18579B"/>
                </a:solidFill>
                <a:latin typeface="Calibri"/>
                <a:ea typeface="Calibri"/>
                <a:cs typeface="Calibri"/>
                <a:sym typeface="Calibri"/>
              </a:rPr>
              <a:t>El árbitro </a:t>
            </a:r>
            <a:r>
              <a:rPr lang="es-ES" sz="3600" b="1" dirty="0">
                <a:solidFill>
                  <a:srgbClr val="18579B"/>
                </a:solidFill>
                <a:latin typeface="Calibri"/>
                <a:ea typeface="Calibri"/>
                <a:cs typeface="Calibri"/>
                <a:sym typeface="Calibri"/>
              </a:rPr>
              <a:t>con más ÉXITO 
Es el que 
Nadie recuerda después del partido
</a:t>
            </a:r>
            <a:endParaRPr sz="3600" b="1" i="0" u="none" strike="noStrike" cap="none" dirty="0">
              <a:solidFill>
                <a:srgbClr val="000000"/>
              </a:solidFill>
              <a:latin typeface="Source Sans Pro"/>
              <a:ea typeface="Source Sans Pro"/>
              <a:cs typeface="Source Sans Pro"/>
              <a:sym typeface="Source Sans Pro"/>
            </a:endParaRPr>
          </a:p>
        </p:txBody>
      </p:sp>
      <p:sp>
        <p:nvSpPr>
          <p:cNvPr id="162" name="Google Shape;162;p1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14</a:t>
            </a:fld>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143"/>
          <p:cNvSpPr txBox="1">
            <a:spLocks noGrp="1"/>
          </p:cNvSpPr>
          <p:nvPr>
            <p:ph type="title"/>
          </p:nvPr>
        </p:nvSpPr>
        <p:spPr>
          <a:xfrm>
            <a:off x="286439" y="304800"/>
            <a:ext cx="11655845" cy="646290"/>
          </a:xfrm>
          <a:prstGeom prst="rect">
            <a:avLst/>
          </a:prstGeom>
          <a:noFill/>
          <a:ln>
            <a:noFill/>
          </a:ln>
        </p:spPr>
        <p:txBody>
          <a:bodyPr spcFirstLastPara="1" wrap="square" lIns="45700" tIns="45700" rIns="45700" bIns="45700" anchor="b" anchorCtr="0">
            <a:normAutofit fontScale="90000"/>
          </a:bodyPr>
          <a:lstStyle/>
          <a:p>
            <a:pPr lvl="0">
              <a:buClr>
                <a:srgbClr val="18579B"/>
              </a:buClr>
              <a:buSzPct val="100000"/>
            </a:pPr>
            <a:br>
              <a:rPr lang="en-US" sz="5333" b="1" dirty="0">
                <a:solidFill>
                  <a:srgbClr val="18579B"/>
                </a:solidFill>
                <a:latin typeface="Calibri"/>
                <a:ea typeface="Calibri"/>
                <a:cs typeface="Calibri"/>
                <a:sym typeface="Calibri"/>
              </a:rPr>
            </a:br>
            <a:r>
              <a:rPr lang="en-US" sz="5333" b="1" dirty="0" err="1">
                <a:solidFill>
                  <a:srgbClr val="18579B"/>
                </a:solidFill>
                <a:latin typeface="Calibri"/>
                <a:ea typeface="Calibri"/>
                <a:cs typeface="Calibri"/>
                <a:sym typeface="Calibri"/>
              </a:rPr>
              <a:t>Servidor</a:t>
            </a:r>
            <a:r>
              <a:rPr lang="en-US" sz="5333" b="1" dirty="0">
                <a:solidFill>
                  <a:srgbClr val="18579B"/>
                </a:solidFill>
                <a:latin typeface="Calibri"/>
                <a:ea typeface="Calibri"/>
                <a:cs typeface="Calibri"/>
                <a:sym typeface="Calibri"/>
              </a:rPr>
              <a:t> o </a:t>
            </a:r>
            <a:r>
              <a:rPr lang="es-ES" sz="5300" b="1" dirty="0">
                <a:solidFill>
                  <a:srgbClr val="18579B"/>
                </a:solidFill>
                <a:latin typeface="Calibri"/>
                <a:ea typeface="Calibri"/>
                <a:cs typeface="Calibri"/>
                <a:sym typeface="Calibri"/>
              </a:rPr>
              <a:t>Receptor Incorrecto</a:t>
            </a:r>
            <a:r>
              <a:rPr lang="es-ES" sz="5300" b="1" dirty="0">
                <a:solidFill>
                  <a:srgbClr val="18579B"/>
                </a:solidFill>
              </a:rPr>
              <a:t> </a:t>
            </a:r>
            <a:endParaRPr sz="5300" dirty="0"/>
          </a:p>
        </p:txBody>
      </p:sp>
      <p:sp>
        <p:nvSpPr>
          <p:cNvPr id="1049" name="Google Shape;1049;p143"/>
          <p:cNvSpPr txBox="1">
            <a:spLocks noGrp="1"/>
          </p:cNvSpPr>
          <p:nvPr>
            <p:ph type="body" idx="1"/>
          </p:nvPr>
        </p:nvSpPr>
        <p:spPr>
          <a:xfrm>
            <a:off x="1219200" y="1877085"/>
            <a:ext cx="9753600" cy="4419601"/>
          </a:xfrm>
          <a:prstGeom prst="rect">
            <a:avLst/>
          </a:prstGeom>
          <a:noFill/>
          <a:ln>
            <a:noFill/>
          </a:ln>
        </p:spPr>
        <p:txBody>
          <a:bodyPr spcFirstLastPara="1" wrap="square" lIns="45700" tIns="45700" rIns="45700" bIns="45700" anchor="t" anchorCtr="0">
            <a:normAutofit/>
          </a:bodyPr>
          <a:lstStyle/>
          <a:p>
            <a:pPr marL="903288" lvl="0" indent="-719138">
              <a:spcBef>
                <a:spcPts val="0"/>
              </a:spcBef>
              <a:buClr>
                <a:srgbClr val="18579B"/>
              </a:buClr>
              <a:buSzPts val="3960"/>
              <a:buFont typeface="Arial"/>
              <a:buChar char="•"/>
            </a:pPr>
            <a:r>
              <a:rPr lang="es-ES" sz="3600" dirty="0">
                <a:solidFill>
                  <a:srgbClr val="7030A0"/>
                </a:solidFill>
              </a:rPr>
              <a:t>Si se detecta </a:t>
            </a:r>
            <a:r>
              <a:rPr lang="es-ES" sz="3600" dirty="0">
                <a:solidFill>
                  <a:srgbClr val="FF0000"/>
                </a:solidFill>
              </a:rPr>
              <a:t>después del servicio, </a:t>
            </a:r>
            <a:r>
              <a:rPr lang="es-ES" sz="3600" dirty="0">
                <a:solidFill>
                  <a:srgbClr val="7030A0"/>
                </a:solidFill>
              </a:rPr>
              <a:t>detener el juego y repetir el rally.</a:t>
            </a:r>
            <a:endParaRPr dirty="0">
              <a:solidFill>
                <a:srgbClr val="7030A0"/>
              </a:solidFill>
            </a:endParaRPr>
          </a:p>
          <a:p>
            <a:pPr marL="903288" lvl="0" indent="-719138">
              <a:buClr>
                <a:srgbClr val="18579B"/>
              </a:buClr>
              <a:buSzPts val="3960"/>
              <a:buFont typeface="Arial"/>
              <a:buChar char="•"/>
            </a:pPr>
            <a:r>
              <a:rPr lang="en-US" sz="3600" dirty="0">
                <a:solidFill>
                  <a:srgbClr val="18579B"/>
                </a:solidFill>
              </a:rPr>
              <a:t>Si se </a:t>
            </a:r>
            <a:r>
              <a:rPr lang="en-US" sz="3600" dirty="0" err="1">
                <a:solidFill>
                  <a:srgbClr val="18579B"/>
                </a:solidFill>
              </a:rPr>
              <a:t>detecta</a:t>
            </a:r>
            <a:r>
              <a:rPr lang="en-US" sz="3600" dirty="0">
                <a:solidFill>
                  <a:srgbClr val="18579B"/>
                </a:solidFill>
              </a:rPr>
              <a:t> </a:t>
            </a:r>
            <a:r>
              <a:rPr lang="en-US" sz="3600" dirty="0" err="1">
                <a:solidFill>
                  <a:srgbClr val="FF0000"/>
                </a:solidFill>
              </a:rPr>
              <a:t>después</a:t>
            </a:r>
            <a:r>
              <a:rPr lang="en-US" sz="3600" dirty="0">
                <a:solidFill>
                  <a:srgbClr val="FF0000"/>
                </a:solidFill>
              </a:rPr>
              <a:t> de </a:t>
            </a:r>
            <a:r>
              <a:rPr lang="en-US" sz="3600" dirty="0" err="1">
                <a:solidFill>
                  <a:srgbClr val="FF0000"/>
                </a:solidFill>
              </a:rPr>
              <a:t>terminar</a:t>
            </a:r>
            <a:r>
              <a:rPr lang="en-US" sz="3600" dirty="0">
                <a:solidFill>
                  <a:srgbClr val="FF0000"/>
                </a:solidFill>
              </a:rPr>
              <a:t> </a:t>
            </a:r>
            <a:r>
              <a:rPr lang="en-US" sz="3600" dirty="0" err="1">
                <a:solidFill>
                  <a:srgbClr val="FF0000"/>
                </a:solidFill>
              </a:rPr>
              <a:t>el</a:t>
            </a:r>
            <a:r>
              <a:rPr lang="en-US" sz="3600" dirty="0">
                <a:solidFill>
                  <a:srgbClr val="FF0000"/>
                </a:solidFill>
              </a:rPr>
              <a:t> rally</a:t>
            </a:r>
            <a:r>
              <a:rPr lang="en-US" sz="3600" dirty="0">
                <a:solidFill>
                  <a:srgbClr val="18579B"/>
                </a:solidFill>
              </a:rPr>
              <a:t>, </a:t>
            </a:r>
            <a:r>
              <a:rPr lang="en-US" sz="3600" dirty="0" err="1">
                <a:solidFill>
                  <a:srgbClr val="18579B"/>
                </a:solidFill>
              </a:rPr>
              <a:t>el</a:t>
            </a:r>
            <a:r>
              <a:rPr lang="en-US" sz="3600" dirty="0">
                <a:solidFill>
                  <a:srgbClr val="18579B"/>
                </a:solidFill>
              </a:rPr>
              <a:t> </a:t>
            </a:r>
            <a:r>
              <a:rPr lang="en-US" sz="3600" dirty="0" err="1">
                <a:solidFill>
                  <a:srgbClr val="18579B"/>
                </a:solidFill>
              </a:rPr>
              <a:t>resultado</a:t>
            </a:r>
            <a:r>
              <a:rPr lang="en-US" sz="3600" dirty="0">
                <a:solidFill>
                  <a:srgbClr val="18579B"/>
                </a:solidFill>
              </a:rPr>
              <a:t> del </a:t>
            </a:r>
            <a:r>
              <a:rPr lang="en-US" sz="3600" dirty="0" err="1">
                <a:solidFill>
                  <a:srgbClr val="18579B"/>
                </a:solidFill>
              </a:rPr>
              <a:t>mismo</a:t>
            </a:r>
            <a:r>
              <a:rPr lang="en-US" sz="3600" dirty="0">
                <a:solidFill>
                  <a:srgbClr val="18579B"/>
                </a:solidFill>
              </a:rPr>
              <a:t> se </a:t>
            </a:r>
            <a:r>
              <a:rPr lang="en-US" sz="3600" dirty="0" err="1">
                <a:solidFill>
                  <a:srgbClr val="18579B"/>
                </a:solidFill>
              </a:rPr>
              <a:t>mantendrá</a:t>
            </a:r>
            <a:r>
              <a:rPr lang="en-US" sz="3600" dirty="0">
                <a:solidFill>
                  <a:srgbClr val="18579B"/>
                </a:solidFill>
              </a:rPr>
              <a:t>.</a:t>
            </a:r>
            <a:endParaRPr dirty="0">
              <a:solidFill>
                <a:srgbClr val="FF0000"/>
              </a:solidFill>
            </a:endParaRPr>
          </a:p>
          <a:p>
            <a:pPr marL="184150" lvl="0" indent="0">
              <a:buClr>
                <a:srgbClr val="18579B"/>
              </a:buClr>
              <a:buSzPts val="3960"/>
            </a:pPr>
            <a:endParaRPr sz="3600" dirty="0">
              <a:solidFill>
                <a:srgbClr val="18579B"/>
              </a:solidFill>
              <a:latin typeface="Calibri"/>
              <a:ea typeface="Calibri"/>
              <a:cs typeface="Calibri"/>
              <a:sym typeface="Calibri"/>
            </a:endParaRPr>
          </a:p>
          <a:p>
            <a:pPr marL="349250" lvl="0" indent="-97790" algn="l" rtl="0">
              <a:lnSpc>
                <a:spcPct val="100000"/>
              </a:lnSpc>
              <a:spcBef>
                <a:spcPts val="2000"/>
              </a:spcBef>
              <a:spcAft>
                <a:spcPts val="0"/>
              </a:spcAft>
              <a:buClr>
                <a:srgbClr val="18579B"/>
              </a:buClr>
              <a:buSzPts val="3960"/>
              <a:buFont typeface="Arial"/>
              <a:buNone/>
            </a:pPr>
            <a:endParaRPr sz="3600" dirty="0">
              <a:latin typeface="Calibri"/>
              <a:ea typeface="Calibri"/>
              <a:cs typeface="Calibri"/>
              <a:sym typeface="Calibri"/>
            </a:endParaRPr>
          </a:p>
        </p:txBody>
      </p:sp>
      <p:sp>
        <p:nvSpPr>
          <p:cNvPr id="1050" name="Google Shape;1050;p143"/>
          <p:cNvSpPr txBox="1">
            <a:spLocks noGrp="1"/>
          </p:cNvSpPr>
          <p:nvPr>
            <p:ph type="sldNum" idx="12"/>
          </p:nvPr>
        </p:nvSpPr>
        <p:spPr>
          <a:xfrm>
            <a:off x="11238654" y="6135087"/>
            <a:ext cx="87206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140</a:t>
            </a:fld>
            <a:endParaRPr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6" name="Google Shape;1056;p144"/>
          <p:cNvSpPr txBox="1">
            <a:spLocks noGrp="1"/>
          </p:cNvSpPr>
          <p:nvPr>
            <p:ph type="body" idx="1"/>
          </p:nvPr>
        </p:nvSpPr>
        <p:spPr>
          <a:xfrm>
            <a:off x="1237544" y="2607733"/>
            <a:ext cx="9716911" cy="3589936"/>
          </a:xfrm>
          <a:prstGeom prst="rect">
            <a:avLst/>
          </a:prstGeom>
          <a:noFill/>
          <a:ln>
            <a:noFill/>
          </a:ln>
        </p:spPr>
        <p:txBody>
          <a:bodyPr spcFirstLastPara="1" wrap="square" lIns="45700" tIns="45700" rIns="45700" bIns="45700" anchor="t" anchorCtr="0">
            <a:normAutofit/>
          </a:bodyPr>
          <a:lstStyle/>
          <a:p>
            <a:pPr marL="903288" lvl="0" indent="-819150">
              <a:spcBef>
                <a:spcPts val="0"/>
              </a:spcBef>
              <a:buClr>
                <a:srgbClr val="18579B"/>
              </a:buClr>
              <a:buSzPts val="3960"/>
              <a:buFont typeface="Arial"/>
              <a:buChar char="•"/>
            </a:pPr>
            <a:r>
              <a:rPr lang="es-ES" sz="3600" dirty="0">
                <a:solidFill>
                  <a:srgbClr val="FF0000"/>
                </a:solidFill>
              </a:rPr>
              <a:t>Solo existirá falta </a:t>
            </a:r>
            <a:r>
              <a:rPr lang="es-ES" sz="3600" dirty="0">
                <a:solidFill>
                  <a:srgbClr val="7030A0"/>
                </a:solidFill>
              </a:rPr>
              <a:t>si un jugador detiene el juego para reclamar un servidor, restador o posición incorrecta y no tiene razón. </a:t>
            </a:r>
            <a:endParaRPr sz="3600" dirty="0">
              <a:solidFill>
                <a:srgbClr val="7030A0"/>
              </a:solidFill>
              <a:latin typeface="Calibri"/>
              <a:ea typeface="Calibri"/>
              <a:cs typeface="Calibri"/>
              <a:sym typeface="Calibri"/>
            </a:endParaRPr>
          </a:p>
        </p:txBody>
      </p:sp>
      <p:sp>
        <p:nvSpPr>
          <p:cNvPr id="1057" name="Google Shape;1057;p144"/>
          <p:cNvSpPr txBox="1">
            <a:spLocks noGrp="1"/>
          </p:cNvSpPr>
          <p:nvPr>
            <p:ph type="sldNum" idx="12"/>
          </p:nvPr>
        </p:nvSpPr>
        <p:spPr>
          <a:xfrm>
            <a:off x="11238654" y="6135087"/>
            <a:ext cx="88222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141</a:t>
            </a:fld>
            <a:endParaRPr dirty="0"/>
          </a:p>
        </p:txBody>
      </p:sp>
      <p:sp>
        <p:nvSpPr>
          <p:cNvPr id="4" name="Título 3">
            <a:extLst>
              <a:ext uri="{FF2B5EF4-FFF2-40B4-BE49-F238E27FC236}">
                <a16:creationId xmlns:a16="http://schemas.microsoft.com/office/drawing/2014/main" id="{456FFB14-B043-CB79-CF89-CDCB14D50D17}"/>
              </a:ext>
            </a:extLst>
          </p:cNvPr>
          <p:cNvSpPr>
            <a:spLocks noGrp="1"/>
          </p:cNvSpPr>
          <p:nvPr>
            <p:ph type="title"/>
          </p:nvPr>
        </p:nvSpPr>
        <p:spPr>
          <a:xfrm>
            <a:off x="127001" y="107575"/>
            <a:ext cx="11921066" cy="2085292"/>
          </a:xfrm>
        </p:spPr>
        <p:txBody>
          <a:bodyPr>
            <a:normAutofit fontScale="90000"/>
          </a:bodyPr>
          <a:lstStyle/>
          <a:p>
            <a:r>
              <a:rPr lang="es-ES" sz="4800" b="1" i="1" dirty="0">
                <a:solidFill>
                  <a:srgbClr val="18579B"/>
                </a:solidFill>
              </a:rPr>
              <a:t>Faltas por:</a:t>
            </a:r>
            <a:br>
              <a:rPr lang="es-ES" sz="4800" b="1" i="1" dirty="0">
                <a:solidFill>
                  <a:srgbClr val="18579B"/>
                </a:solidFill>
              </a:rPr>
            </a:br>
            <a:r>
              <a:rPr lang="es-ES" sz="4800" b="1" i="1" dirty="0">
                <a:solidFill>
                  <a:srgbClr val="18579B"/>
                </a:solidFill>
              </a:rPr>
              <a:t>Servidor fuera de posición o servidor incorrecto.</a:t>
            </a:r>
            <a:br>
              <a:rPr lang="es-ES" sz="4800" b="1" i="1" dirty="0">
                <a:solidFill>
                  <a:srgbClr val="18579B"/>
                </a:solidFill>
              </a:rPr>
            </a:br>
            <a:r>
              <a:rPr lang="es-ES" sz="4800" b="1" i="1" dirty="0">
                <a:solidFill>
                  <a:srgbClr val="18579B"/>
                </a:solidFill>
              </a:rPr>
              <a:t>Receptor incorrecto</a:t>
            </a:r>
            <a:endParaRPr lang="es-ES"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145"/>
          <p:cNvSpPr txBox="1"/>
          <p:nvPr/>
        </p:nvSpPr>
        <p:spPr>
          <a:xfrm>
            <a:off x="113211" y="80998"/>
            <a:ext cx="11956869" cy="4647386"/>
          </a:xfrm>
          <a:prstGeom prst="rect">
            <a:avLst/>
          </a:prstGeom>
          <a:noFill/>
          <a:ln>
            <a:noFill/>
          </a:ln>
        </p:spPr>
        <p:txBody>
          <a:bodyPr spcFirstLastPara="1" wrap="square" lIns="45700" tIns="45700" rIns="45700" bIns="45700" anchor="t" anchorCtr="0">
            <a:spAutoFit/>
          </a:bodyPr>
          <a:lstStyle/>
          <a:p>
            <a:pPr lvl="0" algn="ctr">
              <a:buClr>
                <a:srgbClr val="18579B"/>
              </a:buClr>
              <a:buSzPts val="4400"/>
            </a:pPr>
            <a:r>
              <a:rPr lang="es-ES" sz="4400" b="1" i="1" dirty="0">
                <a:solidFill>
                  <a:srgbClr val="18579B"/>
                </a:solidFill>
                <a:latin typeface="Calibri"/>
                <a:ea typeface="Calibri"/>
                <a:cs typeface="Calibri"/>
                <a:sym typeface="Calibri"/>
              </a:rPr>
              <a:t>Servir Antes de Completar el canto de Puntuación</a:t>
            </a:r>
            <a:endParaRPr sz="2000" b="0" i="0" u="none" strike="noStrike" cap="none" dirty="0">
              <a:solidFill>
                <a:srgbClr val="000000"/>
              </a:solidFill>
              <a:latin typeface="Calibri"/>
              <a:ea typeface="Calibri"/>
              <a:cs typeface="Calibri"/>
              <a:sym typeface="Calibri"/>
            </a:endParaRPr>
          </a:p>
          <a:p>
            <a:pPr marL="571500" marR="0" lvl="0" indent="-571500" algn="l" rtl="0">
              <a:lnSpc>
                <a:spcPct val="100000"/>
              </a:lnSpc>
              <a:spcBef>
                <a:spcPts val="0"/>
              </a:spcBef>
              <a:spcAft>
                <a:spcPts val="0"/>
              </a:spcAft>
              <a:buClr>
                <a:srgbClr val="18579B"/>
              </a:buClr>
              <a:buSzPts val="800"/>
              <a:buFont typeface="Source Sans Pro"/>
              <a:buNone/>
            </a:pPr>
            <a:endParaRPr sz="800" b="0" i="0" u="none" strike="noStrike" cap="none" dirty="0">
              <a:solidFill>
                <a:srgbClr val="000000"/>
              </a:solidFill>
              <a:latin typeface="Calibri"/>
              <a:ea typeface="Calibri"/>
              <a:cs typeface="Calibri"/>
              <a:sym typeface="Calibri"/>
            </a:endParaRPr>
          </a:p>
          <a:p>
            <a:pPr marL="903288" lvl="0" indent="-819150">
              <a:buClr>
                <a:srgbClr val="18579B"/>
              </a:buClr>
              <a:buSzPts val="3600"/>
              <a:buFont typeface="Arial"/>
              <a:buChar char="•"/>
            </a:pPr>
            <a:r>
              <a:rPr lang="en-US" sz="3600" dirty="0" err="1">
                <a:solidFill>
                  <a:srgbClr val="18579B"/>
                </a:solidFill>
                <a:latin typeface="Calibri"/>
                <a:ea typeface="Calibri"/>
                <a:cs typeface="Calibri"/>
                <a:sym typeface="Calibri"/>
              </a:rPr>
              <a:t>Señalar</a:t>
            </a:r>
            <a:r>
              <a:rPr lang="en-US" sz="3600" dirty="0">
                <a:solidFill>
                  <a:srgbClr val="18579B"/>
                </a:solidFill>
                <a:latin typeface="Calibri"/>
                <a:ea typeface="Calibri"/>
                <a:cs typeface="Calibri"/>
                <a:sym typeface="Calibri"/>
              </a:rPr>
              <a:t> “</a:t>
            </a:r>
            <a:r>
              <a:rPr lang="en-US" sz="3600" dirty="0" err="1">
                <a:solidFill>
                  <a:srgbClr val="18579B"/>
                </a:solidFill>
                <a:latin typeface="Calibri"/>
                <a:ea typeface="Calibri"/>
                <a:cs typeface="Calibri"/>
                <a:sym typeface="Calibri"/>
              </a:rPr>
              <a:t>falta</a:t>
            </a:r>
            <a:r>
              <a:rPr lang="en-US" sz="3600" dirty="0">
                <a:solidFill>
                  <a:srgbClr val="18579B"/>
                </a:solidFill>
                <a:latin typeface="Calibri"/>
                <a:ea typeface="Calibri"/>
                <a:cs typeface="Calibri"/>
                <a:sym typeface="Calibri"/>
              </a:rPr>
              <a:t> de </a:t>
            </a:r>
            <a:r>
              <a:rPr lang="en-US" sz="3600" dirty="0" err="1">
                <a:solidFill>
                  <a:srgbClr val="18579B"/>
                </a:solidFill>
                <a:latin typeface="Calibri"/>
                <a:ea typeface="Calibri"/>
                <a:cs typeface="Calibri"/>
                <a:sym typeface="Calibri"/>
              </a:rPr>
              <a:t>servicio</a:t>
            </a:r>
            <a:r>
              <a:rPr lang="en-US" sz="3600" dirty="0">
                <a:solidFill>
                  <a:srgbClr val="18579B"/>
                </a:solidFill>
                <a:latin typeface="Calibri"/>
                <a:ea typeface="Calibri"/>
                <a:cs typeface="Calibri"/>
                <a:sym typeface="Calibri"/>
              </a:rPr>
              <a:t>" </a:t>
            </a:r>
            <a:r>
              <a:rPr lang="en-US" sz="3600" dirty="0" err="1">
                <a:solidFill>
                  <a:srgbClr val="18579B"/>
                </a:solidFill>
                <a:latin typeface="Calibri"/>
                <a:ea typeface="Calibri"/>
                <a:cs typeface="Calibri"/>
                <a:sym typeface="Calibri"/>
              </a:rPr>
              <a:t>seguido</a:t>
            </a:r>
            <a:r>
              <a:rPr lang="en-US" sz="3600" dirty="0">
                <a:solidFill>
                  <a:srgbClr val="18579B"/>
                </a:solidFill>
                <a:latin typeface="Calibri"/>
                <a:ea typeface="Calibri"/>
                <a:cs typeface="Calibri"/>
                <a:sym typeface="Calibri"/>
              </a:rPr>
              <a:t> de "</a:t>
            </a:r>
            <a:r>
              <a:rPr lang="en-US" sz="3600" dirty="0" err="1">
                <a:solidFill>
                  <a:srgbClr val="18579B"/>
                </a:solidFill>
                <a:latin typeface="Calibri"/>
                <a:ea typeface="Calibri"/>
                <a:cs typeface="Calibri"/>
                <a:sym typeface="Calibri"/>
              </a:rPr>
              <a:t>segundo</a:t>
            </a:r>
            <a:r>
              <a:rPr lang="en-US" sz="3600" dirty="0">
                <a:solidFill>
                  <a:srgbClr val="18579B"/>
                </a:solidFill>
                <a:latin typeface="Calibri"/>
                <a:ea typeface="Calibri"/>
                <a:cs typeface="Calibri"/>
                <a:sym typeface="Calibri"/>
              </a:rPr>
              <a:t> </a:t>
            </a:r>
            <a:r>
              <a:rPr lang="en-US" sz="3600" dirty="0" err="1">
                <a:solidFill>
                  <a:srgbClr val="18579B"/>
                </a:solidFill>
                <a:latin typeface="Calibri"/>
                <a:ea typeface="Calibri"/>
                <a:cs typeface="Calibri"/>
                <a:sym typeface="Calibri"/>
              </a:rPr>
              <a:t>servidor</a:t>
            </a:r>
            <a:r>
              <a:rPr lang="en-US" sz="3600" dirty="0">
                <a:solidFill>
                  <a:srgbClr val="18579B"/>
                </a:solidFill>
                <a:latin typeface="Calibri"/>
                <a:ea typeface="Calibri"/>
                <a:cs typeface="Calibri"/>
                <a:sym typeface="Calibri"/>
              </a:rPr>
              <a:t>" o “</a:t>
            </a:r>
            <a:r>
              <a:rPr lang="en-US" sz="3600" dirty="0" err="1">
                <a:solidFill>
                  <a:srgbClr val="18579B"/>
                </a:solidFill>
                <a:latin typeface="Calibri"/>
                <a:ea typeface="Calibri"/>
                <a:cs typeface="Calibri"/>
                <a:sym typeface="Calibri"/>
              </a:rPr>
              <a:t>cambio</a:t>
            </a:r>
            <a:r>
              <a:rPr lang="en-US" sz="3600" dirty="0">
                <a:solidFill>
                  <a:srgbClr val="18579B"/>
                </a:solidFill>
                <a:latin typeface="Calibri"/>
                <a:ea typeface="Calibri"/>
                <a:cs typeface="Calibri"/>
                <a:sym typeface="Calibri"/>
              </a:rPr>
              <a:t> de </a:t>
            </a:r>
            <a:r>
              <a:rPr lang="en-US" sz="3600" dirty="0" err="1">
                <a:solidFill>
                  <a:srgbClr val="18579B"/>
                </a:solidFill>
                <a:latin typeface="Calibri"/>
                <a:ea typeface="Calibri"/>
                <a:cs typeface="Calibri"/>
                <a:sym typeface="Calibri"/>
              </a:rPr>
              <a:t>servicio</a:t>
            </a:r>
            <a:r>
              <a:rPr lang="en-US" sz="3600" dirty="0">
                <a:solidFill>
                  <a:srgbClr val="18579B"/>
                </a:solidFill>
                <a:latin typeface="Calibri"/>
                <a:ea typeface="Calibri"/>
                <a:cs typeface="Calibri"/>
                <a:sym typeface="Calibri"/>
              </a:rPr>
              <a:t>“.</a:t>
            </a:r>
            <a:endParaRPr sz="3600" b="0" i="0" u="none" strike="noStrike" cap="none" dirty="0">
              <a:solidFill>
                <a:srgbClr val="FF0000"/>
              </a:solidFill>
              <a:latin typeface="Calibri"/>
              <a:ea typeface="Calibri"/>
              <a:cs typeface="Calibri"/>
              <a:sym typeface="Calibri"/>
            </a:endParaRPr>
          </a:p>
          <a:p>
            <a:pPr marL="571500" marR="0" lvl="0" indent="-520700" algn="l" rtl="0">
              <a:lnSpc>
                <a:spcPct val="100000"/>
              </a:lnSpc>
              <a:spcBef>
                <a:spcPts val="0"/>
              </a:spcBef>
              <a:spcAft>
                <a:spcPts val="0"/>
              </a:spcAft>
              <a:buClr>
                <a:srgbClr val="18579B"/>
              </a:buClr>
              <a:buSzPts val="800"/>
              <a:buFont typeface="Arial"/>
              <a:buNone/>
            </a:pPr>
            <a:endParaRPr sz="800" b="0" i="0" u="none" strike="noStrike" cap="none" dirty="0">
              <a:solidFill>
                <a:srgbClr val="000000"/>
              </a:solidFill>
              <a:latin typeface="Calibri"/>
              <a:ea typeface="Calibri"/>
              <a:cs typeface="Calibri"/>
              <a:sym typeface="Calibri"/>
            </a:endParaRPr>
          </a:p>
          <a:p>
            <a:pPr lvl="0" algn="ctr">
              <a:buClr>
                <a:srgbClr val="18579B"/>
              </a:buClr>
              <a:buSzPts val="3200"/>
            </a:pPr>
            <a:r>
              <a:rPr lang="es-ES" sz="3200" i="1" dirty="0">
                <a:solidFill>
                  <a:srgbClr val="FF0000"/>
                </a:solidFill>
                <a:latin typeface="Calibri"/>
                <a:ea typeface="Calibri"/>
                <a:cs typeface="Calibri"/>
                <a:sym typeface="Calibri"/>
              </a:rPr>
              <a:t>No hay falta </a:t>
            </a:r>
            <a:r>
              <a:rPr lang="es-ES" sz="3200" i="1" dirty="0">
                <a:solidFill>
                  <a:srgbClr val="18579B"/>
                </a:solidFill>
                <a:latin typeface="Calibri"/>
                <a:ea typeface="Calibri"/>
                <a:cs typeface="Calibri"/>
                <a:sym typeface="Calibri"/>
              </a:rPr>
              <a:t>si el servidor sirve (golpea) la pelota </a:t>
            </a:r>
            <a:r>
              <a:rPr lang="es-ES" sz="3200" i="1" dirty="0">
                <a:solidFill>
                  <a:srgbClr val="FF0000"/>
                </a:solidFill>
                <a:latin typeface="Calibri"/>
                <a:ea typeface="Calibri"/>
                <a:cs typeface="Calibri"/>
                <a:sym typeface="Calibri"/>
              </a:rPr>
              <a:t>antes del inicio </a:t>
            </a:r>
            <a:r>
              <a:rPr lang="es-ES" sz="3200" i="1" dirty="0">
                <a:solidFill>
                  <a:srgbClr val="18579B"/>
                </a:solidFill>
                <a:latin typeface="Calibri"/>
                <a:ea typeface="Calibri"/>
                <a:cs typeface="Calibri"/>
                <a:sym typeface="Calibri"/>
              </a:rPr>
              <a:t>del canto de la puntuación – repetición.</a:t>
            </a:r>
            <a:endParaRPr dirty="0"/>
          </a:p>
          <a:p>
            <a:pPr lvl="0" algn="ctr">
              <a:buClr>
                <a:srgbClr val="18579B"/>
              </a:buClr>
              <a:buSzPts val="3200"/>
            </a:pPr>
            <a:r>
              <a:rPr lang="es-ES" sz="3200" i="1" dirty="0">
                <a:solidFill>
                  <a:srgbClr val="18579B"/>
                </a:solidFill>
                <a:latin typeface="Calibri"/>
                <a:ea typeface="Calibri"/>
                <a:cs typeface="Calibri"/>
                <a:sym typeface="Calibri"/>
              </a:rPr>
              <a:t>¡</a:t>
            </a:r>
            <a:r>
              <a:rPr lang="es-ES" sz="3200" i="1" dirty="0">
                <a:solidFill>
                  <a:srgbClr val="FF0000"/>
                </a:solidFill>
                <a:latin typeface="Calibri"/>
                <a:ea typeface="Calibri"/>
                <a:cs typeface="Calibri"/>
                <a:sym typeface="Calibri"/>
              </a:rPr>
              <a:t>No hay falta </a:t>
            </a:r>
            <a:r>
              <a:rPr lang="es-ES" sz="3200" i="1" dirty="0">
                <a:solidFill>
                  <a:srgbClr val="18579B"/>
                </a:solidFill>
                <a:latin typeface="Calibri"/>
                <a:ea typeface="Calibri"/>
                <a:cs typeface="Calibri"/>
                <a:sym typeface="Calibri"/>
              </a:rPr>
              <a:t>si el movimiento de servicio </a:t>
            </a:r>
            <a:r>
              <a:rPr lang="es-ES" sz="3200" i="1" dirty="0">
                <a:solidFill>
                  <a:srgbClr val="FF0000"/>
                </a:solidFill>
                <a:latin typeface="Calibri"/>
                <a:ea typeface="Calibri"/>
                <a:cs typeface="Calibri"/>
                <a:sym typeface="Calibri"/>
              </a:rPr>
              <a:t>se inicia mientras </a:t>
            </a:r>
            <a:r>
              <a:rPr lang="es-ES" sz="3200" i="1" dirty="0">
                <a:solidFill>
                  <a:srgbClr val="18579B"/>
                </a:solidFill>
                <a:latin typeface="Calibri"/>
                <a:ea typeface="Calibri"/>
                <a:cs typeface="Calibri"/>
                <a:sym typeface="Calibri"/>
              </a:rPr>
              <a:t>se canta la puntuación!</a:t>
            </a:r>
            <a:endParaRPr dirty="0"/>
          </a:p>
          <a:p>
            <a:pPr marL="0" marR="0" lvl="0" indent="0" algn="ctr" rtl="0">
              <a:lnSpc>
                <a:spcPct val="100000"/>
              </a:lnSpc>
              <a:spcBef>
                <a:spcPts val="0"/>
              </a:spcBef>
              <a:spcAft>
                <a:spcPts val="0"/>
              </a:spcAft>
              <a:buClr>
                <a:srgbClr val="18579B"/>
              </a:buClr>
              <a:buSzPts val="3600"/>
              <a:buFont typeface="Source Sans Pro"/>
              <a:buNone/>
            </a:pPr>
            <a:endParaRPr sz="3600" b="0" i="0" u="none" strike="noStrike" cap="none" dirty="0">
              <a:solidFill>
                <a:srgbClr val="000000"/>
              </a:solidFill>
              <a:latin typeface="Calibri"/>
              <a:ea typeface="Calibri"/>
              <a:cs typeface="Calibri"/>
              <a:sym typeface="Calibri"/>
            </a:endParaRPr>
          </a:p>
        </p:txBody>
      </p:sp>
      <p:sp>
        <p:nvSpPr>
          <p:cNvPr id="1063" name="Google Shape;1063;p145"/>
          <p:cNvSpPr txBox="1"/>
          <p:nvPr/>
        </p:nvSpPr>
        <p:spPr>
          <a:xfrm>
            <a:off x="243841" y="3879671"/>
            <a:ext cx="11592559" cy="3016170"/>
          </a:xfrm>
          <a:prstGeom prst="rect">
            <a:avLst/>
          </a:prstGeom>
          <a:noFill/>
          <a:ln>
            <a:noFill/>
          </a:ln>
        </p:spPr>
        <p:txBody>
          <a:bodyPr spcFirstLastPara="1" wrap="square" lIns="45700" tIns="45700" rIns="45700" bIns="45700" anchor="t" anchorCtr="0">
            <a:spAutoFit/>
          </a:bodyPr>
          <a:lstStyle/>
          <a:p>
            <a:pPr lvl="0" algn="ctr">
              <a:buClr>
                <a:srgbClr val="18579B"/>
              </a:buClr>
              <a:buSzPts val="4400"/>
            </a:pPr>
            <a:r>
              <a:rPr lang="es-ES" sz="4400" b="1" i="1" dirty="0">
                <a:solidFill>
                  <a:srgbClr val="18579B"/>
                </a:solidFill>
                <a:latin typeface="Calibri"/>
                <a:ea typeface="Calibri"/>
                <a:cs typeface="Calibri"/>
                <a:sym typeface="Calibri"/>
              </a:rPr>
              <a:t>Faltas de pie del Servidor 
</a:t>
            </a:r>
            <a:r>
              <a:rPr lang="en-US" sz="3600" b="0" i="0" u="none" strike="noStrike" cap="none" dirty="0">
                <a:solidFill>
                  <a:srgbClr val="18579B"/>
                </a:solidFill>
                <a:latin typeface="Calibri"/>
                <a:ea typeface="Calibri"/>
                <a:cs typeface="Calibri"/>
                <a:sym typeface="Calibri"/>
              </a:rPr>
              <a:t>	</a:t>
            </a:r>
            <a:r>
              <a:rPr lang="es-ES" sz="3600" dirty="0">
                <a:solidFill>
                  <a:srgbClr val="18579B"/>
                </a:solidFill>
                <a:latin typeface="Calibri"/>
                <a:ea typeface="Calibri"/>
                <a:cs typeface="Calibri"/>
                <a:sym typeface="Calibri"/>
              </a:rPr>
              <a:t>Señalar "falta de pie" inmediatamente después de la violación, seguido de "segundo servidor" o “cambio de servicio".</a:t>
            </a:r>
            <a:endParaRPr sz="3600" b="0" i="0" u="none" strike="noStrike" cap="none" dirty="0">
              <a:solidFill>
                <a:srgbClr val="18579B"/>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1000"/>
              <a:buFont typeface="Source Sans Pro"/>
              <a:buNone/>
            </a:pPr>
            <a:endParaRPr sz="1000" b="0" i="0" u="none" strike="noStrike" cap="none" dirty="0">
              <a:solidFill>
                <a:srgbClr val="18579B"/>
              </a:solidFill>
              <a:latin typeface="Calibri"/>
              <a:ea typeface="Calibri"/>
              <a:cs typeface="Calibri"/>
              <a:sym typeface="Calibri"/>
            </a:endParaRPr>
          </a:p>
          <a:p>
            <a:pPr lvl="0" algn="ctr">
              <a:buClr>
                <a:srgbClr val="FF0000"/>
              </a:buClr>
              <a:buSzPts val="2800"/>
            </a:pPr>
            <a:r>
              <a:rPr lang="en-US" sz="2800" i="1" dirty="0">
                <a:solidFill>
                  <a:srgbClr val="FF0000"/>
                </a:solidFill>
                <a:latin typeface="Calibri"/>
                <a:ea typeface="Calibri"/>
                <a:cs typeface="Calibri"/>
                <a:sym typeface="Calibri"/>
              </a:rPr>
              <a:t>No </a:t>
            </a:r>
            <a:r>
              <a:rPr lang="en-US" sz="2800" i="1" dirty="0" err="1">
                <a:solidFill>
                  <a:srgbClr val="FF0000"/>
                </a:solidFill>
                <a:latin typeface="Calibri"/>
                <a:ea typeface="Calibri"/>
                <a:cs typeface="Calibri"/>
                <a:sym typeface="Calibri"/>
              </a:rPr>
              <a:t>elaborar</a:t>
            </a:r>
            <a:r>
              <a:rPr lang="en-US" sz="2800" i="1" dirty="0">
                <a:solidFill>
                  <a:srgbClr val="FF0000"/>
                </a:solidFill>
                <a:latin typeface="Calibri"/>
                <a:ea typeface="Calibri"/>
                <a:cs typeface="Calibri"/>
                <a:sym typeface="Calibri"/>
              </a:rPr>
              <a:t> </a:t>
            </a:r>
            <a:r>
              <a:rPr lang="en-US" sz="2800" i="1" dirty="0" err="1">
                <a:solidFill>
                  <a:srgbClr val="FF0000"/>
                </a:solidFill>
                <a:latin typeface="Calibri"/>
                <a:ea typeface="Calibri"/>
                <a:cs typeface="Calibri"/>
                <a:sym typeface="Calibri"/>
              </a:rPr>
              <a:t>ni</a:t>
            </a:r>
            <a:r>
              <a:rPr lang="en-US" sz="2800" i="1" dirty="0">
                <a:solidFill>
                  <a:srgbClr val="FF0000"/>
                </a:solidFill>
                <a:latin typeface="Calibri"/>
                <a:ea typeface="Calibri"/>
                <a:cs typeface="Calibri"/>
                <a:sym typeface="Calibri"/>
              </a:rPr>
              <a:t> </a:t>
            </a:r>
            <a:r>
              <a:rPr lang="en-US" sz="2800" i="1" dirty="0" err="1">
                <a:solidFill>
                  <a:srgbClr val="FF0000"/>
                </a:solidFill>
                <a:latin typeface="Calibri"/>
                <a:ea typeface="Calibri"/>
                <a:cs typeface="Calibri"/>
                <a:sym typeface="Calibri"/>
              </a:rPr>
              <a:t>debatir</a:t>
            </a:r>
            <a:endParaRPr dirty="0"/>
          </a:p>
        </p:txBody>
      </p:sp>
      <p:sp>
        <p:nvSpPr>
          <p:cNvPr id="1064" name="Google Shape;1064;p145"/>
          <p:cNvSpPr txBox="1">
            <a:spLocks noGrp="1"/>
          </p:cNvSpPr>
          <p:nvPr>
            <p:ph type="sldNum" idx="12"/>
          </p:nvPr>
        </p:nvSpPr>
        <p:spPr>
          <a:xfrm>
            <a:off x="11238654" y="6135087"/>
            <a:ext cx="83142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142</a:t>
            </a:fld>
            <a:endParaRPr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Google Shape;1076;p147"/>
          <p:cNvSpPr txBox="1"/>
          <p:nvPr/>
        </p:nvSpPr>
        <p:spPr>
          <a:xfrm>
            <a:off x="1219200" y="499497"/>
            <a:ext cx="10359528" cy="5139828"/>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n-US" sz="5400" b="1" i="1" u="none" strike="noStrike" cap="none" dirty="0">
                <a:solidFill>
                  <a:srgbClr val="18579B"/>
                </a:solidFill>
                <a:latin typeface="Calibri"/>
                <a:ea typeface="Calibri"/>
                <a:cs typeface="Calibri"/>
                <a:sym typeface="Calibri"/>
              </a:rPr>
              <a:t>Australiana (Stacking)</a:t>
            </a:r>
            <a:endParaRPr sz="5400" dirty="0"/>
          </a:p>
          <a:p>
            <a:pPr marL="0" marR="0" lvl="0" indent="0" algn="l" rtl="0">
              <a:lnSpc>
                <a:spcPct val="100000"/>
              </a:lnSpc>
              <a:spcBef>
                <a:spcPts val="0"/>
              </a:spcBef>
              <a:spcAft>
                <a:spcPts val="0"/>
              </a:spcAft>
              <a:buClr>
                <a:srgbClr val="18579B"/>
              </a:buClr>
              <a:buSzPts val="1800"/>
              <a:buFont typeface="Source Sans Pro"/>
              <a:buNone/>
            </a:pPr>
            <a:endParaRPr sz="1800" b="0" i="0" u="none" strike="noStrike" cap="none" dirty="0">
              <a:solidFill>
                <a:srgbClr val="000000"/>
              </a:solidFill>
              <a:latin typeface="Source Sans Pro"/>
              <a:ea typeface="Source Sans Pro"/>
              <a:cs typeface="Source Sans Pro"/>
              <a:sym typeface="Source Sans Pro"/>
            </a:endParaRPr>
          </a:p>
          <a:p>
            <a:pPr marL="571500" marR="0" lvl="0" indent="-444500" algn="l" rtl="0">
              <a:lnSpc>
                <a:spcPct val="100000"/>
              </a:lnSpc>
              <a:spcBef>
                <a:spcPts val="0"/>
              </a:spcBef>
              <a:spcAft>
                <a:spcPts val="0"/>
              </a:spcAft>
              <a:buClr>
                <a:srgbClr val="18579B"/>
              </a:buClr>
              <a:buSzPts val="2000"/>
              <a:buFont typeface="Arial"/>
              <a:buNone/>
            </a:pPr>
            <a:endParaRPr sz="2000" b="0" i="0" u="none" strike="noStrike" cap="none" dirty="0">
              <a:solidFill>
                <a:srgbClr val="18579B"/>
              </a:solidFill>
              <a:latin typeface="Calibri"/>
              <a:ea typeface="Calibri"/>
              <a:cs typeface="Calibri"/>
              <a:sym typeface="Calibri"/>
            </a:endParaRPr>
          </a:p>
          <a:p>
            <a:pPr marL="903288" lvl="0" indent="-719138">
              <a:buClr>
                <a:srgbClr val="18579B"/>
              </a:buClr>
              <a:buSzPts val="3600"/>
              <a:buFont typeface="Arial"/>
              <a:buChar char="•"/>
            </a:pPr>
            <a:r>
              <a:rPr lang="es-ES" sz="3600" dirty="0">
                <a:solidFill>
                  <a:srgbClr val="18579B"/>
                </a:solidFill>
                <a:latin typeface="Calibri"/>
                <a:ea typeface="Calibri"/>
                <a:cs typeface="Calibri"/>
                <a:sym typeface="Calibri"/>
              </a:rPr>
              <a:t>Concentrarse solo en el servidor y el receptor adecuados basándose en</a:t>
            </a:r>
            <a:r>
              <a:rPr lang="en-US" sz="3600" b="0" i="0" u="none" strike="noStrike" cap="none" dirty="0">
                <a:solidFill>
                  <a:srgbClr val="18579B"/>
                </a:solidFill>
                <a:latin typeface="Calibri"/>
                <a:ea typeface="Calibri"/>
                <a:cs typeface="Calibri"/>
                <a:sym typeface="Calibri"/>
              </a:rPr>
              <a:t>: </a:t>
            </a:r>
            <a:endParaRPr dirty="0"/>
          </a:p>
          <a:p>
            <a:pPr marL="1439863" marR="0" lvl="1" indent="-536575" algn="l" rtl="0">
              <a:lnSpc>
                <a:spcPct val="100000"/>
              </a:lnSpc>
              <a:spcBef>
                <a:spcPts val="0"/>
              </a:spcBef>
              <a:spcAft>
                <a:spcPts val="0"/>
              </a:spcAft>
              <a:buClr>
                <a:srgbClr val="18579B"/>
              </a:buClr>
              <a:buSzPts val="3600"/>
              <a:buFont typeface="Courier New"/>
              <a:buChar char="o"/>
            </a:pPr>
            <a:r>
              <a:rPr lang="en-US" sz="3600" dirty="0" err="1">
                <a:solidFill>
                  <a:srgbClr val="18579B"/>
                </a:solidFill>
                <a:latin typeface="Calibri"/>
                <a:ea typeface="Calibri"/>
                <a:cs typeface="Calibri"/>
                <a:sym typeface="Calibri"/>
              </a:rPr>
              <a:t>Tanteo</a:t>
            </a:r>
            <a:endParaRPr dirty="0"/>
          </a:p>
          <a:p>
            <a:pPr marL="1439863" marR="0" lvl="1" indent="-536575" algn="l" rtl="0">
              <a:lnSpc>
                <a:spcPct val="100000"/>
              </a:lnSpc>
              <a:spcBef>
                <a:spcPts val="0"/>
              </a:spcBef>
              <a:spcAft>
                <a:spcPts val="0"/>
              </a:spcAft>
              <a:buClr>
                <a:srgbClr val="18579B"/>
              </a:buClr>
              <a:buSzPts val="3600"/>
              <a:buFont typeface="Courier New"/>
              <a:buChar char="o"/>
            </a:pPr>
            <a:r>
              <a:rPr lang="en-US" sz="3600" b="0" i="0" u="none" strike="noStrike" cap="none" dirty="0" err="1">
                <a:solidFill>
                  <a:srgbClr val="18579B"/>
                </a:solidFill>
                <a:latin typeface="Calibri"/>
                <a:ea typeface="Calibri"/>
                <a:cs typeface="Calibri"/>
                <a:sym typeface="Calibri"/>
              </a:rPr>
              <a:t>Identificación</a:t>
            </a:r>
            <a:r>
              <a:rPr lang="en-US" sz="3600" b="0" i="0" u="none" strike="noStrike" cap="none" dirty="0">
                <a:solidFill>
                  <a:srgbClr val="18579B"/>
                </a:solidFill>
                <a:latin typeface="Calibri"/>
                <a:ea typeface="Calibri"/>
                <a:cs typeface="Calibri"/>
                <a:sym typeface="Calibri"/>
              </a:rPr>
              <a:t> de </a:t>
            </a:r>
            <a:r>
              <a:rPr lang="en-US" sz="3600" b="0" i="0" u="none" strike="noStrike" cap="none" dirty="0" err="1">
                <a:solidFill>
                  <a:srgbClr val="18579B"/>
                </a:solidFill>
                <a:latin typeface="Calibri"/>
                <a:ea typeface="Calibri"/>
                <a:cs typeface="Calibri"/>
                <a:sym typeface="Calibri"/>
              </a:rPr>
              <a:t>servidor</a:t>
            </a:r>
            <a:r>
              <a:rPr lang="en-US" sz="3600" b="0" i="0" u="none" strike="noStrike" cap="none" dirty="0">
                <a:solidFill>
                  <a:srgbClr val="18579B"/>
                </a:solidFill>
                <a:latin typeface="Calibri"/>
                <a:ea typeface="Calibri"/>
                <a:cs typeface="Calibri"/>
                <a:sym typeface="Calibri"/>
              </a:rPr>
              <a:t> </a:t>
            </a:r>
            <a:r>
              <a:rPr lang="en-US" sz="3600" b="0" i="0" u="none" strike="noStrike" cap="none" dirty="0" err="1">
                <a:solidFill>
                  <a:srgbClr val="18579B"/>
                </a:solidFill>
                <a:latin typeface="Calibri"/>
                <a:ea typeface="Calibri"/>
                <a:cs typeface="Calibri"/>
                <a:sym typeface="Calibri"/>
              </a:rPr>
              <a:t>inicial</a:t>
            </a:r>
            <a:endParaRPr dirty="0"/>
          </a:p>
          <a:p>
            <a:pPr marL="1439863" marR="0" lvl="1" indent="-536575" algn="l" rtl="0">
              <a:lnSpc>
                <a:spcPct val="100000"/>
              </a:lnSpc>
              <a:spcBef>
                <a:spcPts val="0"/>
              </a:spcBef>
              <a:spcAft>
                <a:spcPts val="0"/>
              </a:spcAft>
              <a:buClr>
                <a:srgbClr val="18579B"/>
              </a:buClr>
              <a:buSzPts val="3600"/>
              <a:buFont typeface="Courier New"/>
              <a:buChar char="o"/>
            </a:pPr>
            <a:r>
              <a:rPr lang="en-US" sz="3600" dirty="0">
                <a:solidFill>
                  <a:srgbClr val="18579B"/>
                </a:solidFill>
                <a:latin typeface="Calibri"/>
                <a:ea typeface="Calibri"/>
                <a:cs typeface="Calibri"/>
                <a:sym typeface="Calibri"/>
              </a:rPr>
              <a:t>Pinza de </a:t>
            </a:r>
            <a:r>
              <a:rPr lang="en-US" sz="3600" dirty="0" err="1">
                <a:solidFill>
                  <a:srgbClr val="18579B"/>
                </a:solidFill>
                <a:latin typeface="Calibri"/>
                <a:ea typeface="Calibri"/>
                <a:cs typeface="Calibri"/>
                <a:sym typeface="Calibri"/>
              </a:rPr>
              <a:t>servicio</a:t>
            </a:r>
            <a:r>
              <a:rPr lang="en-US" sz="3600" b="0" i="0" u="none" strike="noStrike" cap="none" dirty="0">
                <a:solidFill>
                  <a:srgbClr val="18579B"/>
                </a:solidFill>
                <a:latin typeface="Calibri"/>
                <a:ea typeface="Calibri"/>
                <a:cs typeface="Calibri"/>
                <a:sym typeface="Calibri"/>
              </a:rPr>
              <a:t>—</a:t>
            </a:r>
            <a:r>
              <a:rPr lang="en-US" sz="3600" dirty="0">
                <a:solidFill>
                  <a:srgbClr val="FF0000"/>
                </a:solidFill>
                <a:latin typeface="Calibri"/>
                <a:ea typeface="Calibri"/>
                <a:cs typeface="Calibri"/>
                <a:sym typeface="Calibri"/>
              </a:rPr>
              <a:t>Primero</a:t>
            </a:r>
            <a:r>
              <a:rPr lang="en-US" sz="3600" b="0" i="0" u="none" strike="noStrike" cap="none" dirty="0">
                <a:solidFill>
                  <a:srgbClr val="FF0000"/>
                </a:solidFill>
                <a:latin typeface="Calibri"/>
                <a:ea typeface="Calibri"/>
                <a:cs typeface="Calibri"/>
                <a:sym typeface="Calibri"/>
              </a:rPr>
              <a:t> (1/) Segundo (2\)</a:t>
            </a:r>
            <a:endParaRPr sz="3600" b="0" i="0" u="none" strike="noStrike" cap="none" dirty="0">
              <a:solidFill>
                <a:srgbClr val="FF0000"/>
              </a:solidFill>
              <a:latin typeface="Calibri"/>
              <a:ea typeface="Calibri"/>
              <a:cs typeface="Calibri"/>
              <a:sym typeface="Calibri"/>
            </a:endParaRPr>
          </a:p>
          <a:p>
            <a:pPr marL="571500" marR="0" lvl="0" indent="-444500" algn="l" rtl="0">
              <a:lnSpc>
                <a:spcPct val="100000"/>
              </a:lnSpc>
              <a:spcBef>
                <a:spcPts val="0"/>
              </a:spcBef>
              <a:spcAft>
                <a:spcPts val="0"/>
              </a:spcAft>
              <a:buClr>
                <a:srgbClr val="FF0000"/>
              </a:buClr>
              <a:buSzPts val="2000"/>
              <a:buFont typeface="Arial"/>
              <a:buNone/>
            </a:pPr>
            <a:endParaRPr sz="2000" b="0" i="0" u="none" strike="noStrike" cap="none" dirty="0">
              <a:solidFill>
                <a:srgbClr val="18579B"/>
              </a:solidFill>
              <a:latin typeface="Calibri"/>
              <a:ea typeface="Calibri"/>
              <a:cs typeface="Calibri"/>
              <a:sym typeface="Calibri"/>
            </a:endParaRPr>
          </a:p>
          <a:p>
            <a:pPr marL="903288" lvl="0" indent="-719138">
              <a:buClr>
                <a:srgbClr val="FF0000"/>
              </a:buClr>
              <a:buSzPts val="3600"/>
              <a:buFont typeface="Arial"/>
              <a:buChar char="•"/>
            </a:pPr>
            <a:r>
              <a:rPr lang="es-ES" sz="3600" b="1" i="1" dirty="0">
                <a:solidFill>
                  <a:srgbClr val="FF0000"/>
                </a:solidFill>
                <a:latin typeface="Calibri"/>
                <a:ea typeface="Calibri"/>
                <a:cs typeface="Calibri"/>
                <a:sym typeface="Calibri"/>
              </a:rPr>
              <a:t>Ignorar </a:t>
            </a:r>
            <a:r>
              <a:rPr lang="es-ES" sz="3600" b="1" i="1" dirty="0">
                <a:solidFill>
                  <a:srgbClr val="7030A0"/>
                </a:solidFill>
                <a:latin typeface="Calibri"/>
                <a:ea typeface="Calibri"/>
                <a:cs typeface="Calibri"/>
                <a:sym typeface="Calibri"/>
              </a:rPr>
              <a:t>la posición del compañero.</a:t>
            </a:r>
            <a:endParaRPr sz="3600" b="0" i="1" u="none" strike="noStrike" cap="none" dirty="0">
              <a:solidFill>
                <a:srgbClr val="7030A0"/>
              </a:solidFill>
              <a:latin typeface="Calibri"/>
              <a:ea typeface="Calibri"/>
              <a:cs typeface="Calibri"/>
              <a:sym typeface="Calibri"/>
            </a:endParaRPr>
          </a:p>
        </p:txBody>
      </p:sp>
      <p:sp>
        <p:nvSpPr>
          <p:cNvPr id="1077" name="Google Shape;1077;p147"/>
          <p:cNvSpPr txBox="1">
            <a:spLocks noGrp="1"/>
          </p:cNvSpPr>
          <p:nvPr>
            <p:ph type="sldNum" idx="12"/>
          </p:nvPr>
        </p:nvSpPr>
        <p:spPr>
          <a:xfrm>
            <a:off x="11238654" y="6135087"/>
            <a:ext cx="86190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143</a:t>
            </a:fld>
            <a:endParaRPr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149"/>
          <p:cNvSpPr txBox="1">
            <a:spLocks noGrp="1"/>
          </p:cNvSpPr>
          <p:nvPr>
            <p:ph type="title"/>
          </p:nvPr>
        </p:nvSpPr>
        <p:spPr>
          <a:xfrm>
            <a:off x="2418080" y="107576"/>
            <a:ext cx="7081520" cy="637541"/>
          </a:xfrm>
          <a:prstGeom prst="rect">
            <a:avLst/>
          </a:prstGeom>
          <a:noFill/>
          <a:ln>
            <a:noFill/>
          </a:ln>
        </p:spPr>
        <p:txBody>
          <a:bodyPr spcFirstLastPara="1" wrap="square" lIns="45700" tIns="45700" rIns="45700" bIns="45700" anchor="b" anchorCtr="0">
            <a:normAutofit fontScale="90000"/>
          </a:bodyPr>
          <a:lstStyle/>
          <a:p>
            <a:pPr marL="0" lvl="0" indent="0" algn="ctr" rtl="0">
              <a:lnSpc>
                <a:spcPct val="100000"/>
              </a:lnSpc>
              <a:spcBef>
                <a:spcPts val="0"/>
              </a:spcBef>
              <a:spcAft>
                <a:spcPts val="0"/>
              </a:spcAft>
              <a:buClr>
                <a:srgbClr val="18579B"/>
              </a:buClr>
              <a:buSzPct val="100000"/>
              <a:buFont typeface="Calibri"/>
              <a:buNone/>
            </a:pPr>
            <a:r>
              <a:rPr lang="en-US" sz="4800" b="1" i="1" u="none" strike="noStrike" cap="none" dirty="0">
                <a:solidFill>
                  <a:srgbClr val="18579B"/>
                </a:solidFill>
                <a:latin typeface="Calibri"/>
                <a:ea typeface="Calibri"/>
                <a:cs typeface="Calibri"/>
                <a:sym typeface="Calibri"/>
              </a:rPr>
              <a:t>Stacking – </a:t>
            </a:r>
            <a:r>
              <a:rPr lang="en-US" sz="4800" b="1" i="1" dirty="0" err="1">
                <a:solidFill>
                  <a:srgbClr val="18579B"/>
                </a:solidFill>
              </a:rPr>
              <a:t>Equipo</a:t>
            </a:r>
            <a:r>
              <a:rPr lang="en-US" sz="4800" b="1" i="1" dirty="0">
                <a:solidFill>
                  <a:srgbClr val="18579B"/>
                </a:solidFill>
              </a:rPr>
              <a:t> al </a:t>
            </a:r>
            <a:r>
              <a:rPr lang="en-US" sz="4800" b="1" i="1" dirty="0" err="1">
                <a:solidFill>
                  <a:srgbClr val="18579B"/>
                </a:solidFill>
              </a:rPr>
              <a:t>Servicio</a:t>
            </a:r>
            <a:endParaRPr dirty="0"/>
          </a:p>
        </p:txBody>
      </p:sp>
      <p:sp>
        <p:nvSpPr>
          <p:cNvPr id="1097" name="Google Shape;1097;p149"/>
          <p:cNvSpPr txBox="1">
            <a:spLocks noGrp="1"/>
          </p:cNvSpPr>
          <p:nvPr>
            <p:ph type="sldNum" idx="12"/>
          </p:nvPr>
        </p:nvSpPr>
        <p:spPr>
          <a:xfrm>
            <a:off x="11116732" y="6135087"/>
            <a:ext cx="96187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144</a:t>
            </a:fld>
            <a:endParaRPr dirty="0"/>
          </a:p>
        </p:txBody>
      </p:sp>
      <p:pic>
        <p:nvPicPr>
          <p:cNvPr id="1098" name="Google Shape;1098;p149"/>
          <p:cNvPicPr preferRelativeResize="0"/>
          <p:nvPr/>
        </p:nvPicPr>
        <p:blipFill rotWithShape="1">
          <a:blip r:embed="rId3">
            <a:alphaModFix/>
          </a:blip>
          <a:srcRect/>
          <a:stretch/>
        </p:blipFill>
        <p:spPr>
          <a:xfrm>
            <a:off x="113391" y="914398"/>
            <a:ext cx="4946290" cy="2607950"/>
          </a:xfrm>
          <a:prstGeom prst="rect">
            <a:avLst/>
          </a:prstGeom>
          <a:noFill/>
          <a:ln>
            <a:noFill/>
          </a:ln>
        </p:spPr>
      </p:pic>
      <p:pic>
        <p:nvPicPr>
          <p:cNvPr id="1099" name="Google Shape;1099;p149"/>
          <p:cNvPicPr preferRelativeResize="0"/>
          <p:nvPr/>
        </p:nvPicPr>
        <p:blipFill rotWithShape="1">
          <a:blip r:embed="rId4">
            <a:alphaModFix/>
          </a:blip>
          <a:srcRect/>
          <a:stretch/>
        </p:blipFill>
        <p:spPr>
          <a:xfrm>
            <a:off x="113391" y="3779520"/>
            <a:ext cx="4946290" cy="2746731"/>
          </a:xfrm>
          <a:prstGeom prst="rect">
            <a:avLst/>
          </a:prstGeom>
          <a:noFill/>
          <a:ln>
            <a:noFill/>
          </a:ln>
        </p:spPr>
      </p:pic>
      <p:pic>
        <p:nvPicPr>
          <p:cNvPr id="1100" name="Google Shape;1100;p149"/>
          <p:cNvPicPr preferRelativeResize="0"/>
          <p:nvPr/>
        </p:nvPicPr>
        <p:blipFill rotWithShape="1">
          <a:blip r:embed="rId5">
            <a:alphaModFix/>
          </a:blip>
          <a:srcRect/>
          <a:stretch/>
        </p:blipFill>
        <p:spPr>
          <a:xfrm>
            <a:off x="5171389" y="3779520"/>
            <a:ext cx="5205189" cy="2746732"/>
          </a:xfrm>
          <a:prstGeom prst="rect">
            <a:avLst/>
          </a:prstGeom>
          <a:noFill/>
          <a:ln>
            <a:noFill/>
          </a:ln>
        </p:spPr>
      </p:pic>
      <p:pic>
        <p:nvPicPr>
          <p:cNvPr id="1101" name="Google Shape;1101;p149"/>
          <p:cNvPicPr preferRelativeResize="0"/>
          <p:nvPr/>
        </p:nvPicPr>
        <p:blipFill rotWithShape="1">
          <a:blip r:embed="rId6">
            <a:alphaModFix/>
          </a:blip>
          <a:srcRect/>
          <a:stretch/>
        </p:blipFill>
        <p:spPr>
          <a:xfrm>
            <a:off x="5171389" y="914398"/>
            <a:ext cx="5205189" cy="2607950"/>
          </a:xfrm>
          <a:prstGeom prst="rect">
            <a:avLst/>
          </a:prstGeom>
          <a:noFill/>
          <a:ln>
            <a:noFill/>
          </a:ln>
        </p:spPr>
      </p:pic>
      <p:sp>
        <p:nvSpPr>
          <p:cNvPr id="2" name="Google Shape;1096;p149">
            <a:extLst>
              <a:ext uri="{FF2B5EF4-FFF2-40B4-BE49-F238E27FC236}">
                <a16:creationId xmlns:a16="http://schemas.microsoft.com/office/drawing/2014/main" id="{014F96A8-30AD-C66D-3613-C16142CC49E9}"/>
              </a:ext>
            </a:extLst>
          </p:cNvPr>
          <p:cNvSpPr txBox="1">
            <a:spLocks/>
          </p:cNvSpPr>
          <p:nvPr/>
        </p:nvSpPr>
        <p:spPr>
          <a:xfrm>
            <a:off x="10757578" y="2184080"/>
            <a:ext cx="924560" cy="637541"/>
          </a:xfrm>
          <a:prstGeom prst="rect">
            <a:avLst/>
          </a:prstGeom>
          <a:noFill/>
          <a:ln>
            <a:noFill/>
          </a:ln>
        </p:spPr>
        <p:txBody>
          <a:bodyPr spcFirstLastPara="1" wrap="square" lIns="45700" tIns="45700" rIns="45700" bIns="457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1800"/>
              <a:buFont typeface="Calibri"/>
              <a:buNone/>
              <a:defRPr sz="4600" b="0" i="0" u="none" strike="noStrike" cap="none">
                <a:solidFill>
                  <a:schemeClr val="accent1"/>
                </a:solidFill>
                <a:latin typeface="Calibri"/>
                <a:ea typeface="Calibri"/>
                <a:cs typeface="Calibri"/>
                <a:sym typeface="Calibri"/>
              </a:defRPr>
            </a:lvl1pPr>
            <a:lvl2pPr marR="0" lvl="1"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2pPr>
            <a:lvl3pPr marR="0" lvl="2"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3pPr>
            <a:lvl4pPr marR="0" lvl="3"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4pPr>
            <a:lvl5pPr marR="0" lvl="4"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5pPr>
            <a:lvl6pPr marR="0" lvl="5"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6pPr>
            <a:lvl7pPr marR="0" lvl="6"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7pPr>
            <a:lvl8pPr marR="0" lvl="7"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8pPr>
            <a:lvl9pPr marR="0" lvl="8"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9pPr>
          </a:lstStyle>
          <a:p>
            <a:pPr>
              <a:buClr>
                <a:srgbClr val="18579B"/>
              </a:buClr>
              <a:buSzPct val="100000"/>
            </a:pPr>
            <a:r>
              <a:rPr lang="en-US" sz="3600" b="1" i="1" dirty="0">
                <a:solidFill>
                  <a:srgbClr val="18579B"/>
                </a:solidFill>
              </a:rPr>
              <a:t>Par</a:t>
            </a:r>
            <a:endParaRPr lang="en-US" sz="3600" dirty="0"/>
          </a:p>
        </p:txBody>
      </p:sp>
      <p:sp>
        <p:nvSpPr>
          <p:cNvPr id="3" name="Google Shape;1096;p149">
            <a:extLst>
              <a:ext uri="{FF2B5EF4-FFF2-40B4-BE49-F238E27FC236}">
                <a16:creationId xmlns:a16="http://schemas.microsoft.com/office/drawing/2014/main" id="{ECEB493F-B6C7-D4DC-867D-A033834F97B0}"/>
              </a:ext>
            </a:extLst>
          </p:cNvPr>
          <p:cNvSpPr txBox="1">
            <a:spLocks/>
          </p:cNvSpPr>
          <p:nvPr/>
        </p:nvSpPr>
        <p:spPr>
          <a:xfrm>
            <a:off x="10627359" y="4317680"/>
            <a:ext cx="1451249" cy="637541"/>
          </a:xfrm>
          <a:prstGeom prst="rect">
            <a:avLst/>
          </a:prstGeom>
          <a:noFill/>
          <a:ln>
            <a:noFill/>
          </a:ln>
        </p:spPr>
        <p:txBody>
          <a:bodyPr spcFirstLastPara="1" wrap="square" lIns="45700" tIns="45700" rIns="45700" bIns="457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1800"/>
              <a:buFont typeface="Calibri"/>
              <a:buNone/>
              <a:defRPr sz="4600" b="0" i="0" u="none" strike="noStrike" cap="none">
                <a:solidFill>
                  <a:schemeClr val="accent1"/>
                </a:solidFill>
                <a:latin typeface="Calibri"/>
                <a:ea typeface="Calibri"/>
                <a:cs typeface="Calibri"/>
                <a:sym typeface="Calibri"/>
              </a:defRPr>
            </a:lvl1pPr>
            <a:lvl2pPr marR="0" lvl="1"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2pPr>
            <a:lvl3pPr marR="0" lvl="2"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3pPr>
            <a:lvl4pPr marR="0" lvl="3"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4pPr>
            <a:lvl5pPr marR="0" lvl="4"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5pPr>
            <a:lvl6pPr marR="0" lvl="5"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6pPr>
            <a:lvl7pPr marR="0" lvl="6"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7pPr>
            <a:lvl8pPr marR="0" lvl="7"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8pPr>
            <a:lvl9pPr marR="0" lvl="8"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9pPr>
          </a:lstStyle>
          <a:p>
            <a:pPr>
              <a:buClr>
                <a:srgbClr val="18579B"/>
              </a:buClr>
              <a:buSzPct val="100000"/>
            </a:pPr>
            <a:r>
              <a:rPr lang="en-US" sz="3600" b="1" i="1" dirty="0">
                <a:solidFill>
                  <a:srgbClr val="18579B"/>
                </a:solidFill>
              </a:rPr>
              <a:t>Impar</a:t>
            </a:r>
            <a:endParaRPr lang="en-US" sz="3600"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150"/>
          <p:cNvSpPr txBox="1">
            <a:spLocks noGrp="1"/>
          </p:cNvSpPr>
          <p:nvPr>
            <p:ph type="title"/>
          </p:nvPr>
        </p:nvSpPr>
        <p:spPr>
          <a:xfrm>
            <a:off x="734482" y="80998"/>
            <a:ext cx="10723035" cy="806823"/>
          </a:xfrm>
          <a:prstGeom prst="rect">
            <a:avLst/>
          </a:prstGeom>
          <a:noFill/>
          <a:ln>
            <a:noFill/>
          </a:ln>
        </p:spPr>
        <p:txBody>
          <a:bodyPr spcFirstLastPara="1" wrap="square" lIns="45700" tIns="45700" rIns="45700" bIns="45700" anchor="b" anchorCtr="0">
            <a:normAutofit fontScale="90000"/>
          </a:bodyPr>
          <a:lstStyle/>
          <a:p>
            <a:pPr marL="0" lvl="0" indent="0" algn="ctr" rtl="0">
              <a:lnSpc>
                <a:spcPct val="100000"/>
              </a:lnSpc>
              <a:spcBef>
                <a:spcPts val="0"/>
              </a:spcBef>
              <a:spcAft>
                <a:spcPts val="0"/>
              </a:spcAft>
              <a:buClr>
                <a:srgbClr val="18579B"/>
              </a:buClr>
              <a:buSzPct val="100000"/>
              <a:buFont typeface="Calibri"/>
              <a:buNone/>
            </a:pPr>
            <a:r>
              <a:rPr lang="en-US" sz="4800" b="1" i="1" u="none" strike="noStrike" cap="none" dirty="0">
                <a:solidFill>
                  <a:srgbClr val="18579B"/>
                </a:solidFill>
                <a:latin typeface="Calibri"/>
                <a:ea typeface="Calibri"/>
                <a:cs typeface="Calibri"/>
                <a:sym typeface="Calibri"/>
              </a:rPr>
              <a:t>Stacking – </a:t>
            </a:r>
            <a:r>
              <a:rPr lang="en-US" sz="4800" b="1" i="1" u="none" strike="noStrike" cap="none" dirty="0" err="1">
                <a:solidFill>
                  <a:srgbClr val="18579B"/>
                </a:solidFill>
              </a:rPr>
              <a:t>Equipo</a:t>
            </a:r>
            <a:r>
              <a:rPr lang="en-US" sz="4800" b="1" i="1" u="none" strike="noStrike" cap="none" dirty="0">
                <a:solidFill>
                  <a:srgbClr val="18579B"/>
                </a:solidFill>
              </a:rPr>
              <a:t> al Resto</a:t>
            </a:r>
            <a:endParaRPr dirty="0"/>
          </a:p>
        </p:txBody>
      </p:sp>
      <p:sp>
        <p:nvSpPr>
          <p:cNvPr id="1107" name="Google Shape;1107;p150"/>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145</a:t>
            </a:fld>
            <a:endParaRPr dirty="0"/>
          </a:p>
        </p:txBody>
      </p:sp>
      <p:pic>
        <p:nvPicPr>
          <p:cNvPr id="1108" name="Google Shape;1108;p150"/>
          <p:cNvPicPr preferRelativeResize="0"/>
          <p:nvPr/>
        </p:nvPicPr>
        <p:blipFill rotWithShape="1">
          <a:blip r:embed="rId3">
            <a:alphaModFix/>
          </a:blip>
          <a:srcRect/>
          <a:stretch/>
        </p:blipFill>
        <p:spPr>
          <a:xfrm>
            <a:off x="72750" y="831556"/>
            <a:ext cx="4946290" cy="2746731"/>
          </a:xfrm>
          <a:prstGeom prst="rect">
            <a:avLst/>
          </a:prstGeom>
          <a:noFill/>
          <a:ln>
            <a:noFill/>
          </a:ln>
        </p:spPr>
      </p:pic>
      <p:pic>
        <p:nvPicPr>
          <p:cNvPr id="1109" name="Google Shape;1109;p150"/>
          <p:cNvPicPr preferRelativeResize="0"/>
          <p:nvPr/>
        </p:nvPicPr>
        <p:blipFill rotWithShape="1">
          <a:blip r:embed="rId4">
            <a:alphaModFix/>
          </a:blip>
          <a:srcRect/>
          <a:stretch/>
        </p:blipFill>
        <p:spPr>
          <a:xfrm>
            <a:off x="5271466" y="837021"/>
            <a:ext cx="5205189" cy="2758259"/>
          </a:xfrm>
          <a:prstGeom prst="rect">
            <a:avLst/>
          </a:prstGeom>
          <a:noFill/>
          <a:ln>
            <a:noFill/>
          </a:ln>
        </p:spPr>
      </p:pic>
      <p:pic>
        <p:nvPicPr>
          <p:cNvPr id="1110" name="Google Shape;1110;p150"/>
          <p:cNvPicPr preferRelativeResize="0"/>
          <p:nvPr/>
        </p:nvPicPr>
        <p:blipFill rotWithShape="1">
          <a:blip r:embed="rId5">
            <a:alphaModFix/>
          </a:blip>
          <a:srcRect/>
          <a:stretch/>
        </p:blipFill>
        <p:spPr>
          <a:xfrm>
            <a:off x="72750" y="3774317"/>
            <a:ext cx="4946290" cy="2645326"/>
          </a:xfrm>
          <a:prstGeom prst="rect">
            <a:avLst/>
          </a:prstGeom>
          <a:noFill/>
          <a:ln>
            <a:noFill/>
          </a:ln>
        </p:spPr>
      </p:pic>
      <p:pic>
        <p:nvPicPr>
          <p:cNvPr id="1111" name="Google Shape;1111;p150"/>
          <p:cNvPicPr preferRelativeResize="0"/>
          <p:nvPr/>
        </p:nvPicPr>
        <p:blipFill rotWithShape="1">
          <a:blip r:embed="rId6">
            <a:alphaModFix/>
          </a:blip>
          <a:srcRect/>
          <a:stretch/>
        </p:blipFill>
        <p:spPr>
          <a:xfrm>
            <a:off x="5252668" y="3785053"/>
            <a:ext cx="5223987" cy="2683913"/>
          </a:xfrm>
          <a:prstGeom prst="rect">
            <a:avLst/>
          </a:prstGeom>
          <a:noFill/>
          <a:ln>
            <a:noFill/>
          </a:ln>
        </p:spPr>
      </p:pic>
      <p:sp>
        <p:nvSpPr>
          <p:cNvPr id="2" name="Google Shape;1096;p149">
            <a:extLst>
              <a:ext uri="{FF2B5EF4-FFF2-40B4-BE49-F238E27FC236}">
                <a16:creationId xmlns:a16="http://schemas.microsoft.com/office/drawing/2014/main" id="{9B47C46A-8AD3-3164-EC05-BCE4AC1A16DA}"/>
              </a:ext>
            </a:extLst>
          </p:cNvPr>
          <p:cNvSpPr txBox="1">
            <a:spLocks/>
          </p:cNvSpPr>
          <p:nvPr/>
        </p:nvSpPr>
        <p:spPr>
          <a:xfrm>
            <a:off x="10627359" y="4317680"/>
            <a:ext cx="1451249" cy="637541"/>
          </a:xfrm>
          <a:prstGeom prst="rect">
            <a:avLst/>
          </a:prstGeom>
          <a:noFill/>
          <a:ln>
            <a:noFill/>
          </a:ln>
        </p:spPr>
        <p:txBody>
          <a:bodyPr spcFirstLastPara="1" wrap="square" lIns="45700" tIns="45700" rIns="45700" bIns="457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1800"/>
              <a:buFont typeface="Calibri"/>
              <a:buNone/>
              <a:defRPr sz="4600" b="0" i="0" u="none" strike="noStrike" cap="none">
                <a:solidFill>
                  <a:schemeClr val="accent1"/>
                </a:solidFill>
                <a:latin typeface="Calibri"/>
                <a:ea typeface="Calibri"/>
                <a:cs typeface="Calibri"/>
                <a:sym typeface="Calibri"/>
              </a:defRPr>
            </a:lvl1pPr>
            <a:lvl2pPr marR="0" lvl="1"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2pPr>
            <a:lvl3pPr marR="0" lvl="2"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3pPr>
            <a:lvl4pPr marR="0" lvl="3"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4pPr>
            <a:lvl5pPr marR="0" lvl="4"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5pPr>
            <a:lvl6pPr marR="0" lvl="5"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6pPr>
            <a:lvl7pPr marR="0" lvl="6"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7pPr>
            <a:lvl8pPr marR="0" lvl="7"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8pPr>
            <a:lvl9pPr marR="0" lvl="8"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9pPr>
          </a:lstStyle>
          <a:p>
            <a:pPr>
              <a:buClr>
                <a:srgbClr val="18579B"/>
              </a:buClr>
              <a:buSzPct val="100000"/>
            </a:pPr>
            <a:r>
              <a:rPr lang="en-US" sz="3600" b="1" i="1" dirty="0">
                <a:solidFill>
                  <a:srgbClr val="18579B"/>
                </a:solidFill>
              </a:rPr>
              <a:t>Impar</a:t>
            </a:r>
            <a:endParaRPr lang="en-US" sz="3600" dirty="0"/>
          </a:p>
        </p:txBody>
      </p:sp>
      <p:sp>
        <p:nvSpPr>
          <p:cNvPr id="3" name="Google Shape;1096;p149">
            <a:extLst>
              <a:ext uri="{FF2B5EF4-FFF2-40B4-BE49-F238E27FC236}">
                <a16:creationId xmlns:a16="http://schemas.microsoft.com/office/drawing/2014/main" id="{B08FC223-BB79-7005-8933-0C03154C624E}"/>
              </a:ext>
            </a:extLst>
          </p:cNvPr>
          <p:cNvSpPr txBox="1">
            <a:spLocks/>
          </p:cNvSpPr>
          <p:nvPr/>
        </p:nvSpPr>
        <p:spPr>
          <a:xfrm>
            <a:off x="10513029" y="2012298"/>
            <a:ext cx="1451249" cy="637541"/>
          </a:xfrm>
          <a:prstGeom prst="rect">
            <a:avLst/>
          </a:prstGeom>
          <a:noFill/>
          <a:ln>
            <a:noFill/>
          </a:ln>
        </p:spPr>
        <p:txBody>
          <a:bodyPr spcFirstLastPara="1" wrap="square" lIns="45700" tIns="45700" rIns="45700" bIns="457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1800"/>
              <a:buFont typeface="Calibri"/>
              <a:buNone/>
              <a:defRPr sz="4600" b="0" i="0" u="none" strike="noStrike" cap="none">
                <a:solidFill>
                  <a:schemeClr val="accent1"/>
                </a:solidFill>
                <a:latin typeface="Calibri"/>
                <a:ea typeface="Calibri"/>
                <a:cs typeface="Calibri"/>
                <a:sym typeface="Calibri"/>
              </a:defRPr>
            </a:lvl1pPr>
            <a:lvl2pPr marR="0" lvl="1"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2pPr>
            <a:lvl3pPr marR="0" lvl="2"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3pPr>
            <a:lvl4pPr marR="0" lvl="3"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4pPr>
            <a:lvl5pPr marR="0" lvl="4"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5pPr>
            <a:lvl6pPr marR="0" lvl="5"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6pPr>
            <a:lvl7pPr marR="0" lvl="6"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7pPr>
            <a:lvl8pPr marR="0" lvl="7"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8pPr>
            <a:lvl9pPr marR="0" lvl="8"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9pPr>
          </a:lstStyle>
          <a:p>
            <a:pPr>
              <a:buClr>
                <a:srgbClr val="18579B"/>
              </a:buClr>
              <a:buSzPct val="100000"/>
            </a:pPr>
            <a:r>
              <a:rPr lang="en-US" sz="3600" b="1" i="1" dirty="0">
                <a:solidFill>
                  <a:srgbClr val="18579B"/>
                </a:solidFill>
              </a:rPr>
              <a:t>Par</a:t>
            </a:r>
            <a:endParaRPr lang="en-US" sz="3600"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148"/>
          <p:cNvSpPr txBox="1"/>
          <p:nvPr/>
        </p:nvSpPr>
        <p:spPr>
          <a:xfrm>
            <a:off x="-91440" y="-22582"/>
            <a:ext cx="12120880" cy="156962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n-US" sz="4400" b="1" i="1" u="none" strike="noStrike" cap="none" dirty="0">
                <a:solidFill>
                  <a:srgbClr val="18579B"/>
                </a:solidFill>
                <a:latin typeface="Calibri"/>
                <a:ea typeface="Calibri"/>
                <a:cs typeface="Calibri"/>
                <a:sym typeface="Calibri"/>
              </a:rPr>
              <a:t>Stacking </a:t>
            </a:r>
            <a:endParaRPr dirty="0"/>
          </a:p>
          <a:p>
            <a:pPr lvl="0" algn="ctr">
              <a:buClr>
                <a:srgbClr val="18579B"/>
              </a:buClr>
              <a:buSzPts val="2400"/>
            </a:pPr>
            <a:r>
              <a:rPr lang="es-ES" sz="2400" b="1" i="1" dirty="0">
                <a:solidFill>
                  <a:srgbClr val="18579B"/>
                </a:solidFill>
                <a:latin typeface="Calibri"/>
                <a:ea typeface="Calibri"/>
                <a:cs typeface="Calibri"/>
                <a:sym typeface="Calibri"/>
              </a:rPr>
              <a:t>(Los jugadores A y D son los primeros servidores de su equipo) – ambos tienen puntuación par</a:t>
            </a:r>
            <a:endParaRPr sz="4400" b="1" i="1" u="none" strike="noStrike" cap="none" dirty="0">
              <a:solidFill>
                <a:srgbClr val="18579B"/>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800"/>
              <a:buFont typeface="Source Sans Pro"/>
              <a:buNone/>
            </a:pPr>
            <a:endParaRPr sz="800" b="0" i="0" u="none" strike="noStrike" cap="none" dirty="0">
              <a:solidFill>
                <a:srgbClr val="18579B"/>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18579B"/>
              </a:solidFill>
              <a:latin typeface="Calibri"/>
              <a:ea typeface="Calibri"/>
              <a:cs typeface="Calibri"/>
              <a:sym typeface="Calibri"/>
            </a:endParaRPr>
          </a:p>
        </p:txBody>
      </p:sp>
      <p:pic>
        <p:nvPicPr>
          <p:cNvPr id="1084" name="Google Shape;1084;p148"/>
          <p:cNvPicPr preferRelativeResize="0"/>
          <p:nvPr/>
        </p:nvPicPr>
        <p:blipFill rotWithShape="1">
          <a:blip r:embed="rId3">
            <a:alphaModFix/>
          </a:blip>
          <a:srcRect/>
          <a:stretch/>
        </p:blipFill>
        <p:spPr>
          <a:xfrm>
            <a:off x="-54787" y="1351722"/>
            <a:ext cx="2548476" cy="5515242"/>
          </a:xfrm>
          <a:prstGeom prst="rect">
            <a:avLst/>
          </a:prstGeom>
          <a:noFill/>
          <a:ln>
            <a:noFill/>
          </a:ln>
        </p:spPr>
      </p:pic>
      <p:pic>
        <p:nvPicPr>
          <p:cNvPr id="1085" name="Google Shape;1085;p148"/>
          <p:cNvPicPr preferRelativeResize="0"/>
          <p:nvPr/>
        </p:nvPicPr>
        <p:blipFill rotWithShape="1">
          <a:blip r:embed="rId4">
            <a:alphaModFix/>
          </a:blip>
          <a:srcRect/>
          <a:stretch/>
        </p:blipFill>
        <p:spPr>
          <a:xfrm>
            <a:off x="2493689" y="1567353"/>
            <a:ext cx="2965666" cy="5327043"/>
          </a:xfrm>
          <a:prstGeom prst="rect">
            <a:avLst/>
          </a:prstGeom>
          <a:noFill/>
          <a:ln>
            <a:noFill/>
          </a:ln>
        </p:spPr>
      </p:pic>
      <p:pic>
        <p:nvPicPr>
          <p:cNvPr id="1086" name="Google Shape;1086;p148"/>
          <p:cNvPicPr preferRelativeResize="0"/>
          <p:nvPr/>
        </p:nvPicPr>
        <p:blipFill rotWithShape="1">
          <a:blip r:embed="rId5">
            <a:alphaModFix/>
          </a:blip>
          <a:srcRect/>
          <a:stretch/>
        </p:blipFill>
        <p:spPr>
          <a:xfrm>
            <a:off x="5230935" y="1191339"/>
            <a:ext cx="3552037" cy="5695940"/>
          </a:xfrm>
          <a:prstGeom prst="rect">
            <a:avLst/>
          </a:prstGeom>
          <a:noFill/>
          <a:ln>
            <a:noFill/>
          </a:ln>
        </p:spPr>
      </p:pic>
      <p:pic>
        <p:nvPicPr>
          <p:cNvPr id="1087" name="Google Shape;1087;p148"/>
          <p:cNvPicPr preferRelativeResize="0"/>
          <p:nvPr/>
        </p:nvPicPr>
        <p:blipFill rotWithShape="1">
          <a:blip r:embed="rId6">
            <a:alphaModFix/>
          </a:blip>
          <a:srcRect/>
          <a:stretch/>
        </p:blipFill>
        <p:spPr>
          <a:xfrm>
            <a:off x="8476866" y="1163907"/>
            <a:ext cx="3238460" cy="5723372"/>
          </a:xfrm>
          <a:prstGeom prst="rect">
            <a:avLst/>
          </a:prstGeom>
          <a:noFill/>
          <a:ln>
            <a:noFill/>
          </a:ln>
        </p:spPr>
      </p:pic>
      <p:sp>
        <p:nvSpPr>
          <p:cNvPr id="1088" name="Google Shape;1088;p148"/>
          <p:cNvSpPr/>
          <p:nvPr/>
        </p:nvSpPr>
        <p:spPr>
          <a:xfrm rot="4193430">
            <a:off x="736728" y="3725705"/>
            <a:ext cx="1646888" cy="235131"/>
          </a:xfrm>
          <a:prstGeom prst="rightArrow">
            <a:avLst>
              <a:gd name="adj1" fmla="val 50000"/>
              <a:gd name="adj2" fmla="val 50000"/>
            </a:avLst>
          </a:prstGeom>
          <a:solidFill>
            <a:srgbClr val="FFFF00"/>
          </a:solidFill>
          <a:ln w="25400" cap="flat" cmpd="sng">
            <a:solidFill>
              <a:srgbClr val="FFFF00"/>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089" name="Google Shape;1089;p148"/>
          <p:cNvSpPr/>
          <p:nvPr/>
        </p:nvSpPr>
        <p:spPr>
          <a:xfrm rot="4318882">
            <a:off x="3402123" y="3709709"/>
            <a:ext cx="1646888" cy="235131"/>
          </a:xfrm>
          <a:prstGeom prst="rightArrow">
            <a:avLst>
              <a:gd name="adj1" fmla="val 50000"/>
              <a:gd name="adj2" fmla="val 50000"/>
            </a:avLst>
          </a:prstGeom>
          <a:solidFill>
            <a:srgbClr val="FFFF00"/>
          </a:solidFill>
          <a:ln w="25400" cap="flat" cmpd="sng">
            <a:solidFill>
              <a:srgbClr val="FFFF00"/>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090" name="Google Shape;1090;p148"/>
          <p:cNvSpPr/>
          <p:nvPr/>
        </p:nvSpPr>
        <p:spPr>
          <a:xfrm rot="-6462212">
            <a:off x="6488553" y="4297690"/>
            <a:ext cx="1646888" cy="235131"/>
          </a:xfrm>
          <a:prstGeom prst="rightArrow">
            <a:avLst>
              <a:gd name="adj1" fmla="val 50000"/>
              <a:gd name="adj2" fmla="val 50000"/>
            </a:avLst>
          </a:prstGeom>
          <a:solidFill>
            <a:srgbClr val="FFFF00"/>
          </a:solidFill>
          <a:ln w="25400" cap="flat" cmpd="sng">
            <a:solidFill>
              <a:srgbClr val="FFFF00"/>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091" name="Google Shape;1091;p148"/>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146</a:t>
            </a:fld>
            <a:endParaRPr dirty="0"/>
          </a:p>
        </p:txBody>
      </p:sp>
      <p:sp>
        <p:nvSpPr>
          <p:cNvPr id="2" name="CuadroTexto 1">
            <a:extLst>
              <a:ext uri="{FF2B5EF4-FFF2-40B4-BE49-F238E27FC236}">
                <a16:creationId xmlns:a16="http://schemas.microsoft.com/office/drawing/2014/main" id="{5B03B696-9F85-7035-92EC-8465E35C1A69}"/>
              </a:ext>
            </a:extLst>
          </p:cNvPr>
          <p:cNvSpPr txBox="1"/>
          <p:nvPr/>
        </p:nvSpPr>
        <p:spPr>
          <a:xfrm>
            <a:off x="0" y="1163907"/>
            <a:ext cx="2493689" cy="1015663"/>
          </a:xfrm>
          <a:prstGeom prst="rect">
            <a:avLst/>
          </a:prstGeom>
          <a:solidFill>
            <a:schemeClr val="bg1"/>
          </a:solidFill>
        </p:spPr>
        <p:txBody>
          <a:bodyPr wrap="square" rtlCol="0">
            <a:spAutoFit/>
          </a:bodyPr>
          <a:lstStyle/>
          <a:p>
            <a:pPr algn="ctr"/>
            <a:r>
              <a:rPr lang="es-ES" sz="2000" dirty="0"/>
              <a:t>POSICIÓN TRADICIONAL</a:t>
            </a:r>
          </a:p>
          <a:p>
            <a:pPr algn="ctr"/>
            <a:r>
              <a:rPr lang="es-ES" sz="2000" dirty="0"/>
              <a:t>PUNTUACIÓN PAR</a:t>
            </a:r>
          </a:p>
        </p:txBody>
      </p:sp>
      <p:sp>
        <p:nvSpPr>
          <p:cNvPr id="3" name="CuadroTexto 2">
            <a:extLst>
              <a:ext uri="{FF2B5EF4-FFF2-40B4-BE49-F238E27FC236}">
                <a16:creationId xmlns:a16="http://schemas.microsoft.com/office/drawing/2014/main" id="{3EA1AF84-572A-F707-A8A7-E6DEDE5B67D3}"/>
              </a:ext>
            </a:extLst>
          </p:cNvPr>
          <p:cNvSpPr txBox="1"/>
          <p:nvPr/>
        </p:nvSpPr>
        <p:spPr>
          <a:xfrm>
            <a:off x="2493689" y="1112805"/>
            <a:ext cx="2737246" cy="1323439"/>
          </a:xfrm>
          <a:prstGeom prst="rect">
            <a:avLst/>
          </a:prstGeom>
          <a:solidFill>
            <a:schemeClr val="bg1"/>
          </a:solidFill>
        </p:spPr>
        <p:txBody>
          <a:bodyPr wrap="square" rtlCol="0">
            <a:spAutoFit/>
          </a:bodyPr>
          <a:lstStyle/>
          <a:p>
            <a:pPr algn="ctr"/>
            <a:r>
              <a:rPr lang="es-ES" sz="2000" dirty="0"/>
              <a:t>STAKING SERVICIO- </a:t>
            </a:r>
            <a:r>
              <a:rPr lang="es-ES" dirty="0"/>
              <a:t> </a:t>
            </a:r>
            <a:r>
              <a:rPr lang="es-ES" sz="2000" dirty="0"/>
              <a:t>SERV INICIAL EL IZQUIERDO-</a:t>
            </a:r>
          </a:p>
          <a:p>
            <a:pPr algn="ctr"/>
            <a:r>
              <a:rPr lang="es-ES" sz="2000" dirty="0"/>
              <a:t>PUNTUACIÓN PAR</a:t>
            </a:r>
          </a:p>
        </p:txBody>
      </p:sp>
      <p:sp>
        <p:nvSpPr>
          <p:cNvPr id="4" name="CuadroTexto 3">
            <a:extLst>
              <a:ext uri="{FF2B5EF4-FFF2-40B4-BE49-F238E27FC236}">
                <a16:creationId xmlns:a16="http://schemas.microsoft.com/office/drawing/2014/main" id="{E20D1610-D055-EB65-B351-FEF2032B1BAD}"/>
              </a:ext>
            </a:extLst>
          </p:cNvPr>
          <p:cNvSpPr txBox="1"/>
          <p:nvPr/>
        </p:nvSpPr>
        <p:spPr>
          <a:xfrm>
            <a:off x="5515614" y="1110521"/>
            <a:ext cx="2961251" cy="1323439"/>
          </a:xfrm>
          <a:prstGeom prst="rect">
            <a:avLst/>
          </a:prstGeom>
          <a:solidFill>
            <a:schemeClr val="bg1"/>
          </a:solidFill>
        </p:spPr>
        <p:txBody>
          <a:bodyPr wrap="square" rtlCol="0">
            <a:spAutoFit/>
          </a:bodyPr>
          <a:lstStyle/>
          <a:p>
            <a:pPr algn="ctr"/>
            <a:r>
              <a:rPr lang="es-ES" sz="2000" dirty="0"/>
              <a:t>STAKING RESTO- </a:t>
            </a:r>
            <a:r>
              <a:rPr lang="es-ES" dirty="0"/>
              <a:t> </a:t>
            </a:r>
            <a:r>
              <a:rPr lang="es-ES" sz="2000" dirty="0"/>
              <a:t>SERV INICIAL EL IZQUIERDO-</a:t>
            </a:r>
          </a:p>
          <a:p>
            <a:pPr algn="ctr"/>
            <a:r>
              <a:rPr lang="es-ES" sz="2000" dirty="0"/>
              <a:t>PUNTUACIÓN PAR</a:t>
            </a:r>
          </a:p>
        </p:txBody>
      </p:sp>
      <p:sp>
        <p:nvSpPr>
          <p:cNvPr id="5" name="CuadroTexto 4">
            <a:extLst>
              <a:ext uri="{FF2B5EF4-FFF2-40B4-BE49-F238E27FC236}">
                <a16:creationId xmlns:a16="http://schemas.microsoft.com/office/drawing/2014/main" id="{FE463E09-5D79-072E-C9EA-C67D7F01A259}"/>
              </a:ext>
            </a:extLst>
          </p:cNvPr>
          <p:cNvSpPr txBox="1"/>
          <p:nvPr/>
        </p:nvSpPr>
        <p:spPr>
          <a:xfrm>
            <a:off x="8452460" y="1175822"/>
            <a:ext cx="3368479" cy="1015663"/>
          </a:xfrm>
          <a:prstGeom prst="rect">
            <a:avLst/>
          </a:prstGeom>
          <a:solidFill>
            <a:schemeClr val="bg1"/>
          </a:solidFill>
        </p:spPr>
        <p:txBody>
          <a:bodyPr wrap="square" rtlCol="0">
            <a:spAutoFit/>
          </a:bodyPr>
          <a:lstStyle/>
          <a:p>
            <a:pPr algn="ctr"/>
            <a:r>
              <a:rPr lang="es-ES" sz="2000" dirty="0"/>
              <a:t>STAKING RESTO- </a:t>
            </a:r>
            <a:r>
              <a:rPr lang="es-ES" dirty="0"/>
              <a:t> </a:t>
            </a:r>
            <a:r>
              <a:rPr lang="es-ES" sz="2000" dirty="0"/>
              <a:t>SERV INICIAL EL IZQUIERDO-</a:t>
            </a:r>
          </a:p>
          <a:p>
            <a:pPr algn="ctr"/>
            <a:r>
              <a:rPr lang="es-ES" sz="2000" dirty="0"/>
              <a:t>PUNTUACIÓN PAR</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1116" name="Google Shape;1116;p151"/>
          <p:cNvSpPr txBox="1">
            <a:spLocks noGrp="1"/>
          </p:cNvSpPr>
          <p:nvPr>
            <p:ph type="title"/>
          </p:nvPr>
        </p:nvSpPr>
        <p:spPr>
          <a:xfrm>
            <a:off x="734482" y="80998"/>
            <a:ext cx="10723035" cy="806823"/>
          </a:xfrm>
          <a:prstGeom prst="rect">
            <a:avLst/>
          </a:prstGeom>
          <a:noFill/>
          <a:ln>
            <a:noFill/>
          </a:ln>
        </p:spPr>
        <p:txBody>
          <a:bodyPr spcFirstLastPara="1" wrap="square" lIns="45700" tIns="45700" rIns="45700" bIns="45700" anchor="b" anchorCtr="0">
            <a:normAutofit fontScale="90000"/>
          </a:bodyPr>
          <a:lstStyle/>
          <a:p>
            <a:pPr marL="0" lvl="0" indent="0" algn="ctr" rtl="0">
              <a:lnSpc>
                <a:spcPct val="100000"/>
              </a:lnSpc>
              <a:spcBef>
                <a:spcPts val="0"/>
              </a:spcBef>
              <a:spcAft>
                <a:spcPts val="0"/>
              </a:spcAft>
              <a:buClr>
                <a:srgbClr val="18579B"/>
              </a:buClr>
              <a:buSzPct val="100000"/>
              <a:buFont typeface="Calibri"/>
              <a:buNone/>
            </a:pPr>
            <a:r>
              <a:rPr lang="en-US" sz="4800" b="1" i="1" dirty="0" err="1">
                <a:solidFill>
                  <a:srgbClr val="18579B"/>
                </a:solidFill>
                <a:latin typeface="Calibri"/>
                <a:ea typeface="Calibri"/>
                <a:cs typeface="Calibri"/>
                <a:sym typeface="Calibri"/>
              </a:rPr>
              <a:t>Cambiando</a:t>
            </a:r>
            <a:r>
              <a:rPr lang="en-US" sz="4800" b="1" i="1" u="none" strike="noStrike" cap="none" dirty="0">
                <a:solidFill>
                  <a:srgbClr val="18579B"/>
                </a:solidFill>
                <a:latin typeface="Calibri"/>
                <a:ea typeface="Calibri"/>
                <a:cs typeface="Calibri"/>
                <a:sym typeface="Calibri"/>
              </a:rPr>
              <a:t> – </a:t>
            </a:r>
            <a:r>
              <a:rPr lang="en-US" sz="4800" b="1" i="1" u="none" strike="noStrike" cap="none" dirty="0" err="1">
                <a:solidFill>
                  <a:srgbClr val="18579B"/>
                </a:solidFill>
              </a:rPr>
              <a:t>Equipo</a:t>
            </a:r>
            <a:r>
              <a:rPr lang="en-US" sz="4800" b="1" i="1" u="none" strike="noStrike" cap="none" dirty="0">
                <a:solidFill>
                  <a:srgbClr val="18579B"/>
                </a:solidFill>
              </a:rPr>
              <a:t> Receptor</a:t>
            </a:r>
            <a:endParaRPr dirty="0"/>
          </a:p>
        </p:txBody>
      </p:sp>
      <p:sp>
        <p:nvSpPr>
          <p:cNvPr id="1117" name="Google Shape;1117;p151"/>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147</a:t>
            </a:fld>
            <a:endParaRPr dirty="0"/>
          </a:p>
        </p:txBody>
      </p:sp>
      <p:pic>
        <p:nvPicPr>
          <p:cNvPr id="1118" name="Google Shape;1118;p151"/>
          <p:cNvPicPr preferRelativeResize="0"/>
          <p:nvPr/>
        </p:nvPicPr>
        <p:blipFill rotWithShape="1">
          <a:blip r:embed="rId3">
            <a:alphaModFix/>
          </a:blip>
          <a:srcRect/>
          <a:stretch/>
        </p:blipFill>
        <p:spPr>
          <a:xfrm>
            <a:off x="1696720" y="1016000"/>
            <a:ext cx="8595360" cy="4897119"/>
          </a:xfrm>
          <a:prstGeom prst="rect">
            <a:avLst/>
          </a:prstGeom>
          <a:noFill/>
          <a:ln>
            <a:noFill/>
          </a:ln>
        </p:spPr>
      </p:pic>
      <p:sp>
        <p:nvSpPr>
          <p:cNvPr id="3" name="CuadroTexto 2">
            <a:extLst>
              <a:ext uri="{FF2B5EF4-FFF2-40B4-BE49-F238E27FC236}">
                <a16:creationId xmlns:a16="http://schemas.microsoft.com/office/drawing/2014/main" id="{D00D0E10-E47E-DAE0-AEBF-F05B6FD56B7C}"/>
              </a:ext>
            </a:extLst>
          </p:cNvPr>
          <p:cNvSpPr txBox="1"/>
          <p:nvPr/>
        </p:nvSpPr>
        <p:spPr>
          <a:xfrm>
            <a:off x="990601" y="6036219"/>
            <a:ext cx="10176932" cy="461665"/>
          </a:xfrm>
          <a:prstGeom prst="rect">
            <a:avLst/>
          </a:prstGeom>
          <a:noFill/>
        </p:spPr>
        <p:txBody>
          <a:bodyPr wrap="square">
            <a:spAutoFit/>
          </a:bodyPr>
          <a:lstStyle/>
          <a:p>
            <a:pPr algn="ctr"/>
            <a:r>
              <a:rPr lang="en-US" sz="2400" dirty="0">
                <a:hlinkClick r:id="rId4"/>
              </a:rPr>
              <a:t>Pickleball Referee: Player Positions &amp; Stacking – YouTube</a:t>
            </a:r>
            <a:r>
              <a:rPr lang="en-US" sz="2400" dirty="0"/>
              <a:t> (4:13 min)</a:t>
            </a:r>
            <a:endParaRPr lang="es-ES" sz="2400"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27"/>
        <p:cNvGrpSpPr/>
        <p:nvPr/>
      </p:nvGrpSpPr>
      <p:grpSpPr>
        <a:xfrm>
          <a:off x="0" y="0"/>
          <a:ext cx="0" cy="0"/>
          <a:chOff x="0" y="0"/>
          <a:chExt cx="0" cy="0"/>
        </a:xfrm>
      </p:grpSpPr>
      <p:sp>
        <p:nvSpPr>
          <p:cNvPr id="1328" name="Google Shape;1328;p165"/>
          <p:cNvSpPr txBox="1"/>
          <p:nvPr/>
        </p:nvSpPr>
        <p:spPr>
          <a:xfrm>
            <a:off x="326571" y="561657"/>
            <a:ext cx="11332029" cy="5324494"/>
          </a:xfrm>
          <a:prstGeom prst="rect">
            <a:avLst/>
          </a:prstGeom>
          <a:noFill/>
          <a:ln>
            <a:noFill/>
          </a:ln>
        </p:spPr>
        <p:txBody>
          <a:bodyPr spcFirstLastPara="1" wrap="square" lIns="45700" tIns="45700" rIns="45700" bIns="45700" anchor="t" anchorCtr="0">
            <a:spAutoFit/>
          </a:bodyPr>
          <a:lstStyle/>
          <a:p>
            <a:pPr lvl="0" algn="ctr">
              <a:buClr>
                <a:srgbClr val="18579B"/>
              </a:buClr>
              <a:buSzPts val="4400"/>
            </a:pPr>
            <a:r>
              <a:rPr lang="en-US" sz="4400" b="1" i="1" dirty="0" err="1">
                <a:solidFill>
                  <a:srgbClr val="18579B"/>
                </a:solidFill>
                <a:latin typeface="Calibri"/>
                <a:ea typeface="Calibri"/>
                <a:cs typeface="Calibri"/>
                <a:sym typeface="Calibri"/>
              </a:rPr>
              <a:t>Cruzando</a:t>
            </a:r>
            <a:r>
              <a:rPr lang="en-US" sz="4400" b="1" i="1" dirty="0">
                <a:solidFill>
                  <a:srgbClr val="18579B"/>
                </a:solidFill>
                <a:latin typeface="Calibri"/>
                <a:ea typeface="Calibri"/>
                <a:cs typeface="Calibri"/>
                <a:sym typeface="Calibri"/>
              </a:rPr>
              <a:t> </a:t>
            </a:r>
            <a:r>
              <a:rPr lang="en-US" sz="4400" b="1" i="1" dirty="0" err="1">
                <a:solidFill>
                  <a:srgbClr val="18579B"/>
                </a:solidFill>
                <a:latin typeface="Calibri"/>
                <a:ea typeface="Calibri"/>
                <a:cs typeface="Calibri"/>
                <a:sym typeface="Calibri"/>
              </a:rPr>
              <a:t>el</a:t>
            </a:r>
            <a:r>
              <a:rPr lang="en-US" sz="4400" b="1" i="1" dirty="0">
                <a:solidFill>
                  <a:srgbClr val="18579B"/>
                </a:solidFill>
                <a:latin typeface="Calibri"/>
                <a:ea typeface="Calibri"/>
                <a:cs typeface="Calibri"/>
                <a:sym typeface="Calibri"/>
              </a:rPr>
              <a:t> Plano de la Red </a:t>
            </a:r>
            <a:endParaRPr sz="2400" b="1" i="1"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3600"/>
              <a:buFont typeface="Calibri"/>
              <a:buNone/>
            </a:pPr>
            <a:r>
              <a:rPr lang="en-US" sz="3600" b="1" i="1" u="none" strike="noStrike" cap="none" dirty="0">
                <a:solidFill>
                  <a:srgbClr val="18579B"/>
                </a:solidFill>
                <a:latin typeface="Calibri"/>
                <a:ea typeface="Calibri"/>
                <a:cs typeface="Calibri"/>
                <a:sym typeface="Calibri"/>
              </a:rPr>
              <a:t>   </a:t>
            </a:r>
            <a:r>
              <a:rPr lang="en-US" sz="4000" b="1" i="1" u="none" strike="noStrike" cap="none" dirty="0">
                <a:solidFill>
                  <a:srgbClr val="18579B"/>
                </a:solidFill>
                <a:latin typeface="Calibri"/>
                <a:ea typeface="Calibri"/>
                <a:cs typeface="Calibri"/>
                <a:sym typeface="Calibri"/>
              </a:rPr>
              <a:t>Legal</a:t>
            </a:r>
            <a:endParaRPr sz="4000" b="1" i="0" u="none" strike="noStrike" cap="none" dirty="0">
              <a:solidFill>
                <a:srgbClr val="000000"/>
              </a:solidFill>
              <a:latin typeface="Calibri"/>
              <a:ea typeface="Calibri"/>
              <a:cs typeface="Calibri"/>
              <a:sym typeface="Calibri"/>
            </a:endParaRPr>
          </a:p>
          <a:p>
            <a:pPr marL="571500" marR="0" lvl="0" indent="-57150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Source Sans Pro"/>
              <a:ea typeface="Source Sans Pro"/>
              <a:cs typeface="Source Sans Pro"/>
              <a:sym typeface="Source Sans Pro"/>
            </a:endParaRPr>
          </a:p>
          <a:p>
            <a:pPr marL="804863" lvl="0" indent="-804863">
              <a:buClr>
                <a:srgbClr val="18579B"/>
              </a:buClr>
              <a:buSzPts val="3600"/>
              <a:buFont typeface="Arial"/>
              <a:buChar char="•"/>
            </a:pPr>
            <a:r>
              <a:rPr lang="es-ES" sz="3600" dirty="0">
                <a:solidFill>
                  <a:srgbClr val="18579B"/>
                </a:solidFill>
                <a:latin typeface="Calibri"/>
                <a:ea typeface="Calibri"/>
                <a:cs typeface="Calibri"/>
                <a:sym typeface="Calibri"/>
              </a:rPr>
              <a:t>En el movimiento que sigue al golpe (por ejemplo, "</a:t>
            </a:r>
            <a:r>
              <a:rPr lang="es-ES" sz="3600" dirty="0" err="1">
                <a:solidFill>
                  <a:srgbClr val="18579B"/>
                </a:solidFill>
                <a:latin typeface="Calibri"/>
                <a:ea typeface="Calibri"/>
                <a:cs typeface="Calibri"/>
                <a:sym typeface="Calibri"/>
              </a:rPr>
              <a:t>Erne</a:t>
            </a:r>
            <a:r>
              <a:rPr lang="es-ES" sz="3600" dirty="0">
                <a:solidFill>
                  <a:srgbClr val="18579B"/>
                </a:solidFill>
                <a:latin typeface="Calibri"/>
                <a:ea typeface="Calibri"/>
                <a:cs typeface="Calibri"/>
                <a:sym typeface="Calibri"/>
              </a:rPr>
              <a:t>" – </a:t>
            </a:r>
            <a:r>
              <a:rPr lang="es-ES" sz="3600" dirty="0" err="1">
                <a:solidFill>
                  <a:srgbClr val="18579B"/>
                </a:solidFill>
                <a:latin typeface="Calibri"/>
                <a:ea typeface="Calibri"/>
                <a:cs typeface="Calibri"/>
                <a:sym typeface="Calibri"/>
              </a:rPr>
              <a:t>Erne</a:t>
            </a:r>
            <a:r>
              <a:rPr lang="es-ES" sz="3600" dirty="0">
                <a:solidFill>
                  <a:srgbClr val="18579B"/>
                </a:solidFill>
                <a:latin typeface="Calibri"/>
                <a:ea typeface="Calibri"/>
                <a:cs typeface="Calibri"/>
                <a:sym typeface="Calibri"/>
              </a:rPr>
              <a:t> Perry) siempre y cuando el contacto se produzca en el lado de la red del golpeador.</a:t>
            </a:r>
          </a:p>
          <a:p>
            <a:pPr marL="804863" lvl="0" indent="-804863">
              <a:buClr>
                <a:srgbClr val="18579B"/>
              </a:buClr>
              <a:buSzPts val="3600"/>
              <a:buFont typeface="Arial"/>
              <a:buChar char="•"/>
            </a:pPr>
            <a:endParaRPr sz="2000" b="0" i="0" u="none" strike="noStrike" cap="none" dirty="0">
              <a:solidFill>
                <a:srgbClr val="000000"/>
              </a:solidFill>
              <a:latin typeface="Calibri"/>
              <a:ea typeface="Calibri"/>
              <a:cs typeface="Calibri"/>
              <a:sym typeface="Calibri"/>
            </a:endParaRPr>
          </a:p>
          <a:p>
            <a:pPr marL="804863" lvl="0" indent="-804863">
              <a:buClr>
                <a:srgbClr val="18579B"/>
              </a:buClr>
              <a:buSzPts val="3600"/>
              <a:buFont typeface="Arial"/>
              <a:buChar char="•"/>
            </a:pPr>
            <a:r>
              <a:rPr lang="es-ES" sz="3600" dirty="0">
                <a:solidFill>
                  <a:srgbClr val="18579B"/>
                </a:solidFill>
                <a:latin typeface="Calibri"/>
                <a:ea typeface="Calibri"/>
                <a:cs typeface="Calibri"/>
                <a:sym typeface="Calibri"/>
              </a:rPr>
              <a:t>Cuando una pelota bota con efecto de retroceso y cruza sobre la red, el jugador puede cruzar el plano de la red para contactar con la pelota (Regla 11.I.1).</a:t>
            </a:r>
            <a:endParaRPr dirty="0"/>
          </a:p>
        </p:txBody>
      </p:sp>
      <p:sp>
        <p:nvSpPr>
          <p:cNvPr id="1329" name="Google Shape;1329;p165"/>
          <p:cNvSpPr txBox="1">
            <a:spLocks noGrp="1"/>
          </p:cNvSpPr>
          <p:nvPr>
            <p:ph type="sldNum" idx="12"/>
          </p:nvPr>
        </p:nvSpPr>
        <p:spPr>
          <a:xfrm>
            <a:off x="11238654" y="6135087"/>
            <a:ext cx="84158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148</a:t>
            </a:fld>
            <a:endParaRPr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66"/>
          <p:cNvSpPr txBox="1">
            <a:spLocks noGrp="1"/>
          </p:cNvSpPr>
          <p:nvPr>
            <p:ph type="sldNum" idx="12"/>
          </p:nvPr>
        </p:nvSpPr>
        <p:spPr>
          <a:xfrm>
            <a:off x="10935104" y="6139450"/>
            <a:ext cx="916200" cy="64650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149</a:t>
            </a:fld>
            <a:endParaRPr/>
          </a:p>
        </p:txBody>
      </p:sp>
      <p:sp>
        <p:nvSpPr>
          <p:cNvPr id="1325" name="Google Shape;1325;p166"/>
          <p:cNvSpPr txBox="1"/>
          <p:nvPr/>
        </p:nvSpPr>
        <p:spPr>
          <a:xfrm>
            <a:off x="1398954" y="90443"/>
            <a:ext cx="9472246"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8579B"/>
              </a:buClr>
              <a:buSzPts val="4000"/>
              <a:buFont typeface="Calibri"/>
              <a:buNone/>
            </a:pPr>
            <a:r>
              <a:rPr lang="es-ES" sz="4000" b="1" i="1" u="none" strike="noStrike" cap="none" dirty="0">
                <a:solidFill>
                  <a:srgbClr val="18579B"/>
                </a:solidFill>
                <a:latin typeface="Calibri"/>
                <a:ea typeface="Calibri"/>
                <a:cs typeface="Calibri"/>
                <a:sym typeface="Calibri"/>
              </a:rPr>
              <a:t>Cruzando el Plano de la Red </a:t>
            </a:r>
            <a:r>
              <a:rPr lang="es-ES" sz="4000" b="1" i="0" u="none" strike="noStrike" cap="none" dirty="0">
                <a:solidFill>
                  <a:srgbClr val="000000"/>
                </a:solidFill>
                <a:latin typeface="Calibri"/>
                <a:ea typeface="Calibri"/>
                <a:cs typeface="Calibri"/>
                <a:sym typeface="Calibri"/>
              </a:rPr>
              <a:t> </a:t>
            </a:r>
            <a:endParaRPr lang="es-ES" sz="4000" b="0" i="0" u="none" strike="noStrike" cap="none" dirty="0">
              <a:solidFill>
                <a:srgbClr val="000000"/>
              </a:solidFill>
              <a:latin typeface="Calibri"/>
              <a:ea typeface="Calibri"/>
              <a:cs typeface="Calibri"/>
              <a:sym typeface="Calibri"/>
            </a:endParaRPr>
          </a:p>
        </p:txBody>
      </p:sp>
      <p:sp>
        <p:nvSpPr>
          <p:cNvPr id="1326" name="Google Shape;1326;p166"/>
          <p:cNvSpPr txBox="1"/>
          <p:nvPr/>
        </p:nvSpPr>
        <p:spPr>
          <a:xfrm>
            <a:off x="3509443" y="6121228"/>
            <a:ext cx="5251268" cy="646329"/>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r>
              <a:rPr lang="en-US" sz="1800" b="1" i="1" u="none" strike="noStrike" cap="none" dirty="0">
                <a:solidFill>
                  <a:srgbClr val="18579B"/>
                </a:solidFill>
                <a:latin typeface="Source Sans Pro"/>
                <a:ea typeface="Source Sans Pro"/>
                <a:cs typeface="Source Sans Pro"/>
                <a:sym typeface="Source Sans Pro"/>
              </a:rPr>
              <a:t>Sarah </a:t>
            </a:r>
            <a:r>
              <a:rPr lang="en-US" sz="1800" b="1" i="1" u="none" strike="noStrike" cap="none" dirty="0" err="1">
                <a:solidFill>
                  <a:srgbClr val="18579B"/>
                </a:solidFill>
                <a:latin typeface="Source Sans Pro"/>
                <a:ea typeface="Source Sans Pro"/>
                <a:cs typeface="Source Sans Pro"/>
                <a:sym typeface="Source Sans Pro"/>
              </a:rPr>
              <a:t>Ansboury</a:t>
            </a:r>
            <a:r>
              <a:rPr lang="en-US" sz="1800" b="1" i="1" u="none" strike="noStrike" cap="none" dirty="0">
                <a:solidFill>
                  <a:srgbClr val="18579B"/>
                </a:solidFill>
                <a:latin typeface="Source Sans Pro"/>
                <a:ea typeface="Source Sans Pro"/>
                <a:cs typeface="Source Sans Pro"/>
                <a:sym typeface="Source Sans Pro"/>
              </a:rPr>
              <a:t> – The Erne </a:t>
            </a:r>
            <a:endParaRPr dirty="0"/>
          </a:p>
          <a:p>
            <a:pPr marL="0" marR="0" lvl="0" indent="0" algn="ctr" rtl="0">
              <a:lnSpc>
                <a:spcPct val="100000"/>
              </a:lnSpc>
              <a:spcBef>
                <a:spcPts val="0"/>
              </a:spcBef>
              <a:spcAft>
                <a:spcPts val="0"/>
              </a:spcAft>
              <a:buClr>
                <a:srgbClr val="18579B"/>
              </a:buClr>
              <a:buSzPts val="1800"/>
              <a:buFont typeface="Source Sans Pro"/>
              <a:buNone/>
            </a:pPr>
            <a:r>
              <a:rPr lang="en-US" sz="1800" b="1" i="1" u="none" strike="noStrike" cap="none" dirty="0">
                <a:solidFill>
                  <a:srgbClr val="18579B"/>
                </a:solidFill>
                <a:latin typeface="Source Sans Pro"/>
                <a:ea typeface="Source Sans Pro"/>
                <a:cs typeface="Source Sans Pro"/>
                <a:sym typeface="Source Sans Pro"/>
              </a:rPr>
              <a:t>(Time stamp: from start then at stop 1:11)</a:t>
            </a:r>
            <a:endParaRPr dirty="0"/>
          </a:p>
        </p:txBody>
      </p:sp>
      <p:pic>
        <p:nvPicPr>
          <p:cNvPr id="1327" name="Google Shape;1327;p166" descr="If you are looking for in depth Pickleball Coaching &amp; Lessons online go here: https://members.sarahansboury.com&#10;&#10;Like, Subscribe and hit the Bell!&#10;Did you know there are over 200 blog posts on my website covering everything pickleball check it out here:&#10;@@@ https://sarahansboury.com/blog/ &#10;&#10;Visit and Follow:&#10;▶ Visit My Website: https://sarahansboury.com&#10;▶ Follow Me On Facebook: https://facebook.com/sarahansbourypickleball&#10;▶ Follow Me On Twitter: https://twitter.com/sarahansboury&#10;&#10;—————————————&#10;https://sarahansboury.com/&#10;—————————————&#10;&#10;Follow me and I will show you how to take your Pickleball game to the next level.&#10;&#10;Do you need to know more about any of these subjects: How to play Pickleball, best pickleball paddle, pickleball video, pickleball youtube, pickleball strategy, pickleball lessons near me, pickleball serve, pickleball 3rd shot drop, pickleball 3rd shot strategy, youtube pickleball 3rd shot drop, pickleball 3rd shot drop drills, pickleball 3rd shot drive, pickleball 3rd shot options, pickleball 3rd shot technique, pickleball serve tips, legal pickleball serve, youtube pickleball serve, effective pickleball serve, best pickleball serve, pickleball dink shot, pickleball dink definition, pickleball dink drills, pickleball dink tips, pickleball dink strategy, pickleball dink game, pickleball dink technique, pickleball dink video, youtube pickleball dink, pickleball doubles strategy, pickleball doubles serving, pickleball doubles video, pickleball doubles youtube, pickleball doubles positioning, pickleball lesson plans, beginner pickleball lesson, pickleball lessons near me, pickleball lessons in my area, beginner pickleball lessons near me, pickleball lessons cost and many more subjects, check out the other videos on this channel or hit the link to my website. &#10;&#10;▶ Visit My Website: https://sarahansboury.com" title="Rules For An Erne - Mini-Lesson by Sarah Ansboury">
            <a:hlinkClick r:id="rId3"/>
          </p:cNvPr>
          <p:cNvPicPr preferRelativeResize="0"/>
          <p:nvPr/>
        </p:nvPicPr>
        <p:blipFill>
          <a:blip r:embed="rId4">
            <a:alphaModFix/>
          </a:blip>
          <a:stretch>
            <a:fillRect/>
          </a:stretch>
        </p:blipFill>
        <p:spPr>
          <a:xfrm>
            <a:off x="3470375" y="798329"/>
            <a:ext cx="5251250" cy="3938438"/>
          </a:xfrm>
          <a:prstGeom prst="rect">
            <a:avLst/>
          </a:prstGeom>
          <a:noFill/>
          <a:ln>
            <a:noFill/>
          </a:ln>
        </p:spPr>
      </p:pic>
      <p:sp>
        <p:nvSpPr>
          <p:cNvPr id="1328" name="Google Shape;1328;p166"/>
          <p:cNvSpPr txBox="1"/>
          <p:nvPr/>
        </p:nvSpPr>
        <p:spPr>
          <a:xfrm>
            <a:off x="145798" y="5293025"/>
            <a:ext cx="12102300" cy="89765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1400"/>
              </a:spcAft>
              <a:buClr>
                <a:schemeClr val="dk1"/>
              </a:buClr>
              <a:buSzPts val="1100"/>
              <a:buFont typeface="Arial"/>
              <a:buNone/>
            </a:pPr>
            <a:r>
              <a:rPr lang="en-US" b="1" dirty="0">
                <a:solidFill>
                  <a:schemeClr val="dk1"/>
                </a:solidFill>
              </a:rPr>
              <a:t> </a:t>
            </a:r>
            <a:r>
              <a:rPr lang="en-US" sz="2000" b="1" dirty="0">
                <a:solidFill>
                  <a:schemeClr val="dk1"/>
                </a:solidFill>
              </a:rPr>
              <a:t>Crossing the Plane of the Net – Erne Shot – Sarah </a:t>
            </a:r>
            <a:r>
              <a:rPr lang="en-US" sz="2000" b="1" dirty="0" err="1">
                <a:solidFill>
                  <a:schemeClr val="dk1"/>
                </a:solidFill>
              </a:rPr>
              <a:t>Ansboury</a:t>
            </a:r>
            <a:r>
              <a:rPr lang="en-US" sz="2000" b="1" dirty="0">
                <a:solidFill>
                  <a:schemeClr val="dk1"/>
                </a:solidFill>
              </a:rPr>
              <a:t> - URL:  </a:t>
            </a:r>
            <a:r>
              <a:rPr lang="en-US" sz="2000" u="sng" dirty="0">
                <a:solidFill>
                  <a:schemeClr val="hlink"/>
                </a:solidFill>
                <a:hlinkClick r:id="rId5"/>
              </a:rPr>
              <a:t>https://youtu.be/eUhxiN65GLI</a:t>
            </a:r>
            <a:r>
              <a:rPr lang="en-US" sz="2000" dirty="0">
                <a:solidFill>
                  <a:schemeClr val="dk1"/>
                </a:solidFill>
              </a:rPr>
              <a:t>  </a:t>
            </a:r>
            <a:endParaRPr sz="2000"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27"/>
                                        </p:tgtEl>
                                        <p:attrNameLst>
                                          <p:attrName>style.visibility</p:attrName>
                                        </p:attrNameLst>
                                      </p:cBhvr>
                                      <p:to>
                                        <p:strVal val="visible"/>
                                      </p:to>
                                    </p:set>
                                    <p:animEffect transition="in" filter="fade">
                                      <p:cBhvr>
                                        <p:cTn id="7" dur="1000"/>
                                        <p:tgtEl>
                                          <p:spTgt spid="13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4"/>
          <p:cNvSpPr txBox="1">
            <a:spLocks noGrp="1"/>
          </p:cNvSpPr>
          <p:nvPr>
            <p:ph type="body" idx="1"/>
          </p:nvPr>
        </p:nvSpPr>
        <p:spPr>
          <a:xfrm>
            <a:off x="1219200" y="228600"/>
            <a:ext cx="9753600" cy="6629400"/>
          </a:xfrm>
          <a:prstGeom prst="rect">
            <a:avLst/>
          </a:prstGeom>
          <a:noFill/>
          <a:ln>
            <a:noFill/>
          </a:ln>
        </p:spPr>
        <p:txBody>
          <a:bodyPr spcFirstLastPara="1" wrap="square" lIns="45700" tIns="45700" rIns="45700" bIns="45700" anchor="t" anchorCtr="0">
            <a:normAutofit fontScale="47500" lnSpcReduction="20000"/>
          </a:bodyPr>
          <a:lstStyle/>
          <a:p>
            <a:pPr marL="0" lvl="1" indent="349250" algn="ctr">
              <a:spcBef>
                <a:spcPts val="0"/>
              </a:spcBef>
              <a:buSzPct val="100000"/>
              <a:buNone/>
            </a:pPr>
            <a:r>
              <a:rPr lang="en-US" sz="8000" b="1" i="1" dirty="0"/>
              <a:t>Sec. 2.- </a:t>
            </a:r>
            <a:r>
              <a:rPr lang="en-US" sz="8000" b="1" i="1" dirty="0" err="1"/>
              <a:t>Definición</a:t>
            </a:r>
            <a:r>
              <a:rPr lang="en-US" sz="8000" b="1" i="1" dirty="0"/>
              <a:t> de </a:t>
            </a:r>
            <a:r>
              <a:rPr lang="en-US" sz="8000" b="1" i="1" dirty="0" err="1"/>
              <a:t>Términos</a:t>
            </a:r>
            <a:r>
              <a:rPr lang="en-US" sz="8000" b="1" i="1" dirty="0"/>
              <a:t> Clave </a:t>
            </a:r>
            <a:r>
              <a:rPr lang="en-US" sz="7000" b="1" i="1" dirty="0"/>
              <a:t>
</a:t>
            </a:r>
            <a:endParaRPr sz="2000" b="1" dirty="0"/>
          </a:p>
          <a:p>
            <a:pPr marL="349250" lvl="0" indent="-349250">
              <a:buClr>
                <a:srgbClr val="18579B"/>
              </a:buClr>
              <a:buSzPct val="110000"/>
              <a:buFont typeface="Arial"/>
              <a:buChar char="•"/>
            </a:pPr>
            <a:r>
              <a:rPr lang="en-US" sz="5900" dirty="0">
                <a:solidFill>
                  <a:srgbClr val="18579B"/>
                </a:solidFill>
                <a:latin typeface="Calibri"/>
                <a:ea typeface="Calibri"/>
                <a:cs typeface="Calibri"/>
                <a:sym typeface="Calibri"/>
              </a:rPr>
              <a:t>3.A.4  </a:t>
            </a:r>
            <a:r>
              <a:rPr lang="en-US" sz="6544" b="1" dirty="0" err="1">
                <a:solidFill>
                  <a:srgbClr val="18579B"/>
                </a:solidFill>
              </a:rPr>
              <a:t>Pista</a:t>
            </a:r>
            <a:r>
              <a:rPr lang="en-US" sz="6544" b="1" dirty="0">
                <a:solidFill>
                  <a:srgbClr val="18579B"/>
                </a:solidFill>
                <a:latin typeface="Calibri"/>
                <a:ea typeface="Calibri"/>
                <a:cs typeface="Calibri"/>
                <a:sym typeface="Calibri"/>
              </a:rPr>
              <a:t> (Court)</a:t>
            </a:r>
            <a:r>
              <a:rPr lang="en-US" sz="6544" dirty="0">
                <a:solidFill>
                  <a:srgbClr val="18579B"/>
                </a:solidFill>
                <a:latin typeface="Calibri"/>
                <a:ea typeface="Calibri"/>
                <a:cs typeface="Calibri"/>
                <a:sym typeface="Calibri"/>
              </a:rPr>
              <a:t> – </a:t>
            </a:r>
            <a:r>
              <a:rPr lang="es-ES" sz="5818" dirty="0">
                <a:solidFill>
                  <a:srgbClr val="18579B"/>
                </a:solidFill>
              </a:rPr>
              <a:t>El área dentro de las </a:t>
            </a:r>
            <a:r>
              <a:rPr lang="es-ES" sz="5818" dirty="0">
                <a:solidFill>
                  <a:srgbClr val="FF0000"/>
                </a:solidFill>
              </a:rPr>
              <a:t>dimensiones exteriores</a:t>
            </a:r>
            <a:r>
              <a:rPr lang="es-ES" sz="5818" dirty="0">
                <a:solidFill>
                  <a:srgbClr val="18579B"/>
                </a:solidFill>
              </a:rPr>
              <a:t> de las líneas de base y laterales.</a:t>
            </a:r>
          </a:p>
          <a:p>
            <a:pPr marL="450850" marR="0" lvl="0" indent="-450876" algn="l" defTabSz="914400" rtl="0" eaLnBrk="1" fontAlgn="auto" latinLnBrk="0" hangingPunct="1">
              <a:lnSpc>
                <a:spcPct val="100000"/>
              </a:lnSpc>
              <a:spcBef>
                <a:spcPts val="2000"/>
              </a:spcBef>
              <a:spcAft>
                <a:spcPts val="0"/>
              </a:spcAft>
              <a:buClr>
                <a:srgbClr val="18579B"/>
              </a:buClr>
              <a:buSzPct val="110000"/>
              <a:buFont typeface="Arial"/>
              <a:buChar char="•"/>
              <a:tabLst/>
              <a:defRPr/>
            </a:pPr>
            <a:r>
              <a:rPr kumimoji="0" lang="es-ES" sz="6500" b="1" i="0" u="none" strike="noStrike" kern="0" cap="none" spc="0" normalizeH="0" baseline="0" noProof="0" dirty="0">
                <a:ln>
                  <a:noFill/>
                </a:ln>
                <a:solidFill>
                  <a:srgbClr val="18579B"/>
                </a:solidFill>
                <a:effectLst/>
                <a:uLnTx/>
                <a:uFillTx/>
                <a:latin typeface="Calibri"/>
                <a:ea typeface="Calibri"/>
                <a:cs typeface="Calibri"/>
                <a:sym typeface="Calibri"/>
              </a:rPr>
              <a:t>Campo de la </a:t>
            </a:r>
            <a:r>
              <a:rPr lang="es-ES" sz="6500" b="1" dirty="0">
                <a:solidFill>
                  <a:srgbClr val="18579B"/>
                </a:solidFill>
              </a:rPr>
              <a:t>Pista</a:t>
            </a:r>
            <a:r>
              <a:rPr kumimoji="0" lang="es-ES" sz="6500" b="1" i="0" u="none" strike="noStrike" kern="0" cap="none" spc="0" normalizeH="0" baseline="0" noProof="0" dirty="0">
                <a:ln>
                  <a:noFill/>
                </a:ln>
                <a:solidFill>
                  <a:srgbClr val="18579B"/>
                </a:solidFill>
                <a:effectLst/>
                <a:uLnTx/>
                <a:uFillTx/>
                <a:latin typeface="Calibri"/>
                <a:ea typeface="Calibri"/>
                <a:cs typeface="Calibri"/>
                <a:sym typeface="Calibri"/>
              </a:rPr>
              <a:t> (</a:t>
            </a:r>
            <a:r>
              <a:rPr kumimoji="0" lang="es-ES" sz="6500" b="1" i="0" u="none" strike="noStrike" kern="0" cap="none" spc="0" normalizeH="0" baseline="0" noProof="0" dirty="0" err="1">
                <a:ln>
                  <a:noFill/>
                </a:ln>
                <a:solidFill>
                  <a:srgbClr val="18579B"/>
                </a:solidFill>
                <a:effectLst/>
                <a:uLnTx/>
                <a:uFillTx/>
                <a:latin typeface="Calibri"/>
                <a:ea typeface="Calibri"/>
                <a:cs typeface="Calibri"/>
                <a:sym typeface="Calibri"/>
              </a:rPr>
              <a:t>End</a:t>
            </a:r>
            <a:r>
              <a:rPr kumimoji="0" lang="es-ES" sz="6500" b="1" i="0" u="none" strike="noStrike" kern="0" cap="none" spc="0" normalizeH="0" baseline="0" noProof="0" dirty="0">
                <a:ln>
                  <a:noFill/>
                </a:ln>
                <a:solidFill>
                  <a:srgbClr val="18579B"/>
                </a:solidFill>
                <a:effectLst/>
                <a:uLnTx/>
                <a:uFillTx/>
                <a:latin typeface="Calibri"/>
                <a:ea typeface="Calibri"/>
                <a:cs typeface="Calibri"/>
                <a:sym typeface="Calibri"/>
              </a:rPr>
              <a:t>)</a:t>
            </a:r>
            <a:r>
              <a:rPr kumimoji="0" lang="es-ES" sz="6500" b="0" i="0" u="none" strike="noStrike" kern="0" cap="none" spc="0" normalizeH="0" baseline="0" noProof="0" dirty="0">
                <a:ln>
                  <a:noFill/>
                </a:ln>
                <a:solidFill>
                  <a:srgbClr val="18579B"/>
                </a:solidFill>
                <a:effectLst/>
                <a:uLnTx/>
                <a:uFillTx/>
                <a:latin typeface="Calibri"/>
                <a:ea typeface="Calibri"/>
                <a:cs typeface="Calibri"/>
                <a:sym typeface="Calibri"/>
              </a:rPr>
              <a:t>–</a:t>
            </a:r>
            <a:r>
              <a:rPr kumimoji="0" lang="es-ES" sz="6500" b="1" i="0" u="none" strike="noStrike" kern="0" cap="none" spc="0" normalizeH="0" baseline="0" noProof="0" dirty="0">
                <a:ln>
                  <a:noFill/>
                </a:ln>
                <a:solidFill>
                  <a:srgbClr val="18579B"/>
                </a:solidFill>
                <a:effectLst/>
                <a:uLnTx/>
                <a:uFillTx/>
                <a:latin typeface="Calibri"/>
                <a:ea typeface="Calibri"/>
                <a:cs typeface="Calibri"/>
                <a:sym typeface="Calibri"/>
              </a:rPr>
              <a:t> </a:t>
            </a:r>
            <a:r>
              <a:rPr kumimoji="0" lang="es-ES" sz="4700" b="0" i="0" u="none" strike="noStrike" kern="0" cap="none" spc="0" normalizeH="0" baseline="0" noProof="0" dirty="0">
                <a:ln>
                  <a:noFill/>
                </a:ln>
                <a:solidFill>
                  <a:srgbClr val="18579B"/>
                </a:solidFill>
                <a:effectLst/>
                <a:uLnTx/>
                <a:uFillTx/>
                <a:latin typeface="Calibri"/>
                <a:ea typeface="Calibri"/>
                <a:cs typeface="Calibri"/>
                <a:sym typeface="Calibri"/>
              </a:rPr>
              <a:t>En la pista y la superficie de juego, el </a:t>
            </a:r>
            <a:r>
              <a:rPr kumimoji="0" lang="es-ES" sz="4700" b="0" i="0" u="none" strike="noStrike" kern="0" cap="none" spc="0" normalizeH="0" baseline="0" noProof="0" dirty="0">
                <a:ln>
                  <a:noFill/>
                </a:ln>
                <a:solidFill>
                  <a:srgbClr val="FF0000"/>
                </a:solidFill>
                <a:effectLst/>
                <a:uLnTx/>
                <a:uFillTx/>
                <a:latin typeface="Calibri"/>
                <a:ea typeface="Calibri"/>
                <a:cs typeface="Calibri"/>
                <a:sym typeface="Calibri"/>
              </a:rPr>
              <a:t>espacio entre la red y los fondos para ambos equipos / jugadores. </a:t>
            </a:r>
            <a:endParaRPr kumimoji="0" lang="es-ES" sz="5500" b="0" i="0" u="none" strike="noStrike" kern="0" cap="none" spc="0" normalizeH="0" baseline="0" noProof="0" dirty="0">
              <a:ln>
                <a:noFill/>
              </a:ln>
              <a:solidFill>
                <a:srgbClr val="595959"/>
              </a:solidFill>
              <a:effectLst/>
              <a:uLnTx/>
              <a:uFillTx/>
              <a:latin typeface="Calibri"/>
              <a:ea typeface="Calibri"/>
              <a:cs typeface="Calibri"/>
              <a:sym typeface="Calibri"/>
            </a:endParaRPr>
          </a:p>
          <a:p>
            <a:pPr marL="450850" marR="0" lvl="0" indent="-450876" algn="l" defTabSz="914400" rtl="0" eaLnBrk="1" fontAlgn="auto" latinLnBrk="0" hangingPunct="1">
              <a:lnSpc>
                <a:spcPct val="100000"/>
              </a:lnSpc>
              <a:spcBef>
                <a:spcPts val="2000"/>
              </a:spcBef>
              <a:spcAft>
                <a:spcPts val="0"/>
              </a:spcAft>
              <a:buClr>
                <a:srgbClr val="18579B"/>
              </a:buClr>
              <a:buSzPct val="110000"/>
              <a:buFont typeface="Arial"/>
              <a:buChar char="•"/>
              <a:tabLst/>
              <a:defRPr/>
            </a:pPr>
            <a:r>
              <a:rPr kumimoji="0" lang="es-ES" sz="6500" b="0" i="0" u="none" strike="noStrike" kern="0" cap="none" spc="0" normalizeH="0" baseline="0" noProof="0" dirty="0">
                <a:ln>
                  <a:noFill/>
                </a:ln>
                <a:solidFill>
                  <a:srgbClr val="18579B"/>
                </a:solidFill>
                <a:effectLst/>
                <a:uLnTx/>
                <a:uFillTx/>
                <a:latin typeface="Calibri"/>
                <a:ea typeface="Calibri"/>
                <a:cs typeface="Calibri"/>
                <a:sym typeface="Calibri"/>
              </a:rPr>
              <a:t>3.A.18/33 </a:t>
            </a:r>
            <a:r>
              <a:rPr kumimoji="0" lang="es-ES" sz="6500" b="1" i="0" u="none" strike="noStrike" kern="0" cap="none" spc="0" normalizeH="0" baseline="0" noProof="0" dirty="0">
                <a:ln>
                  <a:noFill/>
                </a:ln>
                <a:solidFill>
                  <a:srgbClr val="18579B"/>
                </a:solidFill>
                <a:effectLst/>
                <a:uLnTx/>
                <a:uFillTx/>
                <a:latin typeface="Calibri"/>
                <a:ea typeface="Calibri"/>
                <a:cs typeface="Calibri"/>
                <a:sym typeface="Calibri"/>
              </a:rPr>
              <a:t>Lados de la pista </a:t>
            </a:r>
            <a:r>
              <a:rPr kumimoji="0" lang="es-ES" sz="5300" b="0" i="0" u="none" strike="noStrike" kern="0" cap="none" spc="0" normalizeH="0" baseline="0" noProof="0" dirty="0">
                <a:ln>
                  <a:noFill/>
                </a:ln>
                <a:solidFill>
                  <a:srgbClr val="18579B"/>
                </a:solidFill>
                <a:effectLst/>
                <a:uLnTx/>
                <a:uFillTx/>
                <a:latin typeface="Calibri"/>
                <a:ea typeface="Calibri"/>
                <a:cs typeface="Calibri"/>
                <a:sym typeface="Calibri"/>
              </a:rPr>
              <a:t>– </a:t>
            </a:r>
            <a:r>
              <a:rPr kumimoji="0" lang="es-ES" sz="5300" b="0" i="0" u="none" strike="noStrike" kern="0" cap="none" spc="0" normalizeH="0" baseline="0" noProof="0" dirty="0">
                <a:ln>
                  <a:noFill/>
                </a:ln>
                <a:solidFill>
                  <a:srgbClr val="FF0000"/>
                </a:solidFill>
                <a:effectLst/>
                <a:uLnTx/>
                <a:uFillTx/>
                <a:latin typeface="Calibri"/>
                <a:ea typeface="Calibri"/>
                <a:cs typeface="Calibri"/>
                <a:sym typeface="Calibri"/>
              </a:rPr>
              <a:t>El lado izquierdo/impar o derecho/par de la pista</a:t>
            </a:r>
            <a:r>
              <a:rPr kumimoji="0" lang="es-ES" sz="5300" b="0" i="0" u="none" strike="noStrike" kern="0" cap="none" spc="0" normalizeH="0" baseline="0" noProof="0" dirty="0">
                <a:ln>
                  <a:noFill/>
                </a:ln>
                <a:solidFill>
                  <a:srgbClr val="18579B"/>
                </a:solidFill>
                <a:effectLst/>
                <a:uLnTx/>
                <a:uFillTx/>
                <a:latin typeface="Calibri"/>
                <a:ea typeface="Calibri"/>
                <a:cs typeface="Calibri"/>
                <a:sym typeface="Calibri"/>
              </a:rPr>
              <a:t>.</a:t>
            </a:r>
            <a:endParaRPr kumimoji="0" lang="es-ES" sz="6200" b="0" i="0" u="none" strike="noStrike" kern="0" cap="none" spc="0" normalizeH="0" baseline="0" noProof="0" dirty="0">
              <a:ln>
                <a:noFill/>
              </a:ln>
              <a:solidFill>
                <a:srgbClr val="595959"/>
              </a:solidFill>
              <a:effectLst/>
              <a:uLnTx/>
              <a:uFillTx/>
              <a:latin typeface="Calibri"/>
              <a:ea typeface="Calibri"/>
              <a:cs typeface="Calibri"/>
              <a:sym typeface="Calibri"/>
            </a:endParaRPr>
          </a:p>
          <a:p>
            <a:pPr marL="349250" lvl="0" indent="-349250">
              <a:buClr>
                <a:srgbClr val="18579B"/>
              </a:buClr>
              <a:buSzPct val="110000"/>
              <a:buFont typeface="Arial"/>
              <a:buChar char="•"/>
            </a:pPr>
            <a:r>
              <a:rPr lang="en-US" sz="5900" dirty="0">
                <a:solidFill>
                  <a:srgbClr val="18579B"/>
                </a:solidFill>
                <a:latin typeface="Calibri"/>
                <a:ea typeface="Calibri"/>
                <a:cs typeface="Calibri"/>
                <a:sym typeface="Calibri"/>
              </a:rPr>
              <a:t>3.A.</a:t>
            </a:r>
            <a:r>
              <a:rPr lang="en-US" sz="5900" dirty="0">
                <a:solidFill>
                  <a:srgbClr val="18579B"/>
                </a:solidFill>
              </a:rPr>
              <a:t>20</a:t>
            </a:r>
            <a:r>
              <a:rPr lang="en-US" sz="5900" dirty="0">
                <a:solidFill>
                  <a:srgbClr val="18579B"/>
                </a:solidFill>
                <a:latin typeface="Calibri"/>
                <a:ea typeface="Calibri"/>
                <a:cs typeface="Calibri"/>
                <a:sym typeface="Calibri"/>
              </a:rPr>
              <a:t>  </a:t>
            </a:r>
            <a:r>
              <a:rPr lang="en-US" sz="6544" b="1" dirty="0">
                <a:solidFill>
                  <a:srgbClr val="18579B"/>
                </a:solidFill>
              </a:rPr>
              <a:t>Pelota Viva</a:t>
            </a:r>
            <a:r>
              <a:rPr lang="en-US" sz="6544" b="1" dirty="0">
                <a:solidFill>
                  <a:srgbClr val="18579B"/>
                </a:solidFill>
                <a:latin typeface="Calibri"/>
                <a:ea typeface="Calibri"/>
                <a:cs typeface="Calibri"/>
                <a:sym typeface="Calibri"/>
              </a:rPr>
              <a:t> </a:t>
            </a:r>
            <a:r>
              <a:rPr lang="en-US" sz="6544" dirty="0">
                <a:solidFill>
                  <a:srgbClr val="18579B"/>
                </a:solidFill>
                <a:latin typeface="Calibri"/>
                <a:ea typeface="Calibri"/>
                <a:cs typeface="Calibri"/>
                <a:sym typeface="Calibri"/>
              </a:rPr>
              <a:t>– </a:t>
            </a:r>
            <a:r>
              <a:rPr lang="es-ES" sz="5818" dirty="0">
                <a:solidFill>
                  <a:srgbClr val="FF0000"/>
                </a:solidFill>
                <a:latin typeface="Calibri"/>
                <a:ea typeface="Calibri"/>
                <a:cs typeface="Calibri"/>
                <a:sym typeface="Calibri"/>
              </a:rPr>
              <a:t>Desde e</a:t>
            </a:r>
            <a:r>
              <a:rPr lang="es-ES" sz="5818" dirty="0">
                <a:solidFill>
                  <a:srgbClr val="FF0000"/>
                </a:solidFill>
              </a:rPr>
              <a:t>l momento en el que el árbitro </a:t>
            </a:r>
            <a:r>
              <a:rPr lang="es-ES" sz="5818" dirty="0">
                <a:solidFill>
                  <a:srgbClr val="18579B"/>
                </a:solidFill>
              </a:rPr>
              <a:t>o el servidor (o el compañero del servidor) </a:t>
            </a:r>
            <a:r>
              <a:rPr lang="es-ES" sz="5818" dirty="0">
                <a:solidFill>
                  <a:srgbClr val="FF0000"/>
                </a:solidFill>
              </a:rPr>
              <a:t>comienza a cantar la puntuación</a:t>
            </a:r>
            <a:r>
              <a:rPr lang="es-ES" sz="5818" dirty="0">
                <a:solidFill>
                  <a:srgbClr val="18579B"/>
                </a:solidFill>
              </a:rPr>
              <a:t>. </a:t>
            </a:r>
          </a:p>
          <a:p>
            <a:pPr marL="349250" lvl="0" indent="-349250">
              <a:buClr>
                <a:srgbClr val="18579B"/>
              </a:buClr>
              <a:buSzPct val="110000"/>
              <a:buFont typeface="Arial"/>
              <a:buChar char="•"/>
            </a:pPr>
            <a:r>
              <a:rPr lang="es-ES" sz="5818" dirty="0">
                <a:solidFill>
                  <a:srgbClr val="18579B"/>
                </a:solidFill>
              </a:rPr>
              <a:t>3.A.1 </a:t>
            </a:r>
            <a:r>
              <a:rPr lang="es-ES" sz="5818" b="1" dirty="0">
                <a:solidFill>
                  <a:srgbClr val="18579B"/>
                </a:solidFill>
              </a:rPr>
              <a:t>Pelota en Juego </a:t>
            </a:r>
            <a:r>
              <a:rPr lang="es-ES" sz="5818" dirty="0">
                <a:solidFill>
                  <a:srgbClr val="18579B"/>
                </a:solidFill>
              </a:rPr>
              <a:t>– Desde el momento del saque hasta que quede muerta</a:t>
            </a:r>
            <a:endParaRPr dirty="0"/>
          </a:p>
          <a:p>
            <a:pPr marL="349250" lvl="1" indent="-206375" algn="l" rtl="0">
              <a:lnSpc>
                <a:spcPct val="100000"/>
              </a:lnSpc>
              <a:spcBef>
                <a:spcPts val="600"/>
              </a:spcBef>
              <a:spcAft>
                <a:spcPts val="0"/>
              </a:spcAft>
              <a:buClr>
                <a:srgbClr val="18579B"/>
              </a:buClr>
              <a:buSzPct val="100000"/>
              <a:buNone/>
            </a:pPr>
            <a:endParaRPr sz="3600" b="1" dirty="0"/>
          </a:p>
        </p:txBody>
      </p:sp>
      <p:sp>
        <p:nvSpPr>
          <p:cNvPr id="213" name="Google Shape;213;p2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15</a:t>
            </a:fld>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332"/>
        <p:cNvGrpSpPr/>
        <p:nvPr/>
      </p:nvGrpSpPr>
      <p:grpSpPr>
        <a:xfrm>
          <a:off x="0" y="0"/>
          <a:ext cx="0" cy="0"/>
          <a:chOff x="0" y="0"/>
          <a:chExt cx="0" cy="0"/>
        </a:xfrm>
      </p:grpSpPr>
      <p:sp>
        <p:nvSpPr>
          <p:cNvPr id="1334" name="Google Shape;1334;p167"/>
          <p:cNvSpPr txBox="1">
            <a:spLocks noGrp="1"/>
          </p:cNvSpPr>
          <p:nvPr>
            <p:ph type="sldNum" idx="12"/>
          </p:nvPr>
        </p:nvSpPr>
        <p:spPr>
          <a:xfrm>
            <a:off x="10682108" y="6139450"/>
            <a:ext cx="1169100" cy="64650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150</a:t>
            </a:fld>
            <a:endParaRPr/>
          </a:p>
        </p:txBody>
      </p:sp>
      <p:sp>
        <p:nvSpPr>
          <p:cNvPr id="1336" name="Google Shape;1336;p167"/>
          <p:cNvSpPr txBox="1"/>
          <p:nvPr/>
        </p:nvSpPr>
        <p:spPr>
          <a:xfrm>
            <a:off x="3565631" y="6092958"/>
            <a:ext cx="5251268" cy="615513"/>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600"/>
              <a:buFont typeface="Calibri"/>
              <a:buNone/>
            </a:pPr>
            <a:r>
              <a:rPr lang="en-US" sz="1600" b="0" i="1" u="none" strike="noStrike" cap="none" dirty="0">
                <a:solidFill>
                  <a:srgbClr val="18579B"/>
                </a:solidFill>
                <a:latin typeface="Calibri"/>
                <a:ea typeface="Calibri"/>
                <a:cs typeface="Calibri"/>
                <a:sym typeface="Calibri"/>
              </a:rPr>
              <a:t>You Make the Call – Fault or No Fault?</a:t>
            </a:r>
            <a:endParaRPr sz="1600" b="0" i="0" u="none"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dirty="0">
              <a:solidFill>
                <a:srgbClr val="000000"/>
              </a:solidFill>
              <a:latin typeface="Source Sans Pro"/>
              <a:ea typeface="Source Sans Pro"/>
              <a:cs typeface="Source Sans Pro"/>
              <a:sym typeface="Source Sans Pro"/>
            </a:endParaRPr>
          </a:p>
        </p:txBody>
      </p:sp>
      <p:pic>
        <p:nvPicPr>
          <p:cNvPr id="1337" name="Google Shape;1337;p167" descr="In this scenario the ball gets hit off the top of the opposing players paddle with a ton of backspin.  The ball hits on our side of the court and spins away from our side, around the post and onto their side of the court (but outside of the court).  My partner goes onto their side of the court (on the out of bounds area) and easily pokes the ball back towards their side of the net.  Fault or No Fault?  You Make The Call!&#10;&#10;Please Subscribe, Like, Comment &amp; Share.  Thanks, Coach David&#10;&#10;How to play pickleball.  What is pickleball?  Instruction, strategies, tips &amp; tricks for the pickleball novice to tournament player.  I, Coach David, am a Pure Blood Pickleball player (PBPP).  Which means I was not a tennis, racquetball or ping pong player prior to learning pickleball.  I try and seek out the best trainers and knowledge I can find and incorporate it into my game.  I have been a professional golfer, a semi-professional baseball player and am an expert in self defense and sell a dvd and online program demonstrating that knowledge (see at SelfDefenseMadeRealEasy.com).  But my newest passion is pickleball, and I plan on being a top player.  Therefore, I will learn from anyone willing to share knowledge.  Thanks for watching.  I hope this helps you in your pickleball journey.  Please subscribe, like, comment &amp; share.  I plan on posting many pickleball related videos including gear reviews, instructional videos and more.  My home turf is Lake Havasu City, AZ.   You can contact me at pickleballmadeeasy @ gmail.com (no spaces)." title="Around the Post-Fault or No Fault-You Make The Call!">
            <a:hlinkClick r:id="rId3"/>
          </p:cNvPr>
          <p:cNvPicPr preferRelativeResize="0"/>
          <p:nvPr/>
        </p:nvPicPr>
        <p:blipFill>
          <a:blip r:embed="rId4">
            <a:alphaModFix/>
          </a:blip>
          <a:stretch>
            <a:fillRect/>
          </a:stretch>
        </p:blipFill>
        <p:spPr>
          <a:xfrm>
            <a:off x="3479801" y="718552"/>
            <a:ext cx="5698066" cy="4664980"/>
          </a:xfrm>
          <a:prstGeom prst="rect">
            <a:avLst/>
          </a:prstGeom>
          <a:noFill/>
          <a:ln>
            <a:noFill/>
          </a:ln>
        </p:spPr>
      </p:pic>
      <p:sp>
        <p:nvSpPr>
          <p:cNvPr id="1338" name="Google Shape;1338;p167"/>
          <p:cNvSpPr txBox="1"/>
          <p:nvPr/>
        </p:nvSpPr>
        <p:spPr>
          <a:xfrm>
            <a:off x="-93134" y="5553741"/>
            <a:ext cx="11880600" cy="415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400"/>
              </a:spcBef>
              <a:spcAft>
                <a:spcPts val="1400"/>
              </a:spcAft>
              <a:buClr>
                <a:schemeClr val="dk1"/>
              </a:buClr>
              <a:buSzPts val="1100"/>
              <a:buFont typeface="Arial"/>
              <a:buNone/>
            </a:pPr>
            <a:r>
              <a:rPr lang="en-US" sz="2000" b="1" dirty="0">
                <a:solidFill>
                  <a:schemeClr val="dk1"/>
                </a:solidFill>
              </a:rPr>
              <a:t>Crossing the Plane of the Net (Wind-aided Erne) - URL: </a:t>
            </a:r>
            <a:r>
              <a:rPr lang="en-US" sz="2000" u="sng" dirty="0">
                <a:solidFill>
                  <a:schemeClr val="hlink"/>
                </a:solidFill>
                <a:hlinkClick r:id="rId5"/>
              </a:rPr>
              <a:t>https://youtu.be/dCCku_6d42o</a:t>
            </a:r>
            <a:r>
              <a:rPr lang="en-US" sz="2000" dirty="0">
                <a:solidFill>
                  <a:schemeClr val="dk1"/>
                </a:solidFill>
              </a:rPr>
              <a:t>  (start at 0:00 and stop at 0:23)</a:t>
            </a:r>
            <a:endParaRPr sz="2000" dirty="0">
              <a:solidFill>
                <a:schemeClr val="dk1"/>
              </a:solidFill>
            </a:endParaRPr>
          </a:p>
        </p:txBody>
      </p:sp>
      <p:sp>
        <p:nvSpPr>
          <p:cNvPr id="2" name="Google Shape;1345;p167">
            <a:extLst>
              <a:ext uri="{FF2B5EF4-FFF2-40B4-BE49-F238E27FC236}">
                <a16:creationId xmlns:a16="http://schemas.microsoft.com/office/drawing/2014/main" id="{98B9F4C6-B4A6-4A2E-9669-A511065D7774}"/>
              </a:ext>
            </a:extLst>
          </p:cNvPr>
          <p:cNvSpPr txBox="1"/>
          <p:nvPr/>
        </p:nvSpPr>
        <p:spPr>
          <a:xfrm>
            <a:off x="727113" y="-50902"/>
            <a:ext cx="10862632" cy="769441"/>
          </a:xfrm>
          <a:prstGeom prst="rect">
            <a:avLst/>
          </a:prstGeom>
          <a:noFill/>
          <a:ln>
            <a:noFill/>
          </a:ln>
        </p:spPr>
        <p:txBody>
          <a:bodyPr spcFirstLastPara="1" wrap="square" lIns="45700" tIns="45700" rIns="45700" bIns="45700" anchor="t" anchorCtr="0">
            <a:spAutoFit/>
          </a:bodyPr>
          <a:lstStyle/>
          <a:p>
            <a:pPr lvl="0" algn="ctr">
              <a:buClr>
                <a:srgbClr val="18579B"/>
              </a:buClr>
              <a:buSzPts val="4400"/>
            </a:pPr>
            <a:r>
              <a:rPr lang="en-US" sz="4400" b="1" i="1" u="none" strike="noStrike" cap="none" dirty="0" err="1">
                <a:solidFill>
                  <a:srgbClr val="18579B"/>
                </a:solidFill>
                <a:latin typeface="Calibri"/>
                <a:ea typeface="Calibri"/>
                <a:cs typeface="Calibri"/>
                <a:sym typeface="Calibri"/>
              </a:rPr>
              <a:t>Cruzando</a:t>
            </a:r>
            <a:r>
              <a:rPr lang="en-US" sz="4400" b="1" i="1" u="none" strike="noStrike" cap="none" dirty="0">
                <a:solidFill>
                  <a:srgbClr val="18579B"/>
                </a:solidFill>
                <a:latin typeface="Calibri"/>
                <a:ea typeface="Calibri"/>
                <a:cs typeface="Calibri"/>
                <a:sym typeface="Calibri"/>
              </a:rPr>
              <a:t> </a:t>
            </a:r>
            <a:r>
              <a:rPr lang="en-US" sz="4400" b="1" i="1" u="none" strike="noStrike" cap="none" dirty="0" err="1">
                <a:solidFill>
                  <a:srgbClr val="18579B"/>
                </a:solidFill>
                <a:latin typeface="Calibri"/>
                <a:ea typeface="Calibri"/>
                <a:cs typeface="Calibri"/>
                <a:sym typeface="Calibri"/>
              </a:rPr>
              <a:t>el</a:t>
            </a:r>
            <a:r>
              <a:rPr lang="en-US" sz="4400" b="1" i="1" u="none" strike="noStrike" cap="none" dirty="0">
                <a:solidFill>
                  <a:srgbClr val="18579B"/>
                </a:solidFill>
                <a:latin typeface="Calibri"/>
                <a:ea typeface="Calibri"/>
                <a:cs typeface="Calibri"/>
                <a:sym typeface="Calibri"/>
              </a:rPr>
              <a:t> Plano de la Red </a:t>
            </a:r>
            <a:r>
              <a:rPr lang="en-US" sz="2000" b="1" i="1" u="none" strike="noStrike" cap="none" dirty="0">
                <a:solidFill>
                  <a:srgbClr val="18579B"/>
                </a:solidFill>
                <a:latin typeface="Calibri"/>
                <a:ea typeface="Calibri"/>
                <a:cs typeface="Calibri"/>
                <a:sym typeface="Calibri"/>
              </a:rPr>
              <a:t>(</a:t>
            </a:r>
            <a:r>
              <a:rPr lang="en-US" sz="2400" i="1" dirty="0">
                <a:solidFill>
                  <a:srgbClr val="18579B"/>
                </a:solidFill>
                <a:latin typeface="Calibri"/>
                <a:ea typeface="Calibri"/>
                <a:cs typeface="Calibri"/>
                <a:sym typeface="Calibri"/>
              </a:rPr>
              <a:t>Con </a:t>
            </a:r>
            <a:r>
              <a:rPr lang="en-US" sz="2400" i="1" dirty="0" err="1">
                <a:solidFill>
                  <a:srgbClr val="18579B"/>
                </a:solidFill>
                <a:latin typeface="Calibri"/>
                <a:ea typeface="Calibri"/>
                <a:cs typeface="Calibri"/>
                <a:sym typeface="Calibri"/>
              </a:rPr>
              <a:t>Ayuda</a:t>
            </a:r>
            <a:r>
              <a:rPr lang="en-US" sz="2400" i="1" dirty="0">
                <a:solidFill>
                  <a:srgbClr val="18579B"/>
                </a:solidFill>
                <a:latin typeface="Calibri"/>
                <a:ea typeface="Calibri"/>
                <a:cs typeface="Calibri"/>
                <a:sym typeface="Calibri"/>
              </a:rPr>
              <a:t> del </a:t>
            </a:r>
            <a:r>
              <a:rPr lang="en-US" sz="2400" i="1" dirty="0" err="1">
                <a:solidFill>
                  <a:srgbClr val="18579B"/>
                </a:solidFill>
                <a:latin typeface="Calibri"/>
                <a:ea typeface="Calibri"/>
                <a:cs typeface="Calibri"/>
                <a:sym typeface="Calibri"/>
              </a:rPr>
              <a:t>viento</a:t>
            </a:r>
            <a:r>
              <a:rPr lang="en-US" sz="2400" i="1" dirty="0">
                <a:solidFill>
                  <a:srgbClr val="18579B"/>
                </a:solidFill>
                <a:latin typeface="Calibri"/>
                <a:ea typeface="Calibri"/>
                <a:cs typeface="Calibri"/>
                <a:sym typeface="Calibri"/>
              </a:rPr>
              <a:t>/</a:t>
            </a:r>
            <a:r>
              <a:rPr lang="en-US" sz="2400" b="0" i="1" u="none" strike="noStrike" cap="none" dirty="0">
                <a:solidFill>
                  <a:srgbClr val="18579B"/>
                </a:solidFill>
                <a:latin typeface="Calibri"/>
                <a:ea typeface="Calibri"/>
                <a:cs typeface="Calibri"/>
                <a:sym typeface="Calibri"/>
              </a:rPr>
              <a:t>Erne)</a:t>
            </a:r>
            <a:endParaRPr sz="2400" b="0" i="0" u="none" strike="noStrike" cap="none" dirty="0">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7"/>
                                        </p:tgtEl>
                                        <p:attrNameLst>
                                          <p:attrName>style.visibility</p:attrName>
                                        </p:attrNameLst>
                                      </p:cBhvr>
                                      <p:to>
                                        <p:strVal val="visible"/>
                                      </p:to>
                                    </p:set>
                                    <p:animEffect transition="in" filter="fade">
                                      <p:cBhvr>
                                        <p:cTn id="7" dur="1000"/>
                                        <p:tgtEl>
                                          <p:spTgt spid="1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50"/>
        <p:cNvGrpSpPr/>
        <p:nvPr/>
      </p:nvGrpSpPr>
      <p:grpSpPr>
        <a:xfrm>
          <a:off x="0" y="0"/>
          <a:ext cx="0" cy="0"/>
          <a:chOff x="0" y="0"/>
          <a:chExt cx="0" cy="0"/>
        </a:xfrm>
      </p:grpSpPr>
      <p:sp>
        <p:nvSpPr>
          <p:cNvPr id="1351" name="Google Shape;1351;p168"/>
          <p:cNvSpPr txBox="1"/>
          <p:nvPr/>
        </p:nvSpPr>
        <p:spPr>
          <a:xfrm>
            <a:off x="1100666" y="212755"/>
            <a:ext cx="9990667" cy="643249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ES" sz="4800" b="1" i="1" u="none" strike="noStrike" cap="none" dirty="0">
                <a:solidFill>
                  <a:srgbClr val="18579B"/>
                </a:solidFill>
                <a:latin typeface="Calibri"/>
                <a:ea typeface="Calibri"/>
                <a:cs typeface="Calibri"/>
                <a:sym typeface="Calibri"/>
              </a:rPr>
              <a:t>Cruzando el Plano de la Red</a:t>
            </a:r>
            <a:endParaRPr sz="4800" b="1" i="0" u="none" strike="noStrike" cap="none" dirty="0">
              <a:solidFill>
                <a:srgbClr val="18579B"/>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2400"/>
              <a:buFont typeface="Source Sans Pro"/>
              <a:buNone/>
            </a:pPr>
            <a:endParaRPr sz="2400" b="1" i="0" u="none" strike="noStrike" cap="none" dirty="0">
              <a:solidFill>
                <a:srgbClr val="18579B"/>
              </a:solidFill>
              <a:latin typeface="Calibri"/>
              <a:ea typeface="Calibri"/>
              <a:cs typeface="Calibri"/>
              <a:sym typeface="Calibri"/>
            </a:endParaRPr>
          </a:p>
          <a:p>
            <a:pPr marL="719138" lvl="0" indent="-534988">
              <a:buClr>
                <a:srgbClr val="18579B"/>
              </a:buClr>
              <a:buSzPts val="4000"/>
            </a:pPr>
            <a:r>
              <a:rPr lang="en-US" sz="4000" b="1" i="1" dirty="0">
                <a:solidFill>
                  <a:srgbClr val="18579B"/>
                </a:solidFill>
                <a:latin typeface="Calibri"/>
                <a:ea typeface="Calibri"/>
                <a:cs typeface="Calibri"/>
                <a:sym typeface="Calibri"/>
              </a:rPr>
              <a:t>NO es legal </a:t>
            </a:r>
            <a:r>
              <a:rPr lang="en-US" sz="4000" b="1" i="1" dirty="0" err="1">
                <a:solidFill>
                  <a:srgbClr val="18579B"/>
                </a:solidFill>
                <a:latin typeface="Calibri"/>
                <a:ea typeface="Calibri"/>
                <a:cs typeface="Calibri"/>
                <a:sym typeface="Calibri"/>
              </a:rPr>
              <a:t>cuando</a:t>
            </a:r>
            <a:r>
              <a:rPr lang="en-US" sz="4000" b="1" i="1" dirty="0">
                <a:solidFill>
                  <a:srgbClr val="18579B"/>
                </a:solidFill>
                <a:latin typeface="Calibri"/>
                <a:ea typeface="Calibri"/>
                <a:cs typeface="Calibri"/>
                <a:sym typeface="Calibri"/>
              </a:rPr>
              <a:t>:</a:t>
            </a:r>
            <a:endParaRPr sz="4000" b="1" i="0" u="none" strike="noStrike" cap="none" dirty="0">
              <a:solidFill>
                <a:srgbClr val="18579B"/>
              </a:solidFill>
              <a:latin typeface="Calibri"/>
              <a:ea typeface="Calibri"/>
              <a:cs typeface="Calibri"/>
              <a:sym typeface="Calibri"/>
            </a:endParaRPr>
          </a:p>
          <a:p>
            <a:pPr marL="719138" marR="0" lvl="0" indent="-534988"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18579B"/>
              </a:solidFill>
              <a:latin typeface="Calibri"/>
              <a:ea typeface="Calibri"/>
              <a:cs typeface="Calibri"/>
              <a:sym typeface="Calibri"/>
            </a:endParaRPr>
          </a:p>
          <a:p>
            <a:pPr marL="903288" lvl="0" indent="-719138">
              <a:buClr>
                <a:srgbClr val="18579B"/>
              </a:buClr>
              <a:buSzPts val="3600"/>
              <a:buFont typeface="Arial"/>
              <a:buChar char="•"/>
            </a:pPr>
            <a:r>
              <a:rPr lang="es-ES" sz="3600" dirty="0">
                <a:solidFill>
                  <a:srgbClr val="18579B"/>
                </a:solidFill>
                <a:latin typeface="Calibri"/>
                <a:ea typeface="Calibri"/>
                <a:cs typeface="Calibri"/>
                <a:sym typeface="Calibri"/>
              </a:rPr>
              <a:t>El intento de golpe </a:t>
            </a:r>
            <a:r>
              <a:rPr lang="es-ES" sz="3600" dirty="0">
                <a:solidFill>
                  <a:srgbClr val="FF0000"/>
                </a:solidFill>
                <a:latin typeface="Calibri"/>
                <a:ea typeface="Calibri"/>
                <a:cs typeface="Calibri"/>
                <a:sym typeface="Calibri"/>
              </a:rPr>
              <a:t>no toca la pelota y …</a:t>
            </a:r>
            <a:r>
              <a:rPr lang="es-ES" sz="3600" dirty="0">
                <a:solidFill>
                  <a:srgbClr val="18579B"/>
                </a:solidFill>
                <a:latin typeface="Calibri"/>
                <a:ea typeface="Calibri"/>
                <a:cs typeface="Calibri"/>
                <a:sym typeface="Calibri"/>
              </a:rPr>
              <a:t>
La pala, la mano sin pala, la ropa, etc., </a:t>
            </a:r>
            <a:r>
              <a:rPr lang="es-ES" sz="3600" dirty="0">
                <a:solidFill>
                  <a:srgbClr val="FF0000"/>
                </a:solidFill>
                <a:latin typeface="Calibri"/>
                <a:ea typeface="Calibri"/>
                <a:cs typeface="Calibri"/>
                <a:sym typeface="Calibri"/>
              </a:rPr>
              <a:t>pasa más allá de la red o el poste de la red.</a:t>
            </a:r>
            <a:endParaRPr dirty="0">
              <a:solidFill>
                <a:srgbClr val="FF0000"/>
              </a:solidFill>
            </a:endParaRPr>
          </a:p>
          <a:p>
            <a:pPr marL="903288" lvl="0" indent="-719138">
              <a:buClr>
                <a:srgbClr val="FF0000"/>
              </a:buClr>
              <a:buSzPts val="3600"/>
              <a:buFont typeface="Arial"/>
              <a:buChar char="•"/>
            </a:pPr>
            <a:r>
              <a:rPr lang="es-ES" sz="3600" dirty="0">
                <a:solidFill>
                  <a:srgbClr val="7030A0"/>
                </a:solidFill>
                <a:latin typeface="Calibri"/>
                <a:ea typeface="Calibri"/>
                <a:cs typeface="Calibri"/>
                <a:sym typeface="Calibri"/>
              </a:rPr>
              <a:t>El pie </a:t>
            </a:r>
            <a:r>
              <a:rPr lang="es-ES" sz="3600" dirty="0">
                <a:solidFill>
                  <a:srgbClr val="FF0000"/>
                </a:solidFill>
                <a:latin typeface="Calibri"/>
                <a:ea typeface="Calibri"/>
                <a:cs typeface="Calibri"/>
                <a:sym typeface="Calibri"/>
              </a:rPr>
              <a:t>toca la pista del oponente </a:t>
            </a:r>
            <a:r>
              <a:rPr lang="es-ES" sz="3600" dirty="0">
                <a:solidFill>
                  <a:srgbClr val="7030A0"/>
                </a:solidFill>
                <a:latin typeface="Calibri"/>
                <a:ea typeface="Calibri"/>
                <a:cs typeface="Calibri"/>
                <a:sym typeface="Calibri"/>
              </a:rPr>
              <a:t>por debajo de la red.</a:t>
            </a:r>
            <a:endParaRPr dirty="0">
              <a:solidFill>
                <a:srgbClr val="7030A0"/>
              </a:solidFill>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Source Sans Pro"/>
              <a:ea typeface="Source Sans Pro"/>
              <a:cs typeface="Source Sans Pro"/>
              <a:sym typeface="Source Sans Pro"/>
            </a:endParaRPr>
          </a:p>
          <a:p>
            <a:pPr lvl="0" algn="ctr">
              <a:buClr>
                <a:srgbClr val="FF0000"/>
              </a:buClr>
              <a:buSzPts val="2800"/>
            </a:pPr>
            <a:r>
              <a:rPr lang="es-ES" sz="2800" b="1" i="1" dirty="0">
                <a:solidFill>
                  <a:srgbClr val="FF0000"/>
                </a:solidFill>
                <a:latin typeface="Source Sans Pro"/>
                <a:ea typeface="Source Sans Pro"/>
                <a:cs typeface="Source Sans Pro"/>
                <a:sym typeface="Source Sans Pro"/>
              </a:rPr>
              <a:t>¡El jugador nunca puede tocar legalmente la red / el poste o la superficie de la pista del oponente mientras la pelota está en juego!</a:t>
            </a:r>
            <a:endParaRPr dirty="0"/>
          </a:p>
        </p:txBody>
      </p:sp>
      <p:sp>
        <p:nvSpPr>
          <p:cNvPr id="1352" name="Google Shape;1352;p168"/>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151</a:t>
            </a:fld>
            <a:endParaRPr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348"/>
        <p:cNvGrpSpPr/>
        <p:nvPr/>
      </p:nvGrpSpPr>
      <p:grpSpPr>
        <a:xfrm>
          <a:off x="0" y="0"/>
          <a:ext cx="0" cy="0"/>
          <a:chOff x="0" y="0"/>
          <a:chExt cx="0" cy="0"/>
        </a:xfrm>
      </p:grpSpPr>
      <p:sp>
        <p:nvSpPr>
          <p:cNvPr id="1349" name="Google Shape;1349;p169"/>
          <p:cNvSpPr txBox="1"/>
          <p:nvPr/>
        </p:nvSpPr>
        <p:spPr>
          <a:xfrm>
            <a:off x="1123405" y="1858803"/>
            <a:ext cx="9831977" cy="64633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350" name="Google Shape;1350;p169"/>
          <p:cNvSpPr txBox="1"/>
          <p:nvPr/>
        </p:nvSpPr>
        <p:spPr>
          <a:xfrm>
            <a:off x="7045235" y="6052366"/>
            <a:ext cx="5251268" cy="64633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351" name="Google Shape;1351;p169"/>
          <p:cNvSpPr txBox="1">
            <a:spLocks noGrp="1"/>
          </p:cNvSpPr>
          <p:nvPr>
            <p:ph type="sldNum" idx="12"/>
          </p:nvPr>
        </p:nvSpPr>
        <p:spPr>
          <a:xfrm>
            <a:off x="10868530" y="6139450"/>
            <a:ext cx="982800" cy="64650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152</a:t>
            </a:fld>
            <a:endParaRPr/>
          </a:p>
        </p:txBody>
      </p:sp>
      <p:sp>
        <p:nvSpPr>
          <p:cNvPr id="1352" name="Google Shape;1352;p169"/>
          <p:cNvSpPr txBox="1"/>
          <p:nvPr/>
        </p:nvSpPr>
        <p:spPr>
          <a:xfrm>
            <a:off x="1886242" y="-74663"/>
            <a:ext cx="8419515" cy="76944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n-US" sz="4400" b="1" i="1" u="none" strike="noStrike" cap="none" dirty="0">
                <a:solidFill>
                  <a:srgbClr val="18579B"/>
                </a:solidFill>
                <a:latin typeface="Calibri"/>
                <a:ea typeface="Calibri"/>
                <a:cs typeface="Calibri"/>
                <a:sym typeface="Calibri"/>
              </a:rPr>
              <a:t>Tú </a:t>
            </a:r>
            <a:r>
              <a:rPr lang="en-US" sz="4400" b="1" i="1" u="none" strike="noStrike" cap="none" dirty="0" err="1">
                <a:solidFill>
                  <a:srgbClr val="18579B"/>
                </a:solidFill>
                <a:latin typeface="Calibri"/>
                <a:ea typeface="Calibri"/>
                <a:cs typeface="Calibri"/>
                <a:sym typeface="Calibri"/>
              </a:rPr>
              <a:t>Cantas</a:t>
            </a:r>
            <a:endParaRPr sz="2000" b="0" i="0" u="none" strike="noStrike" cap="none" dirty="0">
              <a:solidFill>
                <a:srgbClr val="000000"/>
              </a:solidFill>
              <a:latin typeface="Calibri"/>
              <a:ea typeface="Calibri"/>
              <a:cs typeface="Calibri"/>
              <a:sym typeface="Calibri"/>
            </a:endParaRPr>
          </a:p>
        </p:txBody>
      </p:sp>
      <p:sp>
        <p:nvSpPr>
          <p:cNvPr id="1353" name="Google Shape;1353;p169"/>
          <p:cNvSpPr txBox="1"/>
          <p:nvPr/>
        </p:nvSpPr>
        <p:spPr>
          <a:xfrm>
            <a:off x="2853722" y="5980986"/>
            <a:ext cx="6838918"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8579B"/>
              </a:buClr>
              <a:buSzPts val="1800"/>
              <a:buFont typeface="Calibri"/>
              <a:buNone/>
            </a:pPr>
            <a:r>
              <a:rPr lang="en-US" sz="1800" b="0" i="1" u="none" strike="noStrike" cap="none">
                <a:solidFill>
                  <a:srgbClr val="18579B"/>
                </a:solidFill>
                <a:latin typeface="Calibri"/>
                <a:ea typeface="Calibri"/>
                <a:cs typeface="Calibri"/>
                <a:sym typeface="Calibri"/>
              </a:rPr>
              <a:t>You Make the Call – Dead ball/Replay/Live Ball/Fault? (and why?)</a:t>
            </a:r>
            <a:endParaRPr/>
          </a:p>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Calibri"/>
              <a:ea typeface="Calibri"/>
              <a:cs typeface="Calibri"/>
              <a:sym typeface="Calibri"/>
            </a:endParaRPr>
          </a:p>
        </p:txBody>
      </p:sp>
      <p:pic>
        <p:nvPicPr>
          <p:cNvPr id="1354" name="Google Shape;1354;p169" descr="Blowing on the Ball - Legal or Illegal? You Make The Call!  At the PPF Desert Championships Kyle Yates appears to blow the ball back onto the opponents court as it balanced on top of the net.  Do you think this is legal or illegal?  Let me know your thoughts in the comments.  Thanks, Coach David&#10;&#10;Please Subscribe, Like, Comment &amp; Share.  Thanks, Coach David&#10;&#10;How to play pickleball.  What is pickleball?  Instruction, strategies, tips &amp; tricks for the pickleball novice to tournament player.  I, Coach David, am a Pure Blood Pickleball player (PBPP).  Which means I was not a tennis, racquetball or ping pong player prior to learning pickleball.  I try and seek out the best trainers and knowledge I can find and incorporate it into my game.  I have been a professional golfer, a semi-professional baseball player and am an expert in self defense and sell a dvd and online program demonstrating that knowledge (see at SelfDefenseMadeRealEasy.com).  But my newest passion is pickleball, and I plan on being a top player.  Therefore, I will learn from anyone willing to share knowledge.  Thanks for watching.  I hope this helps you in your pickleball journey.  Please subscribe, like, comment &amp; share.  I plan on posting many pickleball related videos including gear reviews, instructional videos and more.  My home turf is Lake Havasu City, AZ.   You can contact me at pickleballmadeeasy @ gmail.com (no spaces).&#10;&#10;Mailing address:  David Alexander, 1990 McCulloch Blvd. N. #D-18, Lake Havasu City, AZ 86403" title="Blowing on the Ball - Legal or Illegal? You Make The Call!">
            <a:hlinkClick r:id="rId3"/>
          </p:cNvPr>
          <p:cNvPicPr preferRelativeResize="0"/>
          <p:nvPr/>
        </p:nvPicPr>
        <p:blipFill>
          <a:blip r:embed="rId4">
            <a:alphaModFix/>
          </a:blip>
          <a:stretch>
            <a:fillRect/>
          </a:stretch>
        </p:blipFill>
        <p:spPr>
          <a:xfrm>
            <a:off x="2929467" y="694777"/>
            <a:ext cx="5725899" cy="4571490"/>
          </a:xfrm>
          <a:prstGeom prst="rect">
            <a:avLst/>
          </a:prstGeom>
          <a:noFill/>
          <a:ln>
            <a:noFill/>
          </a:ln>
        </p:spPr>
      </p:pic>
      <p:sp>
        <p:nvSpPr>
          <p:cNvPr id="1355" name="Google Shape;1355;p169"/>
          <p:cNvSpPr txBox="1"/>
          <p:nvPr/>
        </p:nvSpPr>
        <p:spPr>
          <a:xfrm>
            <a:off x="135450" y="5156125"/>
            <a:ext cx="12089100" cy="1251594"/>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400"/>
              </a:spcBef>
              <a:spcAft>
                <a:spcPts val="1400"/>
              </a:spcAft>
              <a:buClr>
                <a:schemeClr val="dk1"/>
              </a:buClr>
              <a:buSzPts val="1100"/>
              <a:buFont typeface="Arial"/>
              <a:buNone/>
            </a:pPr>
            <a:r>
              <a:rPr lang="en-US" sz="2000" b="1" dirty="0">
                <a:solidFill>
                  <a:schemeClr val="dk1"/>
                </a:solidFill>
                <a:highlight>
                  <a:srgbClr val="FFFFFF"/>
                </a:highlight>
              </a:rPr>
              <a:t>Blowing the Ball Off the Net &amp; Breaking the Plane of the Net - URL: </a:t>
            </a:r>
            <a:r>
              <a:rPr lang="en-US" sz="2000" u="sng" dirty="0">
                <a:solidFill>
                  <a:schemeClr val="hlink"/>
                </a:solidFill>
                <a:highlight>
                  <a:srgbClr val="FFFFFF"/>
                </a:highlight>
                <a:hlinkClick r:id="rId5"/>
              </a:rPr>
              <a:t>https://youtu.be/c2X216MNT5E</a:t>
            </a:r>
            <a:r>
              <a:rPr lang="en-US" sz="2000" dirty="0">
                <a:solidFill>
                  <a:schemeClr val="dk1"/>
                </a:solidFill>
                <a:highlight>
                  <a:srgbClr val="FFFFFF"/>
                </a:highlight>
              </a:rPr>
              <a:t>  (full video) 0:49 min</a:t>
            </a:r>
            <a:endParaRPr sz="2000" dirty="0">
              <a:solidFill>
                <a:schemeClr val="dk1"/>
              </a:solidFill>
              <a:highlight>
                <a:srgbClr val="FFFFFF"/>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54"/>
                                        </p:tgtEl>
                                        <p:attrNameLst>
                                          <p:attrName>style.visibility</p:attrName>
                                        </p:attrNameLst>
                                      </p:cBhvr>
                                      <p:to>
                                        <p:strVal val="visible"/>
                                      </p:to>
                                    </p:set>
                                    <p:animEffect transition="in" filter="fade">
                                      <p:cBhvr>
                                        <p:cTn id="7" dur="1000"/>
                                        <p:tgtEl>
                                          <p:spTgt spid="13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66"/>
        <p:cNvGrpSpPr/>
        <p:nvPr/>
      </p:nvGrpSpPr>
      <p:grpSpPr>
        <a:xfrm>
          <a:off x="0" y="0"/>
          <a:ext cx="0" cy="0"/>
          <a:chOff x="0" y="0"/>
          <a:chExt cx="0" cy="0"/>
        </a:xfrm>
      </p:grpSpPr>
      <p:sp>
        <p:nvSpPr>
          <p:cNvPr id="1367" name="Google Shape;1367;p170"/>
          <p:cNvSpPr txBox="1"/>
          <p:nvPr/>
        </p:nvSpPr>
        <p:spPr>
          <a:xfrm>
            <a:off x="340659" y="381000"/>
            <a:ext cx="11510681" cy="6494045"/>
          </a:xfrm>
          <a:prstGeom prst="rect">
            <a:avLst/>
          </a:prstGeom>
          <a:noFill/>
          <a:ln>
            <a:noFill/>
          </a:ln>
        </p:spPr>
        <p:txBody>
          <a:bodyPr spcFirstLastPara="1" wrap="square" lIns="45700" tIns="45700" rIns="45700" bIns="45700" anchor="t" anchorCtr="0">
            <a:spAutoFit/>
          </a:bodyPr>
          <a:lstStyle/>
          <a:p>
            <a:pPr lvl="0" algn="ctr">
              <a:buClr>
                <a:srgbClr val="18579B"/>
              </a:buClr>
              <a:buSzPts val="4400"/>
            </a:pPr>
            <a:r>
              <a:rPr lang="en-US" sz="4400" b="1" i="1" cap="small" dirty="0" err="1">
                <a:solidFill>
                  <a:srgbClr val="18579B"/>
                </a:solidFill>
                <a:latin typeface="Calibri"/>
                <a:ea typeface="Calibri"/>
                <a:cs typeface="Calibri"/>
                <a:sym typeface="Calibri"/>
              </a:rPr>
              <a:t>Reglas</a:t>
            </a:r>
            <a:r>
              <a:rPr lang="en-US" sz="4400" b="1" i="1" cap="small" dirty="0">
                <a:solidFill>
                  <a:srgbClr val="18579B"/>
                </a:solidFill>
                <a:latin typeface="Calibri"/>
                <a:ea typeface="Calibri"/>
                <a:cs typeface="Calibri"/>
                <a:sym typeface="Calibri"/>
              </a:rPr>
              <a:t> de Redes </a:t>
            </a:r>
            <a:r>
              <a:rPr lang="en-US" sz="4400" b="1" i="1" cap="small" dirty="0" err="1">
                <a:solidFill>
                  <a:srgbClr val="18579B"/>
                </a:solidFill>
                <a:latin typeface="Calibri"/>
                <a:ea typeface="Calibri"/>
                <a:cs typeface="Calibri"/>
                <a:sym typeface="Calibri"/>
              </a:rPr>
              <a:t>Portátiles</a:t>
            </a:r>
            <a:r>
              <a:rPr lang="en-US" sz="4400" b="1" i="1" cap="small" dirty="0">
                <a:solidFill>
                  <a:srgbClr val="18579B"/>
                </a:solidFill>
                <a:latin typeface="Calibri"/>
                <a:ea typeface="Calibri"/>
                <a:cs typeface="Calibri"/>
                <a:sym typeface="Calibri"/>
              </a:rPr>
              <a:t>
</a:t>
            </a:r>
            <a:endParaRPr lang="es-ES" sz="2000" b="0" i="0" u="none" strike="noStrike" cap="none" dirty="0">
              <a:solidFill>
                <a:srgbClr val="000000"/>
              </a:solidFill>
              <a:latin typeface="Calibri"/>
              <a:ea typeface="Calibri"/>
              <a:cs typeface="Calibri"/>
              <a:sym typeface="Calibri"/>
            </a:endParaRPr>
          </a:p>
          <a:p>
            <a:pPr marL="903288" lvl="1" indent="-719138">
              <a:buClr>
                <a:srgbClr val="18579B"/>
              </a:buClr>
              <a:buSzPts val="3600"/>
              <a:buFont typeface="Arial"/>
              <a:buChar char="•"/>
            </a:pPr>
            <a:r>
              <a:rPr lang="es-ES" sz="3600" i="1" dirty="0">
                <a:solidFill>
                  <a:srgbClr val="18579B"/>
                </a:solidFill>
                <a:latin typeface="Calibri"/>
                <a:ea typeface="Calibri"/>
                <a:cs typeface="Calibri"/>
                <a:sym typeface="Calibri"/>
              </a:rPr>
              <a:t>Si la pelota golpea la barra horizontal o la base central antes de pasar por encima de la red = Falta.</a:t>
            </a:r>
            <a:endParaRPr lang="es-ES" sz="3600" b="0" i="0" u="none" strike="noStrike" cap="none" dirty="0">
              <a:solidFill>
                <a:srgbClr val="FF0000"/>
              </a:solidFill>
              <a:latin typeface="Calibri"/>
              <a:ea typeface="Calibri"/>
              <a:cs typeface="Calibri"/>
              <a:sym typeface="Calibri"/>
            </a:endParaRPr>
          </a:p>
          <a:p>
            <a:pPr marL="184150" marR="0" lvl="1" indent="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FF0000"/>
              </a:solidFill>
              <a:latin typeface="Calibri"/>
              <a:ea typeface="Calibri"/>
              <a:cs typeface="Calibri"/>
              <a:sym typeface="Calibri"/>
            </a:endParaRPr>
          </a:p>
          <a:p>
            <a:pPr marL="903288" lvl="1" indent="-719138">
              <a:buClr>
                <a:srgbClr val="18579B"/>
              </a:buClr>
              <a:buSzPts val="3600"/>
              <a:buFont typeface="Arial"/>
              <a:buChar char="•"/>
            </a:pPr>
            <a:r>
              <a:rPr lang="es-ES" sz="3600" i="1" dirty="0">
                <a:solidFill>
                  <a:srgbClr val="18579B"/>
                </a:solidFill>
                <a:latin typeface="Calibri"/>
                <a:ea typeface="Calibri"/>
                <a:cs typeface="Calibri"/>
                <a:sym typeface="Calibri"/>
              </a:rPr>
              <a:t>Si la pelota pasa por encima de la red y golpea la base central, la barra horizontal o queda atrapada antes o después de botar = Repetición (excepto en el servicio).</a:t>
            </a:r>
          </a:p>
          <a:p>
            <a:pPr marL="184150" lvl="1">
              <a:buClr>
                <a:srgbClr val="18579B"/>
              </a:buClr>
              <a:buSzPts val="3600"/>
            </a:pPr>
            <a:endParaRPr sz="2000" b="0" i="0" u="none" strike="noStrike" cap="none" dirty="0">
              <a:solidFill>
                <a:srgbClr val="FF0000"/>
              </a:solidFill>
              <a:latin typeface="Calibri"/>
              <a:ea typeface="Calibri"/>
              <a:cs typeface="Calibri"/>
              <a:sym typeface="Calibri"/>
            </a:endParaRPr>
          </a:p>
          <a:p>
            <a:pPr marL="903288" lvl="1" indent="-719138">
              <a:buClr>
                <a:srgbClr val="18579B"/>
              </a:buClr>
              <a:buSzPts val="3600"/>
              <a:buFont typeface="Arial"/>
              <a:buChar char="•"/>
            </a:pPr>
            <a:r>
              <a:rPr lang="es-ES" sz="3600" i="1" dirty="0">
                <a:solidFill>
                  <a:srgbClr val="18579B"/>
                </a:solidFill>
                <a:latin typeface="Calibri"/>
                <a:ea typeface="Calibri"/>
                <a:cs typeface="Calibri"/>
                <a:sym typeface="Calibri"/>
              </a:rPr>
              <a:t>Si una pelota pasa la red (portátil o permanente) y golpea a una red deformada por el viento o caída sobre la pista = Repetición (excepto en el servicio).</a:t>
            </a:r>
            <a:endParaRPr sz="2000" b="0" i="0" u="none" strike="noStrike" cap="none" dirty="0">
              <a:solidFill>
                <a:srgbClr val="FF0000"/>
              </a:solidFill>
              <a:latin typeface="Calibri"/>
              <a:ea typeface="Calibri"/>
              <a:cs typeface="Calibri"/>
              <a:sym typeface="Calibri"/>
            </a:endParaRPr>
          </a:p>
        </p:txBody>
      </p:sp>
      <p:sp>
        <p:nvSpPr>
          <p:cNvPr id="1368" name="Google Shape;1368;p170"/>
          <p:cNvSpPr txBox="1">
            <a:spLocks noGrp="1"/>
          </p:cNvSpPr>
          <p:nvPr>
            <p:ph type="sldNum" idx="12"/>
          </p:nvPr>
        </p:nvSpPr>
        <p:spPr>
          <a:xfrm>
            <a:off x="11238654" y="6135087"/>
            <a:ext cx="88222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153</a:t>
            </a:fld>
            <a:endParaRPr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365"/>
        <p:cNvGrpSpPr/>
        <p:nvPr/>
      </p:nvGrpSpPr>
      <p:grpSpPr>
        <a:xfrm>
          <a:off x="0" y="0"/>
          <a:ext cx="0" cy="0"/>
          <a:chOff x="0" y="0"/>
          <a:chExt cx="0" cy="0"/>
        </a:xfrm>
      </p:grpSpPr>
      <p:sp>
        <p:nvSpPr>
          <p:cNvPr id="1367" name="Google Shape;1367;p171"/>
          <p:cNvSpPr txBox="1"/>
          <p:nvPr/>
        </p:nvSpPr>
        <p:spPr>
          <a:xfrm>
            <a:off x="7045235" y="6052366"/>
            <a:ext cx="5251268" cy="64633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368" name="Google Shape;1368;p171"/>
          <p:cNvSpPr txBox="1">
            <a:spLocks noGrp="1"/>
          </p:cNvSpPr>
          <p:nvPr>
            <p:ph type="sldNum" idx="12"/>
          </p:nvPr>
        </p:nvSpPr>
        <p:spPr>
          <a:xfrm>
            <a:off x="10841906" y="6139450"/>
            <a:ext cx="1009500" cy="64650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154</a:t>
            </a:fld>
            <a:endParaRPr/>
          </a:p>
        </p:txBody>
      </p:sp>
      <p:sp>
        <p:nvSpPr>
          <p:cNvPr id="1370" name="Google Shape;1370;p171"/>
          <p:cNvSpPr txBox="1"/>
          <p:nvPr/>
        </p:nvSpPr>
        <p:spPr>
          <a:xfrm>
            <a:off x="615653" y="6088633"/>
            <a:ext cx="10960692" cy="2308324"/>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600"/>
              <a:buFont typeface="Calibri"/>
              <a:buNone/>
            </a:pPr>
            <a:r>
              <a:rPr lang="en-US" sz="1600" b="0" i="1" u="none" strike="noStrike" cap="none">
                <a:solidFill>
                  <a:srgbClr val="18579B"/>
                </a:solidFill>
                <a:latin typeface="Calibri"/>
                <a:ea typeface="Calibri"/>
                <a:cs typeface="Calibri"/>
                <a:sym typeface="Calibri"/>
              </a:rPr>
              <a:t>You Make the Call – Dead ball/Replay/Live Ball?</a:t>
            </a:r>
            <a:endParaRPr/>
          </a:p>
          <a:p>
            <a:pPr marL="0" marR="0" lvl="0" indent="0" algn="ctr" rtl="0">
              <a:lnSpc>
                <a:spcPct val="100000"/>
              </a:lnSpc>
              <a:spcBef>
                <a:spcPts val="0"/>
              </a:spcBef>
              <a:spcAft>
                <a:spcPts val="0"/>
              </a:spcAft>
              <a:buClr>
                <a:srgbClr val="18579B"/>
              </a:buClr>
              <a:buSzPts val="1600"/>
              <a:buFont typeface="Calibri"/>
              <a:buNone/>
            </a:pPr>
            <a:r>
              <a:rPr lang="en-US" sz="1600" b="0" i="1" u="none" strike="noStrike" cap="none">
                <a:solidFill>
                  <a:srgbClr val="18579B"/>
                </a:solidFill>
                <a:latin typeface="Calibri"/>
                <a:ea typeface="Calibri"/>
                <a:cs typeface="Calibri"/>
                <a:sym typeface="Calibri"/>
              </a:rPr>
              <a:t>(Time stamp: from start then stop at 0:25)  </a:t>
            </a:r>
            <a:endParaRPr/>
          </a:p>
          <a:p>
            <a:pPr marL="0" marR="0" lvl="0" indent="0" algn="ctr" rtl="0">
              <a:lnSpc>
                <a:spcPct val="100000"/>
              </a:lnSpc>
              <a:spcBef>
                <a:spcPts val="0"/>
              </a:spcBef>
              <a:spcAft>
                <a:spcPts val="0"/>
              </a:spcAft>
              <a:buClr>
                <a:srgbClr val="18579B"/>
              </a:buClr>
              <a:buSzPts val="1600"/>
              <a:buFont typeface="Source Sans Pro"/>
              <a:buNone/>
            </a:pPr>
            <a:endParaRPr sz="16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pic>
        <p:nvPicPr>
          <p:cNvPr id="1371" name="Google Shape;1371;p171" descr="In this episode of You Make The Call!  A ball hits the crossbar of a temporary pickleball net, is this a dead ball? Re-play (let) or a live ball? &#10;  You Make The Call!  Write your response in the comments section.  Coach David&#10;&#10;Please Subscribe, Like, Comment &amp; Share.  Thanks, Coach David&#10;&#10;How to play pickleball.  What is pickleball?  Instruction, strategies, tips &amp; tricks for the pickleball novice to tournament player.  I, Coach David, am a Pure Blood Pickleball player (PBPP).  Which means I was not a tennis, racquetball or ping pong player prior to learning pickleball.  I try and seek out the best trainers and knowledge I can find and incorporate it into my game.  I have been a professional golfer, a semi-professional baseball player and am an expert in self defense and sell a dvd and online program demonstrating that knowledge (see at SelfDefenseMadeRealEasy.com).  But my newest passion is pickleball, and I plan on being a top player.  Therefore, I will learn from anyone willing to share knowledge.  Thanks for watching.  I hope this helps you in your pickleball journey.  Please subscribe, like, comment &amp; share.  I plan on posting many pickleball related videos including gear reviews, instructional videos and more.  My home turf is Lake Havasu City, AZ.   You can contact me at pickleballmadeeasy @ gmail.com (no spaces).&#10;&#10;Mailing address:  David Alexander, 1990 McCulloch Blvd. N. #D-18, Lake Havasu City, AZ 86403" title="Hitting The Crossbar: Dead Ball?, Re-play (let)? or Live Ball?  YOU MAKE THE CALL!">
            <a:hlinkClick r:id="rId3"/>
          </p:cNvPr>
          <p:cNvPicPr preferRelativeResize="0"/>
          <p:nvPr/>
        </p:nvPicPr>
        <p:blipFill>
          <a:blip r:embed="rId4">
            <a:alphaModFix/>
          </a:blip>
          <a:stretch>
            <a:fillRect/>
          </a:stretch>
        </p:blipFill>
        <p:spPr>
          <a:xfrm>
            <a:off x="3278225" y="694775"/>
            <a:ext cx="5958908" cy="4661100"/>
          </a:xfrm>
          <a:prstGeom prst="rect">
            <a:avLst/>
          </a:prstGeom>
          <a:noFill/>
          <a:ln>
            <a:noFill/>
          </a:ln>
        </p:spPr>
      </p:pic>
      <p:sp>
        <p:nvSpPr>
          <p:cNvPr id="1372" name="Google Shape;1372;p171"/>
          <p:cNvSpPr txBox="1"/>
          <p:nvPr/>
        </p:nvSpPr>
        <p:spPr>
          <a:xfrm>
            <a:off x="32550" y="5355875"/>
            <a:ext cx="12192000" cy="125159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1400"/>
              </a:spcAft>
              <a:buClr>
                <a:schemeClr val="dk1"/>
              </a:buClr>
              <a:buSzPts val="1100"/>
              <a:buFont typeface="Arial"/>
              <a:buNone/>
            </a:pPr>
            <a:r>
              <a:rPr lang="en-US" sz="2000" b="1" dirty="0">
                <a:solidFill>
                  <a:schemeClr val="dk1"/>
                </a:solidFill>
                <a:highlight>
                  <a:srgbClr val="FFFFFF"/>
                </a:highlight>
              </a:rPr>
              <a:t>Portable Net Rules (You Make the Call Hitting the Crossbar) - URL: </a:t>
            </a:r>
            <a:r>
              <a:rPr lang="en-US" sz="2000" u="sng" dirty="0">
                <a:solidFill>
                  <a:schemeClr val="hlink"/>
                </a:solidFill>
                <a:highlight>
                  <a:srgbClr val="FFFFFF"/>
                </a:highlight>
                <a:hlinkClick r:id="rId5"/>
              </a:rPr>
              <a:t>https://youtu.be/-dksCLMlH-s</a:t>
            </a:r>
            <a:r>
              <a:rPr lang="en-US" sz="2000" dirty="0">
                <a:solidFill>
                  <a:schemeClr val="dk1"/>
                </a:solidFill>
                <a:highlight>
                  <a:srgbClr val="FFFFFF"/>
                </a:highlight>
              </a:rPr>
              <a:t>  (start at 0:00 an stop at 0:22) </a:t>
            </a:r>
            <a:endParaRPr sz="2000" dirty="0">
              <a:solidFill>
                <a:schemeClr val="dk1"/>
              </a:solidFill>
              <a:highlight>
                <a:srgbClr val="FFFFFF"/>
              </a:highlight>
            </a:endParaRPr>
          </a:p>
        </p:txBody>
      </p:sp>
      <p:sp>
        <p:nvSpPr>
          <p:cNvPr id="2" name="Google Shape;1377;p171">
            <a:extLst>
              <a:ext uri="{FF2B5EF4-FFF2-40B4-BE49-F238E27FC236}">
                <a16:creationId xmlns:a16="http://schemas.microsoft.com/office/drawing/2014/main" id="{0B9A5296-9BA3-5555-FEAF-6202F13B060C}"/>
              </a:ext>
            </a:extLst>
          </p:cNvPr>
          <p:cNvSpPr txBox="1"/>
          <p:nvPr/>
        </p:nvSpPr>
        <p:spPr>
          <a:xfrm>
            <a:off x="1886242" y="-74663"/>
            <a:ext cx="8419515" cy="76944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n-US" sz="4400" b="1" i="1" cap="small" dirty="0" err="1">
                <a:solidFill>
                  <a:srgbClr val="18579B"/>
                </a:solidFill>
                <a:latin typeface="Calibri"/>
                <a:ea typeface="Calibri"/>
                <a:cs typeface="Calibri"/>
                <a:sym typeface="Calibri"/>
              </a:rPr>
              <a:t>Reglas</a:t>
            </a:r>
            <a:r>
              <a:rPr lang="en-US" sz="4400" b="1" i="1" cap="small" dirty="0">
                <a:solidFill>
                  <a:srgbClr val="18579B"/>
                </a:solidFill>
                <a:latin typeface="Calibri"/>
                <a:ea typeface="Calibri"/>
                <a:cs typeface="Calibri"/>
                <a:sym typeface="Calibri"/>
              </a:rPr>
              <a:t> de Redes </a:t>
            </a:r>
            <a:r>
              <a:rPr lang="en-US" sz="4400" b="1" i="1" cap="small" dirty="0" err="1">
                <a:solidFill>
                  <a:srgbClr val="18579B"/>
                </a:solidFill>
                <a:latin typeface="Calibri"/>
                <a:ea typeface="Calibri"/>
                <a:cs typeface="Calibri"/>
                <a:sym typeface="Calibri"/>
              </a:rPr>
              <a:t>Portátiles</a:t>
            </a:r>
            <a:endParaRPr sz="2000" b="0" i="0" u="none" strike="noStrike" cap="none" dirty="0">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71"/>
                                        </p:tgtEl>
                                        <p:attrNameLst>
                                          <p:attrName>style.visibility</p:attrName>
                                        </p:attrNameLst>
                                      </p:cBhvr>
                                      <p:to>
                                        <p:strVal val="visible"/>
                                      </p:to>
                                    </p:set>
                                    <p:animEffect transition="in" filter="fade">
                                      <p:cBhvr>
                                        <p:cTn id="7" dur="1000"/>
                                        <p:tgtEl>
                                          <p:spTgt spid="1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82"/>
        <p:cNvGrpSpPr/>
        <p:nvPr/>
      </p:nvGrpSpPr>
      <p:grpSpPr>
        <a:xfrm>
          <a:off x="0" y="0"/>
          <a:ext cx="0" cy="0"/>
          <a:chOff x="0" y="0"/>
          <a:chExt cx="0" cy="0"/>
        </a:xfrm>
      </p:grpSpPr>
      <p:sp>
        <p:nvSpPr>
          <p:cNvPr id="1383" name="Google Shape;1383;p172"/>
          <p:cNvSpPr txBox="1"/>
          <p:nvPr/>
        </p:nvSpPr>
        <p:spPr>
          <a:xfrm>
            <a:off x="401652" y="0"/>
            <a:ext cx="11449689" cy="575538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n-US" sz="4400" b="1" i="1" u="none" strike="noStrike" cap="none" dirty="0" err="1">
                <a:solidFill>
                  <a:srgbClr val="18579B"/>
                </a:solidFill>
                <a:latin typeface="Calibri"/>
                <a:ea typeface="Calibri"/>
                <a:cs typeface="Calibri"/>
                <a:sym typeface="Calibri"/>
              </a:rPr>
              <a:t>Errores</a:t>
            </a:r>
            <a:r>
              <a:rPr lang="en-US" sz="4400" b="1" i="1" u="none" strike="noStrike" cap="none" dirty="0">
                <a:solidFill>
                  <a:srgbClr val="18579B"/>
                </a:solidFill>
                <a:latin typeface="Calibri"/>
                <a:ea typeface="Calibri"/>
                <a:cs typeface="Calibri"/>
                <a:sym typeface="Calibri"/>
              </a:rPr>
              <a:t> del </a:t>
            </a:r>
            <a:r>
              <a:rPr lang="en-US" sz="4400" b="1" i="1" u="none" strike="noStrike" cap="none" dirty="0" err="1">
                <a:solidFill>
                  <a:srgbClr val="18579B"/>
                </a:solidFill>
                <a:latin typeface="Calibri"/>
                <a:ea typeface="Calibri"/>
                <a:cs typeface="Calibri"/>
                <a:sym typeface="Calibri"/>
              </a:rPr>
              <a:t>Árbitro</a:t>
            </a:r>
            <a:r>
              <a:rPr lang="en-US" sz="4400" b="1" i="1" u="none" strike="noStrike" cap="none" dirty="0">
                <a:solidFill>
                  <a:srgbClr val="18579B"/>
                </a:solidFill>
                <a:latin typeface="Calibri"/>
                <a:ea typeface="Calibri"/>
                <a:cs typeface="Calibri"/>
                <a:sym typeface="Calibri"/>
              </a:rPr>
              <a:t> </a:t>
            </a:r>
            <a:r>
              <a:rPr lang="en-US" sz="4400" b="0" i="1" u="none" strike="noStrike" cap="none" dirty="0">
                <a:solidFill>
                  <a:srgbClr val="18579B"/>
                </a:solidFill>
                <a:latin typeface="Calibri"/>
                <a:ea typeface="Calibri"/>
                <a:cs typeface="Calibri"/>
                <a:sym typeface="Calibri"/>
              </a:rPr>
              <a:t>(“</a:t>
            </a:r>
            <a:r>
              <a:rPr lang="en-US" sz="4400" b="0" i="1" u="none" strike="noStrike" cap="none" dirty="0" err="1">
                <a:solidFill>
                  <a:srgbClr val="18579B"/>
                </a:solidFill>
                <a:latin typeface="Calibri"/>
                <a:ea typeface="Calibri"/>
                <a:cs typeface="Calibri"/>
                <a:sym typeface="Calibri"/>
              </a:rPr>
              <a:t>Correcciones</a:t>
            </a:r>
            <a:r>
              <a:rPr lang="en-US" sz="4400" b="0" i="1" u="none" strike="noStrike" cap="none" dirty="0">
                <a:solidFill>
                  <a:srgbClr val="18579B"/>
                </a:solidFill>
                <a:latin typeface="Calibri"/>
                <a:ea typeface="Calibri"/>
                <a:cs typeface="Calibri"/>
                <a:sym typeface="Calibri"/>
              </a:rPr>
              <a:t>”):</a:t>
            </a:r>
            <a:endParaRPr sz="4400" b="0" i="0" u="none" strike="noStrike" cap="none" dirty="0">
              <a:solidFill>
                <a:srgbClr val="000000"/>
              </a:solidFill>
              <a:latin typeface="Calibri"/>
              <a:ea typeface="Calibri"/>
              <a:cs typeface="Calibri"/>
              <a:sym typeface="Calibri"/>
            </a:endParaRPr>
          </a:p>
          <a:p>
            <a:pPr marL="742950" marR="0" lvl="1" indent="-28575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marL="719138" lvl="1" indent="-534988">
              <a:buClr>
                <a:srgbClr val="18579B"/>
              </a:buClr>
              <a:buSzPts val="2800"/>
              <a:buFont typeface="Arial"/>
              <a:buChar char="•"/>
            </a:pPr>
            <a:r>
              <a:rPr lang="en-US" sz="2800" dirty="0" err="1">
                <a:solidFill>
                  <a:srgbClr val="18579B"/>
                </a:solidFill>
                <a:latin typeface="Calibri"/>
                <a:ea typeface="Calibri"/>
                <a:cs typeface="Calibri"/>
                <a:sym typeface="Calibri"/>
              </a:rPr>
              <a:t>Marcador</a:t>
            </a:r>
            <a:r>
              <a:rPr lang="en-US" sz="2800" dirty="0">
                <a:solidFill>
                  <a:srgbClr val="18579B"/>
                </a:solidFill>
                <a:latin typeface="Calibri"/>
                <a:ea typeface="Calibri"/>
                <a:cs typeface="Calibri"/>
                <a:sym typeface="Calibri"/>
              </a:rPr>
              <a:t> </a:t>
            </a:r>
            <a:r>
              <a:rPr lang="en-US" sz="2800" dirty="0" err="1">
                <a:solidFill>
                  <a:srgbClr val="18579B"/>
                </a:solidFill>
                <a:latin typeface="Calibri"/>
                <a:ea typeface="Calibri"/>
                <a:cs typeface="Calibri"/>
                <a:sym typeface="Calibri"/>
              </a:rPr>
              <a:t>incorrecto</a:t>
            </a:r>
            <a:r>
              <a:rPr lang="en-US" sz="2800" dirty="0">
                <a:solidFill>
                  <a:srgbClr val="18579B"/>
                </a:solidFill>
                <a:latin typeface="Calibri"/>
                <a:ea typeface="Calibri"/>
                <a:cs typeface="Calibri"/>
                <a:sym typeface="Calibri"/>
              </a:rPr>
              <a:t> </a:t>
            </a:r>
            <a:r>
              <a:rPr lang="en-US" sz="2800" b="1" dirty="0">
                <a:solidFill>
                  <a:srgbClr val="FF0000"/>
                </a:solidFill>
                <a:latin typeface="Calibri"/>
                <a:ea typeface="Calibri"/>
                <a:cs typeface="Calibri"/>
                <a:sym typeface="Calibri"/>
              </a:rPr>
              <a:t>antes de que se </a:t>
            </a:r>
            <a:r>
              <a:rPr lang="en-US" sz="2800" b="1" dirty="0" err="1">
                <a:solidFill>
                  <a:srgbClr val="FF0000"/>
                </a:solidFill>
                <a:latin typeface="Calibri"/>
                <a:ea typeface="Calibri"/>
                <a:cs typeface="Calibri"/>
                <a:sym typeface="Calibri"/>
              </a:rPr>
              <a:t>sirva</a:t>
            </a:r>
            <a:r>
              <a:rPr lang="en-US" sz="2800" dirty="0">
                <a:solidFill>
                  <a:srgbClr val="18579B"/>
                </a:solidFill>
                <a:latin typeface="Calibri"/>
                <a:ea typeface="Calibri"/>
                <a:cs typeface="Calibri"/>
                <a:sym typeface="Calibri"/>
              </a:rPr>
              <a:t> la pelota </a:t>
            </a:r>
            <a:r>
              <a:rPr lang="en-US" sz="2800" b="0" i="0" u="none" strike="noStrike" cap="none" dirty="0">
                <a:solidFill>
                  <a:srgbClr val="18579B"/>
                </a:solidFill>
                <a:latin typeface="Calibri"/>
                <a:ea typeface="Calibri"/>
                <a:cs typeface="Calibri"/>
                <a:sym typeface="Calibri"/>
              </a:rPr>
              <a:t>– </a:t>
            </a:r>
            <a:r>
              <a:rPr lang="en-US" sz="2800" b="0" i="0" u="none" strike="noStrike" cap="none" dirty="0" err="1">
                <a:solidFill>
                  <a:srgbClr val="18579B"/>
                </a:solidFill>
                <a:latin typeface="Calibri"/>
                <a:ea typeface="Calibri"/>
                <a:cs typeface="Calibri"/>
                <a:sym typeface="Calibri"/>
              </a:rPr>
              <a:t>Diga</a:t>
            </a:r>
            <a:r>
              <a:rPr lang="en-US" sz="2800" b="0" i="0" u="none" strike="noStrike" cap="none" dirty="0">
                <a:solidFill>
                  <a:srgbClr val="18579B"/>
                </a:solidFill>
                <a:latin typeface="Calibri"/>
                <a:ea typeface="Calibri"/>
                <a:cs typeface="Calibri"/>
                <a:sym typeface="Calibri"/>
              </a:rPr>
              <a:t> </a:t>
            </a:r>
            <a:r>
              <a:rPr lang="en-US" sz="2800" b="0" i="0" u="none" strike="noStrike" cap="none" dirty="0">
                <a:solidFill>
                  <a:srgbClr val="FF0000"/>
                </a:solidFill>
                <a:latin typeface="Calibri"/>
                <a:ea typeface="Calibri"/>
                <a:cs typeface="Calibri"/>
                <a:sym typeface="Calibri"/>
              </a:rPr>
              <a:t>“</a:t>
            </a:r>
            <a:r>
              <a:rPr lang="en-US" sz="2800" b="1" dirty="0">
                <a:solidFill>
                  <a:srgbClr val="FF0000"/>
                </a:solidFill>
                <a:latin typeface="Calibri"/>
                <a:ea typeface="Calibri"/>
                <a:cs typeface="Calibri"/>
                <a:sym typeface="Calibri"/>
              </a:rPr>
              <a:t>Alto </a:t>
            </a:r>
            <a:r>
              <a:rPr lang="en-US" sz="2800" b="1" dirty="0" err="1">
                <a:solidFill>
                  <a:srgbClr val="FF0000"/>
                </a:solidFill>
                <a:latin typeface="Calibri"/>
                <a:ea typeface="Calibri"/>
                <a:cs typeface="Calibri"/>
                <a:sym typeface="Calibri"/>
              </a:rPr>
              <a:t>el</a:t>
            </a:r>
            <a:r>
              <a:rPr lang="en-US" sz="2800" b="1" dirty="0">
                <a:solidFill>
                  <a:srgbClr val="FF0000"/>
                </a:solidFill>
                <a:latin typeface="Calibri"/>
                <a:ea typeface="Calibri"/>
                <a:cs typeface="Calibri"/>
                <a:sym typeface="Calibri"/>
              </a:rPr>
              <a:t> </a:t>
            </a:r>
            <a:r>
              <a:rPr lang="en-US" sz="2800" b="1" dirty="0" err="1">
                <a:solidFill>
                  <a:srgbClr val="FF0000"/>
                </a:solidFill>
                <a:latin typeface="Calibri"/>
                <a:ea typeface="Calibri"/>
                <a:cs typeface="Calibri"/>
                <a:sym typeface="Calibri"/>
              </a:rPr>
              <a:t>Juego</a:t>
            </a:r>
            <a:r>
              <a:rPr lang="en-US" sz="2800" b="0" i="0" u="none" strike="noStrike" cap="none" dirty="0">
                <a:solidFill>
                  <a:srgbClr val="FF0000"/>
                </a:solidFill>
                <a:latin typeface="Calibri"/>
                <a:ea typeface="Calibri"/>
                <a:cs typeface="Calibri"/>
                <a:sym typeface="Calibri"/>
              </a:rPr>
              <a:t>”, </a:t>
            </a:r>
            <a:r>
              <a:rPr lang="en-US" sz="2800" dirty="0" err="1">
                <a:solidFill>
                  <a:srgbClr val="18579B"/>
                </a:solidFill>
                <a:latin typeface="Calibri"/>
                <a:ea typeface="Calibri"/>
                <a:cs typeface="Calibri"/>
                <a:sym typeface="Calibri"/>
              </a:rPr>
              <a:t>a</a:t>
            </a:r>
            <a:r>
              <a:rPr lang="en-US" sz="2800" b="0" i="0" u="none" strike="noStrike" cap="none" dirty="0" err="1">
                <a:solidFill>
                  <a:srgbClr val="18579B"/>
                </a:solidFill>
                <a:latin typeface="Calibri"/>
                <a:ea typeface="Calibri"/>
                <a:cs typeface="Calibri"/>
                <a:sym typeface="Calibri"/>
              </a:rPr>
              <a:t>nuncie</a:t>
            </a:r>
            <a:r>
              <a:rPr lang="en-US" sz="2800" b="0" i="0" u="none" strike="noStrike" cap="none" dirty="0">
                <a:solidFill>
                  <a:srgbClr val="18579B"/>
                </a:solidFill>
                <a:latin typeface="Calibri"/>
                <a:ea typeface="Calibri"/>
                <a:cs typeface="Calibri"/>
                <a:sym typeface="Calibri"/>
              </a:rPr>
              <a:t> </a:t>
            </a:r>
            <a:r>
              <a:rPr lang="en-US" sz="2800" b="0" i="0" u="none" strike="noStrike" cap="none" dirty="0">
                <a:solidFill>
                  <a:srgbClr val="FF0000"/>
                </a:solidFill>
                <a:latin typeface="Calibri"/>
                <a:ea typeface="Calibri"/>
                <a:cs typeface="Calibri"/>
                <a:sym typeface="Calibri"/>
              </a:rPr>
              <a:t>“</a:t>
            </a:r>
            <a:r>
              <a:rPr lang="en-US" sz="2800" b="1" i="0" u="none" strike="noStrike" cap="none" dirty="0" err="1">
                <a:solidFill>
                  <a:srgbClr val="FF0000"/>
                </a:solidFill>
                <a:latin typeface="Calibri"/>
                <a:ea typeface="Calibri"/>
                <a:cs typeface="Calibri"/>
                <a:sym typeface="Calibri"/>
              </a:rPr>
              <a:t>Corrección</a:t>
            </a:r>
            <a:r>
              <a:rPr lang="en-US" sz="2800" b="0" i="0" u="none" strike="noStrike" cap="none" dirty="0">
                <a:solidFill>
                  <a:srgbClr val="FF0000"/>
                </a:solidFill>
                <a:latin typeface="Calibri"/>
                <a:ea typeface="Calibri"/>
                <a:cs typeface="Calibri"/>
                <a:sym typeface="Calibri"/>
              </a:rPr>
              <a:t>”</a:t>
            </a:r>
            <a:r>
              <a:rPr lang="en-US" sz="2800" b="0" i="0" u="none" strike="noStrike" cap="none" dirty="0">
                <a:solidFill>
                  <a:srgbClr val="18579B"/>
                </a:solidFill>
                <a:latin typeface="Calibri"/>
                <a:ea typeface="Calibri"/>
                <a:cs typeface="Calibri"/>
                <a:sym typeface="Calibri"/>
              </a:rPr>
              <a:t>, </a:t>
            </a:r>
            <a:r>
              <a:rPr lang="en-US" sz="2800" b="0" i="0" u="none" strike="noStrike" cap="none" dirty="0" err="1">
                <a:solidFill>
                  <a:srgbClr val="18579B"/>
                </a:solidFill>
                <a:latin typeface="Calibri"/>
                <a:ea typeface="Calibri"/>
                <a:cs typeface="Calibri"/>
                <a:sym typeface="Calibri"/>
              </a:rPr>
              <a:t>cante</a:t>
            </a:r>
            <a:r>
              <a:rPr lang="en-US" sz="2800" b="0" i="0" u="none" strike="noStrike" cap="none" dirty="0">
                <a:solidFill>
                  <a:srgbClr val="18579B"/>
                </a:solidFill>
                <a:latin typeface="Calibri"/>
                <a:ea typeface="Calibri"/>
                <a:cs typeface="Calibri"/>
                <a:sym typeface="Calibri"/>
              </a:rPr>
              <a:t> de nuevo </a:t>
            </a:r>
            <a:r>
              <a:rPr lang="en-US" sz="2800" b="0" i="0" u="none" strike="noStrike" cap="none" dirty="0" err="1">
                <a:solidFill>
                  <a:srgbClr val="18579B"/>
                </a:solidFill>
                <a:latin typeface="Calibri"/>
                <a:ea typeface="Calibri"/>
                <a:cs typeface="Calibri"/>
                <a:sym typeface="Calibri"/>
              </a:rPr>
              <a:t>el</a:t>
            </a:r>
            <a:r>
              <a:rPr lang="en-US" sz="2800" b="0" i="0" u="none" strike="noStrike" cap="none" dirty="0">
                <a:solidFill>
                  <a:srgbClr val="18579B"/>
                </a:solidFill>
                <a:latin typeface="Calibri"/>
                <a:ea typeface="Calibri"/>
                <a:cs typeface="Calibri"/>
                <a:sym typeface="Calibri"/>
              </a:rPr>
              <a:t> </a:t>
            </a:r>
            <a:r>
              <a:rPr lang="en-US" sz="2800" b="1" i="0" u="none" strike="noStrike" cap="none" dirty="0" err="1">
                <a:solidFill>
                  <a:srgbClr val="FF0000"/>
                </a:solidFill>
                <a:latin typeface="Calibri"/>
                <a:ea typeface="Calibri"/>
                <a:cs typeface="Calibri"/>
                <a:sym typeface="Calibri"/>
              </a:rPr>
              <a:t>Marcador</a:t>
            </a:r>
            <a:r>
              <a:rPr lang="en-US" sz="2800" b="1" dirty="0">
                <a:solidFill>
                  <a:srgbClr val="FF0000"/>
                </a:solidFill>
                <a:latin typeface="Calibri"/>
                <a:ea typeface="Calibri"/>
                <a:cs typeface="Calibri"/>
                <a:sym typeface="Calibri"/>
              </a:rPr>
              <a:t> </a:t>
            </a:r>
            <a:r>
              <a:rPr lang="en-US" sz="2800" b="1" dirty="0" err="1">
                <a:solidFill>
                  <a:srgbClr val="FF0000"/>
                </a:solidFill>
                <a:latin typeface="Calibri"/>
                <a:ea typeface="Calibri"/>
                <a:cs typeface="Calibri"/>
                <a:sym typeface="Calibri"/>
              </a:rPr>
              <a:t>Correcto</a:t>
            </a:r>
            <a:endParaRPr sz="2800" b="1" i="0" u="none" strike="noStrike" cap="none" dirty="0">
              <a:solidFill>
                <a:srgbClr val="FF0000"/>
              </a:solidFill>
              <a:latin typeface="Calibri"/>
              <a:ea typeface="Calibri"/>
              <a:cs typeface="Calibri"/>
              <a:sym typeface="Calibri"/>
            </a:endParaRPr>
          </a:p>
          <a:p>
            <a:pPr marL="184150" marR="0" lvl="1" indent="0" algn="l" rtl="0">
              <a:lnSpc>
                <a:spcPct val="100000"/>
              </a:lnSpc>
              <a:spcBef>
                <a:spcPts val="0"/>
              </a:spcBef>
              <a:spcAft>
                <a:spcPts val="0"/>
              </a:spcAft>
              <a:buClr>
                <a:srgbClr val="18579B"/>
              </a:buClr>
              <a:buSzPts val="800"/>
              <a:buFont typeface="Source Sans Pro"/>
              <a:buNone/>
            </a:pPr>
            <a:endParaRPr sz="800" b="0" i="0" u="none" strike="noStrike" cap="none" dirty="0">
              <a:solidFill>
                <a:srgbClr val="000000"/>
              </a:solidFill>
              <a:latin typeface="Calibri"/>
              <a:ea typeface="Calibri"/>
              <a:cs typeface="Calibri"/>
              <a:sym typeface="Calibri"/>
            </a:endParaRPr>
          </a:p>
          <a:p>
            <a:pPr marL="719138" lvl="1" indent="-534988">
              <a:buClr>
                <a:srgbClr val="18579B"/>
              </a:buClr>
              <a:buSzPts val="2800"/>
              <a:buFont typeface="Arial"/>
              <a:buChar char="•"/>
            </a:pPr>
            <a:r>
              <a:rPr lang="es-ES" sz="2800" dirty="0">
                <a:solidFill>
                  <a:srgbClr val="18579B"/>
                </a:solidFill>
                <a:latin typeface="Calibri"/>
                <a:ea typeface="Calibri"/>
                <a:cs typeface="Calibri"/>
                <a:sym typeface="Calibri"/>
              </a:rPr>
              <a:t>Se dio cuenta de que cantó el marcador incorrecto </a:t>
            </a:r>
            <a:r>
              <a:rPr lang="en-US" sz="2800" b="1" dirty="0" err="1">
                <a:solidFill>
                  <a:srgbClr val="FF0000"/>
                </a:solidFill>
                <a:latin typeface="Calibri"/>
                <a:ea typeface="Calibri"/>
                <a:cs typeface="Calibri"/>
                <a:sym typeface="Calibri"/>
              </a:rPr>
              <a:t>después</a:t>
            </a:r>
            <a:r>
              <a:rPr lang="en-US" sz="2800" b="0" i="0" u="none" strike="noStrike" cap="none" dirty="0">
                <a:solidFill>
                  <a:srgbClr val="18579B"/>
                </a:solidFill>
                <a:latin typeface="Calibri"/>
                <a:ea typeface="Calibri"/>
                <a:cs typeface="Calibri"/>
                <a:sym typeface="Calibri"/>
              </a:rPr>
              <a:t> del </a:t>
            </a:r>
            <a:r>
              <a:rPr lang="es-ES" sz="2800" dirty="0">
                <a:solidFill>
                  <a:srgbClr val="18579B"/>
                </a:solidFill>
                <a:latin typeface="Calibri"/>
                <a:ea typeface="Calibri"/>
                <a:cs typeface="Calibri"/>
                <a:sym typeface="Calibri"/>
              </a:rPr>
              <a:t>servicio pero </a:t>
            </a:r>
            <a:r>
              <a:rPr lang="es-ES" sz="2800" b="1" dirty="0">
                <a:solidFill>
                  <a:srgbClr val="FF0000"/>
                </a:solidFill>
                <a:latin typeface="Calibri"/>
                <a:ea typeface="Calibri"/>
                <a:cs typeface="Calibri"/>
                <a:sym typeface="Calibri"/>
              </a:rPr>
              <a:t>antes</a:t>
            </a:r>
            <a:r>
              <a:rPr lang="es-ES" sz="2800" dirty="0">
                <a:solidFill>
                  <a:srgbClr val="18579B"/>
                </a:solidFill>
                <a:latin typeface="Calibri"/>
                <a:ea typeface="Calibri"/>
                <a:cs typeface="Calibri"/>
                <a:sym typeface="Calibri"/>
              </a:rPr>
              <a:t> de la devolución del saque, diga </a:t>
            </a:r>
            <a:r>
              <a:rPr lang="es-ES" sz="2800" b="1" dirty="0">
                <a:solidFill>
                  <a:srgbClr val="FF0000"/>
                </a:solidFill>
                <a:latin typeface="Calibri"/>
                <a:ea typeface="Calibri"/>
                <a:cs typeface="Calibri"/>
                <a:sym typeface="Calibri"/>
              </a:rPr>
              <a:t>“Alto el Juego“,</a:t>
            </a:r>
            <a:r>
              <a:rPr lang="es-ES" sz="2800" dirty="0">
                <a:solidFill>
                  <a:srgbClr val="18579B"/>
                </a:solidFill>
                <a:latin typeface="Calibri"/>
                <a:ea typeface="Calibri"/>
                <a:cs typeface="Calibri"/>
                <a:sym typeface="Calibri"/>
              </a:rPr>
              <a:t> </a:t>
            </a:r>
            <a:r>
              <a:rPr lang="en-US" sz="2800" b="0" i="0" u="none" strike="noStrike" cap="none" dirty="0" err="1">
                <a:solidFill>
                  <a:srgbClr val="18579B"/>
                </a:solidFill>
                <a:latin typeface="Calibri"/>
                <a:ea typeface="Calibri"/>
                <a:cs typeface="Calibri"/>
                <a:sym typeface="Calibri"/>
              </a:rPr>
              <a:t>anuncie</a:t>
            </a:r>
            <a:r>
              <a:rPr lang="en-US" sz="2800" b="0" i="0" u="none" strike="noStrike" cap="none" dirty="0">
                <a:solidFill>
                  <a:srgbClr val="18579B"/>
                </a:solidFill>
                <a:latin typeface="Calibri"/>
                <a:ea typeface="Calibri"/>
                <a:cs typeface="Calibri"/>
                <a:sym typeface="Calibri"/>
              </a:rPr>
              <a:t> </a:t>
            </a:r>
            <a:r>
              <a:rPr lang="en-US" sz="2800" b="1" i="0" u="none" strike="noStrike" cap="none" dirty="0">
                <a:solidFill>
                  <a:srgbClr val="FF0000"/>
                </a:solidFill>
                <a:latin typeface="Calibri"/>
                <a:ea typeface="Calibri"/>
                <a:cs typeface="Calibri"/>
                <a:sym typeface="Calibri"/>
              </a:rPr>
              <a:t>“</a:t>
            </a:r>
            <a:r>
              <a:rPr lang="en-US" sz="2800" b="1" i="0" u="none" strike="noStrike" cap="none" dirty="0" err="1">
                <a:solidFill>
                  <a:srgbClr val="FF0000"/>
                </a:solidFill>
                <a:latin typeface="Calibri"/>
                <a:ea typeface="Calibri"/>
                <a:cs typeface="Calibri"/>
                <a:sym typeface="Calibri"/>
              </a:rPr>
              <a:t>Corrección</a:t>
            </a:r>
            <a:r>
              <a:rPr lang="en-US" sz="2800" b="1" i="0" u="none" strike="noStrike" cap="none" dirty="0">
                <a:solidFill>
                  <a:srgbClr val="FF0000"/>
                </a:solidFill>
                <a:latin typeface="Calibri"/>
                <a:ea typeface="Calibri"/>
                <a:cs typeface="Calibri"/>
                <a:sym typeface="Calibri"/>
              </a:rPr>
              <a:t>”</a:t>
            </a:r>
            <a:r>
              <a:rPr lang="en-US" sz="2800" b="0" i="0" u="none" strike="noStrike" cap="none" dirty="0">
                <a:solidFill>
                  <a:srgbClr val="FF0000"/>
                </a:solidFill>
                <a:latin typeface="Calibri"/>
                <a:ea typeface="Calibri"/>
                <a:cs typeface="Calibri"/>
                <a:sym typeface="Calibri"/>
              </a:rPr>
              <a:t> </a:t>
            </a:r>
            <a:r>
              <a:rPr lang="es-ES" sz="2800" dirty="0">
                <a:solidFill>
                  <a:srgbClr val="18579B"/>
                </a:solidFill>
                <a:latin typeface="Calibri"/>
                <a:ea typeface="Calibri"/>
                <a:cs typeface="Calibri"/>
                <a:sym typeface="Calibri"/>
              </a:rPr>
              <a:t>y cante de nuevo el </a:t>
            </a:r>
            <a:r>
              <a:rPr lang="es-ES" sz="2800" b="1" dirty="0">
                <a:solidFill>
                  <a:srgbClr val="FF0000"/>
                </a:solidFill>
                <a:latin typeface="Calibri"/>
                <a:ea typeface="Calibri"/>
                <a:cs typeface="Calibri"/>
                <a:sym typeface="Calibri"/>
              </a:rPr>
              <a:t>Marcador Correcto</a:t>
            </a:r>
            <a:r>
              <a:rPr lang="es-ES" sz="2800" dirty="0">
                <a:solidFill>
                  <a:srgbClr val="18579B"/>
                </a:solidFill>
                <a:latin typeface="Calibri"/>
                <a:ea typeface="Calibri"/>
                <a:cs typeface="Calibri"/>
                <a:sym typeface="Calibri"/>
              </a:rPr>
              <a:t>.</a:t>
            </a:r>
            <a:endParaRPr dirty="0"/>
          </a:p>
          <a:p>
            <a:pPr marL="184150" marR="0" lvl="1" indent="0" algn="l" rtl="0">
              <a:lnSpc>
                <a:spcPct val="100000"/>
              </a:lnSpc>
              <a:spcBef>
                <a:spcPts val="0"/>
              </a:spcBef>
              <a:spcAft>
                <a:spcPts val="0"/>
              </a:spcAft>
              <a:buClr>
                <a:srgbClr val="18579B"/>
              </a:buClr>
              <a:buSzPts val="800"/>
              <a:buFont typeface="Source Sans Pro"/>
              <a:buNone/>
            </a:pPr>
            <a:endParaRPr sz="800" b="0" i="0" u="none" strike="noStrike" cap="none" dirty="0">
              <a:solidFill>
                <a:srgbClr val="000000"/>
              </a:solidFill>
              <a:latin typeface="Calibri"/>
              <a:ea typeface="Calibri"/>
              <a:cs typeface="Calibri"/>
              <a:sym typeface="Calibri"/>
            </a:endParaRPr>
          </a:p>
          <a:p>
            <a:pPr marL="719138" lvl="1" indent="-534988">
              <a:buClr>
                <a:srgbClr val="18579B"/>
              </a:buClr>
              <a:buSzPts val="2800"/>
              <a:buFont typeface="Arial"/>
              <a:buChar char="•"/>
            </a:pPr>
            <a:r>
              <a:rPr lang="es-ES" sz="2800" dirty="0">
                <a:solidFill>
                  <a:srgbClr val="18579B"/>
                </a:solidFill>
                <a:latin typeface="Calibri"/>
                <a:ea typeface="Calibri"/>
                <a:cs typeface="Calibri"/>
                <a:sym typeface="Calibri"/>
              </a:rPr>
              <a:t>Se dio cuenta de que cantó la puntuación incorrecta </a:t>
            </a:r>
            <a:r>
              <a:rPr lang="es-ES" sz="2800" b="1" dirty="0">
                <a:solidFill>
                  <a:srgbClr val="FF0000"/>
                </a:solidFill>
                <a:latin typeface="Calibri"/>
                <a:ea typeface="Calibri"/>
                <a:cs typeface="Calibri"/>
                <a:sym typeface="Calibri"/>
              </a:rPr>
              <a:t>después</a:t>
            </a:r>
            <a:r>
              <a:rPr lang="es-ES" sz="2800" dirty="0">
                <a:solidFill>
                  <a:srgbClr val="18579B"/>
                </a:solidFill>
                <a:latin typeface="Calibri"/>
                <a:ea typeface="Calibri"/>
                <a:cs typeface="Calibri"/>
                <a:sym typeface="Calibri"/>
              </a:rPr>
              <a:t> del servicio, pero </a:t>
            </a:r>
            <a:r>
              <a:rPr lang="es-ES" sz="2800" b="1" dirty="0">
                <a:solidFill>
                  <a:srgbClr val="FF0000"/>
                </a:solidFill>
                <a:latin typeface="Calibri"/>
                <a:ea typeface="Calibri"/>
                <a:cs typeface="Calibri"/>
                <a:sym typeface="Calibri"/>
              </a:rPr>
              <a:t>después</a:t>
            </a:r>
            <a:r>
              <a:rPr lang="es-ES" sz="2800" dirty="0">
                <a:solidFill>
                  <a:srgbClr val="18579B"/>
                </a:solidFill>
                <a:latin typeface="Calibri"/>
                <a:ea typeface="Calibri"/>
                <a:cs typeface="Calibri"/>
                <a:sym typeface="Calibri"/>
              </a:rPr>
              <a:t> de la devolución del servicio, permita que el peloteo </a:t>
            </a:r>
            <a:r>
              <a:rPr lang="es-ES" sz="2800" b="1" dirty="0">
                <a:solidFill>
                  <a:srgbClr val="FF0000"/>
                </a:solidFill>
                <a:latin typeface="Calibri"/>
                <a:ea typeface="Calibri"/>
                <a:cs typeface="Calibri"/>
                <a:sym typeface="Calibri"/>
              </a:rPr>
              <a:t>continúe</a:t>
            </a:r>
            <a:r>
              <a:rPr lang="es-ES" sz="2800" dirty="0">
                <a:solidFill>
                  <a:srgbClr val="18579B"/>
                </a:solidFill>
                <a:latin typeface="Calibri"/>
                <a:ea typeface="Calibri"/>
                <a:cs typeface="Calibri"/>
                <a:sym typeface="Calibri"/>
              </a:rPr>
              <a:t> y corrija cualquier error </a:t>
            </a:r>
            <a:r>
              <a:rPr lang="es-ES" sz="2800" dirty="0">
                <a:solidFill>
                  <a:srgbClr val="FF0000"/>
                </a:solidFill>
                <a:latin typeface="Calibri"/>
                <a:ea typeface="Calibri"/>
                <a:cs typeface="Calibri"/>
                <a:sym typeface="Calibri"/>
              </a:rPr>
              <a:t>después del rally.</a:t>
            </a:r>
            <a:endParaRPr sz="2800" b="0" i="1" u="none" strike="noStrike" cap="none" dirty="0">
              <a:solidFill>
                <a:srgbClr val="FF0000"/>
              </a:solidFill>
              <a:latin typeface="Calibri"/>
              <a:ea typeface="Calibri"/>
              <a:cs typeface="Calibri"/>
              <a:sym typeface="Calibri"/>
            </a:endParaRPr>
          </a:p>
          <a:p>
            <a:pPr marL="184150" marR="0" lvl="1" indent="0" algn="l" rtl="0">
              <a:lnSpc>
                <a:spcPct val="100000"/>
              </a:lnSpc>
              <a:spcBef>
                <a:spcPts val="0"/>
              </a:spcBef>
              <a:spcAft>
                <a:spcPts val="0"/>
              </a:spcAft>
              <a:buClr>
                <a:srgbClr val="18579B"/>
              </a:buClr>
              <a:buSzPts val="800"/>
              <a:buFont typeface="Source Sans Pro"/>
              <a:buNone/>
            </a:pPr>
            <a:endParaRPr sz="800" b="0" i="0" u="none" strike="noStrike" cap="none" dirty="0">
              <a:solidFill>
                <a:srgbClr val="000000"/>
              </a:solidFill>
              <a:latin typeface="Calibri"/>
              <a:ea typeface="Calibri"/>
              <a:cs typeface="Calibri"/>
              <a:sym typeface="Calibri"/>
            </a:endParaRPr>
          </a:p>
          <a:p>
            <a:pPr marL="719138" lvl="1" indent="-534988">
              <a:buClr>
                <a:srgbClr val="18579B"/>
              </a:buClr>
              <a:buSzPts val="2800"/>
              <a:buFont typeface="Arial"/>
              <a:buChar char="•"/>
            </a:pPr>
            <a:r>
              <a:rPr lang="en-US" sz="2800" b="0" i="0" u="none" strike="noStrike" cap="none" dirty="0">
                <a:solidFill>
                  <a:srgbClr val="18579B"/>
                </a:solidFill>
                <a:latin typeface="Calibri"/>
                <a:ea typeface="Calibri"/>
                <a:cs typeface="Calibri"/>
                <a:sym typeface="Calibri"/>
              </a:rPr>
              <a:t> </a:t>
            </a:r>
            <a:r>
              <a:rPr lang="es-ES" sz="2800" b="0" i="0" u="none" strike="noStrike" cap="none" dirty="0">
                <a:solidFill>
                  <a:srgbClr val="18579B"/>
                </a:solidFill>
                <a:latin typeface="Calibri"/>
                <a:ea typeface="Calibri"/>
                <a:cs typeface="Calibri"/>
                <a:sym typeface="Calibri"/>
              </a:rPr>
              <a:t>Si marca una falta de pie en la</a:t>
            </a:r>
            <a:r>
              <a:rPr lang="es-ES" sz="2800" dirty="0">
                <a:solidFill>
                  <a:srgbClr val="18579B"/>
                </a:solidFill>
                <a:latin typeface="Calibri"/>
                <a:ea typeface="Calibri"/>
                <a:cs typeface="Calibri"/>
                <a:sym typeface="Calibri"/>
              </a:rPr>
              <a:t> ZNV en una pelota que </a:t>
            </a:r>
            <a:r>
              <a:rPr lang="es-ES" sz="2800" b="1" dirty="0">
                <a:solidFill>
                  <a:srgbClr val="FF0000"/>
                </a:solidFill>
                <a:latin typeface="Calibri"/>
                <a:ea typeface="Calibri"/>
                <a:cs typeface="Calibri"/>
                <a:sym typeface="Calibri"/>
              </a:rPr>
              <a:t>ha botado</a:t>
            </a:r>
            <a:r>
              <a:rPr lang="es-ES" sz="2800" dirty="0">
                <a:solidFill>
                  <a:srgbClr val="18579B"/>
                </a:solidFill>
                <a:latin typeface="Calibri"/>
                <a:ea typeface="Calibri"/>
                <a:cs typeface="Calibri"/>
                <a:sym typeface="Calibri"/>
              </a:rPr>
              <a:t>:  Pare el juego inmediatamente, anuncie "Corrección" y  </a:t>
            </a:r>
            <a:r>
              <a:rPr lang="es-ES" sz="2800" b="1" dirty="0">
                <a:solidFill>
                  <a:srgbClr val="FF0000"/>
                </a:solidFill>
                <a:latin typeface="Calibri"/>
                <a:ea typeface="Calibri"/>
                <a:cs typeface="Calibri"/>
                <a:sym typeface="Calibri"/>
              </a:rPr>
              <a:t>Repita el punto</a:t>
            </a:r>
            <a:endParaRPr b="1" dirty="0">
              <a:solidFill>
                <a:srgbClr val="FF0000"/>
              </a:solidFill>
            </a:endParaRPr>
          </a:p>
        </p:txBody>
      </p:sp>
      <p:sp>
        <p:nvSpPr>
          <p:cNvPr id="1384" name="Google Shape;1384;p172"/>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155</a:t>
            </a:fld>
            <a:endParaRPr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88"/>
        <p:cNvGrpSpPr/>
        <p:nvPr/>
      </p:nvGrpSpPr>
      <p:grpSpPr>
        <a:xfrm>
          <a:off x="0" y="0"/>
          <a:ext cx="0" cy="0"/>
          <a:chOff x="0" y="0"/>
          <a:chExt cx="0" cy="0"/>
        </a:xfrm>
      </p:grpSpPr>
      <p:sp>
        <p:nvSpPr>
          <p:cNvPr id="1389" name="Google Shape;1389;p173"/>
          <p:cNvSpPr txBox="1"/>
          <p:nvPr/>
        </p:nvSpPr>
        <p:spPr>
          <a:xfrm>
            <a:off x="401652" y="151179"/>
            <a:ext cx="11449689" cy="6494045"/>
          </a:xfrm>
          <a:prstGeom prst="rect">
            <a:avLst/>
          </a:prstGeom>
          <a:noFill/>
          <a:ln>
            <a:noFill/>
          </a:ln>
        </p:spPr>
        <p:txBody>
          <a:bodyPr spcFirstLastPara="1" wrap="square" lIns="45700" tIns="45700" rIns="45700" bIns="45700" anchor="t" anchorCtr="0">
            <a:spAutoFit/>
          </a:bodyPr>
          <a:lstStyle/>
          <a:p>
            <a:pPr lvl="0" algn="ctr">
              <a:buClr>
                <a:srgbClr val="18579B"/>
              </a:buClr>
              <a:buSzPts val="4400"/>
            </a:pPr>
            <a:r>
              <a:rPr lang="es-ES" sz="4400" b="1" i="1" dirty="0">
                <a:solidFill>
                  <a:srgbClr val="18579B"/>
                </a:solidFill>
                <a:latin typeface="Calibri"/>
                <a:ea typeface="Calibri"/>
                <a:cs typeface="Calibri"/>
                <a:sym typeface="Calibri"/>
              </a:rPr>
              <a:t>Preparación de los Jugadores – Flujo del Juego</a:t>
            </a:r>
            <a:endParaRPr sz="2000" b="0" i="0" u="none" strike="noStrike" cap="none" dirty="0">
              <a:solidFill>
                <a:srgbClr val="000000"/>
              </a:solidFill>
              <a:latin typeface="Calibri"/>
              <a:ea typeface="Calibri"/>
              <a:cs typeface="Calibri"/>
              <a:sym typeface="Calibri"/>
            </a:endParaRPr>
          </a:p>
          <a:p>
            <a:pPr marL="742950" marR="0" lvl="1" indent="-28575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marL="719138" lvl="1" indent="-534988">
              <a:buClr>
                <a:srgbClr val="18579B"/>
              </a:buClr>
              <a:buSzPts val="2800"/>
              <a:buFont typeface="Arial"/>
              <a:buChar char="•"/>
            </a:pPr>
            <a:r>
              <a:rPr lang="es-ES" sz="3200" dirty="0">
                <a:solidFill>
                  <a:srgbClr val="18579B"/>
                </a:solidFill>
                <a:latin typeface="Calibri"/>
                <a:ea typeface="Calibri"/>
                <a:cs typeface="Calibri"/>
                <a:sym typeface="Calibri"/>
              </a:rPr>
              <a:t>Después de una bola muerta, se espera que los jugadores se muevan a su posición respectiva </a:t>
            </a:r>
            <a:r>
              <a:rPr lang="es-ES" sz="3200" b="1" dirty="0">
                <a:solidFill>
                  <a:srgbClr val="FF0000"/>
                </a:solidFill>
                <a:latin typeface="Calibri"/>
                <a:ea typeface="Calibri"/>
                <a:cs typeface="Calibri"/>
                <a:sym typeface="Calibri"/>
              </a:rPr>
              <a:t>sin demora</a:t>
            </a:r>
            <a:r>
              <a:rPr lang="es-ES" sz="3200" dirty="0">
                <a:solidFill>
                  <a:srgbClr val="18579B"/>
                </a:solidFill>
                <a:latin typeface="Calibri"/>
                <a:ea typeface="Calibri"/>
                <a:cs typeface="Calibri"/>
                <a:sym typeface="Calibri"/>
              </a:rPr>
              <a:t> innecesaria.</a:t>
            </a:r>
            <a:endParaRPr sz="3200" dirty="0"/>
          </a:p>
          <a:p>
            <a:pPr marL="719138" marR="0" lvl="1" indent="-357188" algn="l" rtl="0">
              <a:lnSpc>
                <a:spcPct val="100000"/>
              </a:lnSpc>
              <a:spcBef>
                <a:spcPts val="0"/>
              </a:spcBef>
              <a:spcAft>
                <a:spcPts val="0"/>
              </a:spcAft>
              <a:buClr>
                <a:srgbClr val="18579B"/>
              </a:buClr>
              <a:buSzPts val="2800"/>
              <a:buFont typeface="Arial"/>
              <a:buNone/>
            </a:pPr>
            <a:endParaRPr sz="3200" b="0" i="0" u="none" strike="noStrike" cap="none" dirty="0">
              <a:solidFill>
                <a:srgbClr val="000000"/>
              </a:solidFill>
              <a:latin typeface="Calibri"/>
              <a:ea typeface="Calibri"/>
              <a:cs typeface="Calibri"/>
              <a:sym typeface="Calibri"/>
            </a:endParaRPr>
          </a:p>
          <a:p>
            <a:pPr marL="719138" lvl="1" indent="-534988">
              <a:buClr>
                <a:srgbClr val="18579B"/>
              </a:buClr>
              <a:buSzPts val="2800"/>
              <a:buFont typeface="Arial"/>
              <a:buChar char="•"/>
            </a:pPr>
            <a:r>
              <a:rPr lang="es-ES" sz="3200" dirty="0">
                <a:solidFill>
                  <a:srgbClr val="18579B"/>
                </a:solidFill>
                <a:latin typeface="Calibri"/>
                <a:ea typeface="Calibri"/>
                <a:cs typeface="Calibri"/>
                <a:sym typeface="Calibri"/>
              </a:rPr>
              <a:t>Permita que el servidor/receptor tenga un </a:t>
            </a:r>
            <a:r>
              <a:rPr lang="es-ES" sz="3200" b="1" dirty="0">
                <a:solidFill>
                  <a:srgbClr val="FF0000"/>
                </a:solidFill>
                <a:latin typeface="Calibri"/>
                <a:ea typeface="Calibri"/>
                <a:cs typeface="Calibri"/>
                <a:sym typeface="Calibri"/>
              </a:rPr>
              <a:t>tiempo razonable</a:t>
            </a:r>
            <a:r>
              <a:rPr lang="es-ES" sz="3200" dirty="0">
                <a:solidFill>
                  <a:srgbClr val="18579B"/>
                </a:solidFill>
                <a:latin typeface="Calibri"/>
                <a:ea typeface="Calibri"/>
                <a:cs typeface="Calibri"/>
                <a:sym typeface="Calibri"/>
              </a:rPr>
              <a:t> para estar listo, es decir, para regresar de recuperar una bola muerta, secarse el sudor, beber.</a:t>
            </a:r>
            <a:endParaRPr sz="3200" dirty="0"/>
          </a:p>
          <a:p>
            <a:pPr marL="719138" marR="0" lvl="1" indent="-357188" algn="l" rtl="0">
              <a:lnSpc>
                <a:spcPct val="100000"/>
              </a:lnSpc>
              <a:spcBef>
                <a:spcPts val="0"/>
              </a:spcBef>
              <a:spcAft>
                <a:spcPts val="0"/>
              </a:spcAft>
              <a:buClr>
                <a:srgbClr val="18579B"/>
              </a:buClr>
              <a:buSzPts val="2800"/>
              <a:buFont typeface="Arial"/>
              <a:buNone/>
            </a:pPr>
            <a:endParaRPr sz="3200" b="0" i="0" u="none" strike="noStrike" cap="none" dirty="0">
              <a:solidFill>
                <a:srgbClr val="000000"/>
              </a:solidFill>
              <a:latin typeface="Calibri"/>
              <a:ea typeface="Calibri"/>
              <a:cs typeface="Calibri"/>
              <a:sym typeface="Calibri"/>
            </a:endParaRPr>
          </a:p>
          <a:p>
            <a:pPr marL="719138" lvl="1" indent="-534988">
              <a:buClr>
                <a:srgbClr val="18579B"/>
              </a:buClr>
              <a:buSzPts val="2800"/>
              <a:buFont typeface="Arial"/>
              <a:buChar char="•"/>
            </a:pPr>
            <a:r>
              <a:rPr lang="es-ES" sz="3200" dirty="0">
                <a:solidFill>
                  <a:srgbClr val="18579B"/>
                </a:solidFill>
                <a:latin typeface="Calibri"/>
                <a:ea typeface="Calibri"/>
                <a:cs typeface="Calibri"/>
                <a:sym typeface="Calibri"/>
              </a:rPr>
              <a:t>Si el servidor/receptor se </a:t>
            </a:r>
            <a:r>
              <a:rPr lang="es-ES" sz="3200" b="1" dirty="0">
                <a:solidFill>
                  <a:srgbClr val="FF0000"/>
                </a:solidFill>
                <a:latin typeface="Calibri"/>
                <a:ea typeface="Calibri"/>
                <a:cs typeface="Calibri"/>
                <a:sym typeface="Calibri"/>
              </a:rPr>
              <a:t>retrasa sin razón aparente </a:t>
            </a:r>
            <a:r>
              <a:rPr lang="es-ES" sz="3200" dirty="0">
                <a:solidFill>
                  <a:srgbClr val="18579B"/>
                </a:solidFill>
                <a:latin typeface="Calibri"/>
                <a:ea typeface="Calibri"/>
                <a:cs typeface="Calibri"/>
                <a:sym typeface="Calibri"/>
              </a:rPr>
              <a:t>(por ejemplo, hablando con el compañero)</a:t>
            </a:r>
            <a:endParaRPr sz="3200" b="0" i="0" u="none" strike="noStrike" cap="none" dirty="0">
              <a:solidFill>
                <a:srgbClr val="000000"/>
              </a:solidFill>
              <a:latin typeface="Calibri"/>
              <a:ea typeface="Calibri"/>
              <a:cs typeface="Calibri"/>
              <a:sym typeface="Calibri"/>
            </a:endParaRPr>
          </a:p>
          <a:p>
            <a:pPr marL="184150" lvl="6">
              <a:buClr>
                <a:srgbClr val="18579B"/>
              </a:buClr>
              <a:buSzPts val="2800"/>
            </a:pPr>
            <a:r>
              <a:rPr lang="en-US" sz="3200" b="0" i="0" u="none" strike="noStrike" cap="none" dirty="0">
                <a:solidFill>
                  <a:srgbClr val="18579B"/>
                </a:solidFill>
                <a:latin typeface="Calibri"/>
                <a:ea typeface="Calibri"/>
                <a:cs typeface="Calibri"/>
                <a:sym typeface="Calibri"/>
              </a:rPr>
              <a:t>              - </a:t>
            </a:r>
            <a:r>
              <a:rPr lang="es-ES" sz="3200" b="0" i="0" u="none" strike="noStrike" cap="none" dirty="0">
                <a:solidFill>
                  <a:srgbClr val="FF0000"/>
                </a:solidFill>
                <a:latin typeface="Calibri"/>
                <a:ea typeface="Calibri"/>
                <a:cs typeface="Calibri"/>
                <a:sym typeface="Calibri"/>
              </a:rPr>
              <a:t>cante</a:t>
            </a:r>
            <a:r>
              <a:rPr lang="es-ES" sz="3200" dirty="0">
                <a:solidFill>
                  <a:srgbClr val="FF0000"/>
                </a:solidFill>
                <a:latin typeface="Calibri"/>
                <a:ea typeface="Calibri"/>
                <a:cs typeface="Calibri"/>
                <a:sym typeface="Calibri"/>
              </a:rPr>
              <a:t> la puntuación </a:t>
            </a:r>
            <a:r>
              <a:rPr lang="es-ES" sz="3200" dirty="0">
                <a:solidFill>
                  <a:srgbClr val="7030A0"/>
                </a:solidFill>
                <a:latin typeface="Calibri"/>
                <a:ea typeface="Calibri"/>
                <a:cs typeface="Calibri"/>
                <a:sym typeface="Calibri"/>
              </a:rPr>
              <a:t>cuando el servidor/receptor esté listo (o debería estar listo)</a:t>
            </a:r>
            <a:r>
              <a:rPr lang="es-ES" sz="3200" dirty="0">
                <a:solidFill>
                  <a:srgbClr val="FF0000"/>
                </a:solidFill>
                <a:latin typeface="Calibri"/>
                <a:ea typeface="Calibri"/>
                <a:cs typeface="Calibri"/>
                <a:sym typeface="Calibri"/>
              </a:rPr>
              <a:t> y comience la cuenta de 10 segundos.</a:t>
            </a:r>
            <a:endParaRPr sz="2800" b="0" i="0" u="none" strike="noStrike" cap="none" dirty="0">
              <a:solidFill>
                <a:srgbClr val="FF0000"/>
              </a:solidFill>
              <a:latin typeface="Calibri"/>
              <a:ea typeface="Calibri"/>
              <a:cs typeface="Calibri"/>
              <a:sym typeface="Calibri"/>
            </a:endParaRPr>
          </a:p>
        </p:txBody>
      </p:sp>
      <p:sp>
        <p:nvSpPr>
          <p:cNvPr id="1390" name="Google Shape;1390;p173"/>
          <p:cNvSpPr txBox="1">
            <a:spLocks noGrp="1"/>
          </p:cNvSpPr>
          <p:nvPr>
            <p:ph type="sldNum" idx="12"/>
          </p:nvPr>
        </p:nvSpPr>
        <p:spPr>
          <a:xfrm>
            <a:off x="11238654" y="6135087"/>
            <a:ext cx="87206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156</a:t>
            </a:fld>
            <a:endParaRPr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01"/>
        <p:cNvGrpSpPr/>
        <p:nvPr/>
      </p:nvGrpSpPr>
      <p:grpSpPr>
        <a:xfrm>
          <a:off x="0" y="0"/>
          <a:ext cx="0" cy="0"/>
          <a:chOff x="0" y="0"/>
          <a:chExt cx="0" cy="0"/>
        </a:xfrm>
      </p:grpSpPr>
      <p:sp>
        <p:nvSpPr>
          <p:cNvPr id="1402" name="Google Shape;1402;p175"/>
          <p:cNvSpPr txBox="1"/>
          <p:nvPr/>
        </p:nvSpPr>
        <p:spPr>
          <a:xfrm>
            <a:off x="0" y="243512"/>
            <a:ext cx="12192000" cy="667871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n-US" sz="4400" b="1" i="1" u="none" strike="noStrike" cap="none" dirty="0">
                <a:solidFill>
                  <a:srgbClr val="18579B"/>
                </a:solidFill>
                <a:latin typeface="Calibri"/>
                <a:ea typeface="Calibri"/>
                <a:cs typeface="Calibri"/>
                <a:sym typeface="Calibri"/>
              </a:rPr>
              <a:t>TIEMPO MUERTO MÉDICO (</a:t>
            </a:r>
            <a:r>
              <a:rPr lang="en-US" sz="4400" b="1" i="1" dirty="0">
                <a:solidFill>
                  <a:srgbClr val="18579B"/>
                </a:solidFill>
                <a:latin typeface="Calibri"/>
                <a:ea typeface="Calibri"/>
                <a:cs typeface="Calibri"/>
                <a:sym typeface="Calibri"/>
              </a:rPr>
              <a:t>TMM</a:t>
            </a:r>
            <a:r>
              <a:rPr lang="en-US" sz="4400" b="1" i="1" u="none" strike="noStrike" cap="none" dirty="0">
                <a:solidFill>
                  <a:srgbClr val="18579B"/>
                </a:solidFill>
                <a:latin typeface="Calibri"/>
                <a:ea typeface="Calibri"/>
                <a:cs typeface="Calibri"/>
                <a:sym typeface="Calibri"/>
              </a:rPr>
              <a:t>)</a:t>
            </a:r>
            <a:endParaRPr sz="2000" b="0" i="0" u="none" strike="noStrike" cap="none" dirty="0">
              <a:solidFill>
                <a:srgbClr val="000000"/>
              </a:solidFill>
              <a:latin typeface="Calibri"/>
              <a:ea typeface="Calibri"/>
              <a:cs typeface="Calibri"/>
              <a:sym typeface="Calibri"/>
            </a:endParaRPr>
          </a:p>
          <a:p>
            <a:pPr marL="285750" marR="0" lvl="0" indent="-28575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marL="903288" lvl="0" indent="-719138">
              <a:buClr>
                <a:srgbClr val="18579B"/>
              </a:buClr>
              <a:buSzPts val="3200"/>
              <a:buFont typeface="Arial"/>
              <a:buChar char="•"/>
            </a:pPr>
            <a:r>
              <a:rPr lang="es-ES" sz="3200" dirty="0">
                <a:solidFill>
                  <a:srgbClr val="18579B"/>
                </a:solidFill>
                <a:latin typeface="Calibri"/>
                <a:ea typeface="Calibri"/>
                <a:cs typeface="Calibri"/>
                <a:sym typeface="Calibri"/>
              </a:rPr>
              <a:t>El juego continúa hasta el final del rally: no detener el juego.</a:t>
            </a:r>
            <a:endParaRPr sz="3200" dirty="0"/>
          </a:p>
          <a:p>
            <a:pPr marL="903288" marR="0" lvl="0" indent="-642938" algn="l" rtl="0">
              <a:lnSpc>
                <a:spcPct val="100000"/>
              </a:lnSpc>
              <a:spcBef>
                <a:spcPts val="0"/>
              </a:spcBef>
              <a:spcAft>
                <a:spcPts val="0"/>
              </a:spcAft>
              <a:buClr>
                <a:srgbClr val="18579B"/>
              </a:buClr>
              <a:buSzPts val="1200"/>
              <a:buFont typeface="Arial"/>
              <a:buNone/>
            </a:pPr>
            <a:endParaRPr sz="3200" b="0" i="1" u="none" strike="noStrike" cap="none" dirty="0">
              <a:solidFill>
                <a:srgbClr val="18579B"/>
              </a:solidFill>
              <a:latin typeface="Calibri"/>
              <a:ea typeface="Calibri"/>
              <a:cs typeface="Calibri"/>
              <a:sym typeface="Calibri"/>
            </a:endParaRPr>
          </a:p>
          <a:p>
            <a:pPr marL="903288" lvl="0" indent="-719138">
              <a:buClr>
                <a:srgbClr val="18579B"/>
              </a:buClr>
              <a:buSzPts val="3200"/>
              <a:buFont typeface="Arial"/>
              <a:buChar char="•"/>
            </a:pPr>
            <a:r>
              <a:rPr lang="es-ES" sz="3200" dirty="0">
                <a:solidFill>
                  <a:srgbClr val="18579B"/>
                </a:solidFill>
                <a:latin typeface="Calibri"/>
                <a:ea typeface="Calibri"/>
                <a:cs typeface="Calibri"/>
                <a:sym typeface="Calibri"/>
              </a:rPr>
              <a:t>Si el jugador se </a:t>
            </a:r>
            <a:r>
              <a:rPr lang="es-ES" sz="3200" dirty="0">
                <a:solidFill>
                  <a:srgbClr val="FF0000"/>
                </a:solidFill>
                <a:latin typeface="Calibri"/>
                <a:ea typeface="Calibri"/>
                <a:cs typeface="Calibri"/>
                <a:sym typeface="Calibri"/>
              </a:rPr>
              <a:t>lesiona accidentalmente</a:t>
            </a:r>
            <a:r>
              <a:rPr lang="es-ES" sz="3200" dirty="0">
                <a:solidFill>
                  <a:srgbClr val="18579B"/>
                </a:solidFill>
                <a:latin typeface="Calibri"/>
                <a:ea typeface="Calibri"/>
                <a:cs typeface="Calibri"/>
                <a:sym typeface="Calibri"/>
              </a:rPr>
              <a:t> o </a:t>
            </a:r>
            <a:r>
              <a:rPr lang="es-ES" sz="3200" dirty="0">
                <a:solidFill>
                  <a:srgbClr val="FF0000"/>
                </a:solidFill>
                <a:latin typeface="Calibri"/>
                <a:ea typeface="Calibri"/>
                <a:cs typeface="Calibri"/>
                <a:sym typeface="Calibri"/>
              </a:rPr>
              <a:t>solicita un TMM</a:t>
            </a:r>
            <a:r>
              <a:rPr lang="es-ES" sz="3200" dirty="0">
                <a:solidFill>
                  <a:srgbClr val="18579B"/>
                </a:solidFill>
                <a:latin typeface="Calibri"/>
                <a:ea typeface="Calibri"/>
                <a:cs typeface="Calibri"/>
                <a:sym typeface="Calibri"/>
              </a:rPr>
              <a:t>, anuncie </a:t>
            </a:r>
            <a:r>
              <a:rPr lang="es-ES" sz="3200" dirty="0">
                <a:solidFill>
                  <a:srgbClr val="FF0000"/>
                </a:solidFill>
                <a:latin typeface="Calibri"/>
                <a:ea typeface="Calibri"/>
                <a:cs typeface="Calibri"/>
                <a:sym typeface="Calibri"/>
              </a:rPr>
              <a:t>“Tiempo Muerto Médico"</a:t>
            </a:r>
            <a:r>
              <a:rPr lang="es-ES" sz="3200" dirty="0">
                <a:solidFill>
                  <a:srgbClr val="18579B"/>
                </a:solidFill>
                <a:latin typeface="Calibri"/>
                <a:ea typeface="Calibri"/>
                <a:cs typeface="Calibri"/>
                <a:sym typeface="Calibri"/>
              </a:rPr>
              <a:t> </a:t>
            </a:r>
            <a:r>
              <a:rPr lang="es-ES" sz="3200" dirty="0">
                <a:solidFill>
                  <a:srgbClr val="FF0000"/>
                </a:solidFill>
                <a:latin typeface="Calibri"/>
                <a:ea typeface="Calibri"/>
                <a:cs typeface="Calibri"/>
                <a:sym typeface="Calibri"/>
              </a:rPr>
              <a:t>y cante la puntuación</a:t>
            </a:r>
            <a:r>
              <a:rPr lang="es-ES" sz="3200" dirty="0">
                <a:solidFill>
                  <a:srgbClr val="18579B"/>
                </a:solidFill>
                <a:latin typeface="Calibri"/>
                <a:ea typeface="Calibri"/>
                <a:cs typeface="Calibri"/>
                <a:sym typeface="Calibri"/>
              </a:rPr>
              <a:t>.</a:t>
            </a:r>
            <a:endParaRPr sz="3200" dirty="0"/>
          </a:p>
          <a:p>
            <a:pPr marL="903288" marR="0" lvl="0" indent="-642938" algn="l" rtl="0">
              <a:lnSpc>
                <a:spcPct val="100000"/>
              </a:lnSpc>
              <a:spcBef>
                <a:spcPts val="0"/>
              </a:spcBef>
              <a:spcAft>
                <a:spcPts val="0"/>
              </a:spcAft>
              <a:buClr>
                <a:srgbClr val="18579B"/>
              </a:buClr>
              <a:buSzPts val="1200"/>
              <a:buFont typeface="Arial"/>
              <a:buNone/>
            </a:pPr>
            <a:endParaRPr sz="3200" b="0" i="0" u="none" strike="noStrike" cap="none" dirty="0">
              <a:solidFill>
                <a:srgbClr val="000000"/>
              </a:solidFill>
              <a:latin typeface="Calibri"/>
              <a:ea typeface="Calibri"/>
              <a:cs typeface="Calibri"/>
              <a:sym typeface="Calibri"/>
            </a:endParaRPr>
          </a:p>
          <a:p>
            <a:pPr marL="903288" lvl="0" indent="-719138">
              <a:buClr>
                <a:srgbClr val="18579B"/>
              </a:buClr>
              <a:buSzPts val="3200"/>
              <a:buFont typeface="Arial"/>
              <a:buChar char="•"/>
            </a:pPr>
            <a:r>
              <a:rPr lang="es-ES" sz="3200" dirty="0">
                <a:solidFill>
                  <a:srgbClr val="18579B"/>
                </a:solidFill>
                <a:latin typeface="Calibri"/>
                <a:ea typeface="Calibri"/>
                <a:cs typeface="Calibri"/>
                <a:sym typeface="Calibri"/>
              </a:rPr>
              <a:t>Si el jugador no pide un TMM pero el árbitro está preocupado por el jugador, </a:t>
            </a:r>
            <a:r>
              <a:rPr lang="es-ES" sz="3200" dirty="0">
                <a:solidFill>
                  <a:srgbClr val="FF0000"/>
                </a:solidFill>
                <a:latin typeface="Calibri"/>
                <a:ea typeface="Calibri"/>
                <a:cs typeface="Calibri"/>
                <a:sym typeface="Calibri"/>
              </a:rPr>
              <a:t>el árbitro puede pedir un TMA (Tiempo Muerto Arbitral) </a:t>
            </a:r>
            <a:r>
              <a:rPr lang="es-ES" sz="3200" dirty="0">
                <a:solidFill>
                  <a:srgbClr val="18579B"/>
                </a:solidFill>
                <a:latin typeface="Calibri"/>
                <a:ea typeface="Calibri"/>
                <a:cs typeface="Calibri"/>
                <a:sym typeface="Calibri"/>
              </a:rPr>
              <a:t> y solicitar una evaluación por parte del personal médico (</a:t>
            </a:r>
            <a:r>
              <a:rPr lang="es-ES" sz="3200" dirty="0">
                <a:solidFill>
                  <a:srgbClr val="FF0000"/>
                </a:solidFill>
                <a:latin typeface="Calibri"/>
                <a:ea typeface="Calibri"/>
                <a:cs typeface="Calibri"/>
                <a:sym typeface="Calibri"/>
              </a:rPr>
              <a:t>el TMM NO se le carga al jugador</a:t>
            </a:r>
            <a:r>
              <a:rPr lang="es-ES" sz="3200" dirty="0">
                <a:solidFill>
                  <a:srgbClr val="18579B"/>
                </a:solidFill>
                <a:latin typeface="Calibri"/>
                <a:ea typeface="Calibri"/>
                <a:cs typeface="Calibri"/>
                <a:sym typeface="Calibri"/>
              </a:rPr>
              <a:t>).</a:t>
            </a:r>
            <a:endParaRPr sz="3200" dirty="0"/>
          </a:p>
          <a:p>
            <a:pPr marL="903288" marR="0" lvl="0" indent="-642938" algn="l" rtl="0">
              <a:lnSpc>
                <a:spcPct val="100000"/>
              </a:lnSpc>
              <a:spcBef>
                <a:spcPts val="0"/>
              </a:spcBef>
              <a:spcAft>
                <a:spcPts val="0"/>
              </a:spcAft>
              <a:buClr>
                <a:srgbClr val="18579B"/>
              </a:buClr>
              <a:buSzPts val="1200"/>
              <a:buFont typeface="Arial"/>
              <a:buNone/>
            </a:pPr>
            <a:endParaRPr sz="3200" b="0" i="0" u="none" strike="noStrike" cap="none" dirty="0">
              <a:solidFill>
                <a:srgbClr val="000000"/>
              </a:solidFill>
              <a:latin typeface="Calibri"/>
              <a:ea typeface="Calibri"/>
              <a:cs typeface="Calibri"/>
              <a:sym typeface="Calibri"/>
            </a:endParaRPr>
          </a:p>
          <a:p>
            <a:pPr marL="903288" marR="0" lvl="0" indent="-719138" algn="l" rtl="0">
              <a:lnSpc>
                <a:spcPct val="100000"/>
              </a:lnSpc>
              <a:spcBef>
                <a:spcPts val="0"/>
              </a:spcBef>
              <a:spcAft>
                <a:spcPts val="0"/>
              </a:spcAft>
              <a:buClr>
                <a:srgbClr val="18579B"/>
              </a:buClr>
              <a:buSzPts val="3200"/>
              <a:buFont typeface="Arial"/>
              <a:buChar char="•"/>
            </a:pPr>
            <a:r>
              <a:rPr lang="en-US" sz="3200" b="0" i="0" u="none" strike="noStrike" cap="none" dirty="0">
                <a:solidFill>
                  <a:srgbClr val="18579B"/>
                </a:solidFill>
                <a:latin typeface="Calibri"/>
                <a:ea typeface="Calibri"/>
                <a:cs typeface="Calibri"/>
                <a:sym typeface="Calibri"/>
              </a:rPr>
              <a:t>Un </a:t>
            </a:r>
            <a:r>
              <a:rPr lang="en-US" sz="3200" b="0" i="0" u="none" strike="noStrike" cap="none" dirty="0" err="1">
                <a:solidFill>
                  <a:srgbClr val="18579B"/>
                </a:solidFill>
                <a:latin typeface="Calibri"/>
                <a:ea typeface="Calibri"/>
                <a:cs typeface="Calibri"/>
                <a:sym typeface="Calibri"/>
              </a:rPr>
              <a:t>tiempo</a:t>
            </a:r>
            <a:r>
              <a:rPr lang="en-US" sz="3200" b="0" i="0" u="none" strike="noStrike" cap="none" dirty="0">
                <a:solidFill>
                  <a:srgbClr val="18579B"/>
                </a:solidFill>
                <a:latin typeface="Calibri"/>
                <a:ea typeface="Calibri"/>
                <a:cs typeface="Calibri"/>
                <a:sym typeface="Calibri"/>
              </a:rPr>
              <a:t> de 15-Minutos o </a:t>
            </a:r>
            <a:r>
              <a:rPr lang="en-US" sz="3200" dirty="0" err="1">
                <a:solidFill>
                  <a:srgbClr val="18579B"/>
                </a:solidFill>
                <a:latin typeface="Calibri"/>
                <a:ea typeface="Calibri"/>
                <a:cs typeface="Calibri"/>
                <a:sym typeface="Calibri"/>
              </a:rPr>
              <a:t>menos</a:t>
            </a:r>
            <a:r>
              <a:rPr lang="en-US" sz="3200" b="0" i="0" u="none" strike="noStrike" cap="none" dirty="0">
                <a:solidFill>
                  <a:srgbClr val="18579B"/>
                </a:solidFill>
                <a:latin typeface="Calibri"/>
                <a:ea typeface="Calibri"/>
                <a:cs typeface="Calibri"/>
                <a:sym typeface="Calibri"/>
              </a:rPr>
              <a:t> </a:t>
            </a:r>
            <a:r>
              <a:rPr lang="en-US" sz="3200" b="0" i="0" u="none" strike="noStrike" cap="none" dirty="0" err="1">
                <a:solidFill>
                  <a:srgbClr val="FF0000"/>
                </a:solidFill>
                <a:latin typeface="Calibri"/>
                <a:ea typeface="Calibri"/>
                <a:cs typeface="Calibri"/>
                <a:sym typeface="Calibri"/>
              </a:rPr>
              <a:t>por</a:t>
            </a:r>
            <a:r>
              <a:rPr lang="en-US" sz="3200" b="0" i="0" u="none" strike="noStrike" cap="none" dirty="0">
                <a:solidFill>
                  <a:srgbClr val="FF0000"/>
                </a:solidFill>
                <a:latin typeface="Calibri"/>
                <a:ea typeface="Calibri"/>
                <a:cs typeface="Calibri"/>
                <a:sym typeface="Calibri"/>
              </a:rPr>
              <a:t> </a:t>
            </a:r>
            <a:r>
              <a:rPr lang="en-US" sz="3200" b="0" i="0" u="none" strike="noStrike" cap="none" dirty="0" err="1">
                <a:solidFill>
                  <a:srgbClr val="FF0000"/>
                </a:solidFill>
                <a:latin typeface="Calibri"/>
                <a:ea typeface="Calibri"/>
                <a:cs typeface="Calibri"/>
                <a:sym typeface="Calibri"/>
              </a:rPr>
              <a:t>Jugador</a:t>
            </a:r>
            <a:r>
              <a:rPr lang="en-US" sz="3200" b="0" i="0" u="none" strike="noStrike" cap="none" dirty="0">
                <a:solidFill>
                  <a:srgbClr val="FF0000"/>
                </a:solidFill>
                <a:latin typeface="Calibri"/>
                <a:ea typeface="Calibri"/>
                <a:cs typeface="Calibri"/>
                <a:sym typeface="Calibri"/>
              </a:rPr>
              <a:t> </a:t>
            </a:r>
            <a:r>
              <a:rPr lang="en-US" sz="3200" b="0" i="0" u="none" strike="noStrike" cap="none" dirty="0" err="1">
                <a:solidFill>
                  <a:srgbClr val="FF0000"/>
                </a:solidFill>
                <a:latin typeface="Calibri"/>
                <a:ea typeface="Calibri"/>
                <a:cs typeface="Calibri"/>
                <a:sym typeface="Calibri"/>
              </a:rPr>
              <a:t>por</a:t>
            </a:r>
            <a:r>
              <a:rPr lang="en-US" sz="3200" b="0" i="0" u="none" strike="noStrike" cap="none" dirty="0">
                <a:solidFill>
                  <a:srgbClr val="FF0000"/>
                </a:solidFill>
                <a:latin typeface="Calibri"/>
                <a:ea typeface="Calibri"/>
                <a:cs typeface="Calibri"/>
                <a:sym typeface="Calibri"/>
              </a:rPr>
              <a:t> Partido.</a:t>
            </a:r>
            <a:endParaRPr sz="3200" b="0" i="0" u="none" strike="noStrike" cap="none" dirty="0">
              <a:solidFill>
                <a:srgbClr val="FF0000"/>
              </a:solidFill>
              <a:latin typeface="Calibri"/>
              <a:ea typeface="Calibri"/>
              <a:cs typeface="Calibri"/>
              <a:sym typeface="Calibri"/>
            </a:endParaRPr>
          </a:p>
          <a:p>
            <a:pPr marL="903288" marR="0" lvl="0" indent="-642938" algn="l" rtl="0">
              <a:lnSpc>
                <a:spcPct val="100000"/>
              </a:lnSpc>
              <a:spcBef>
                <a:spcPts val="0"/>
              </a:spcBef>
              <a:spcAft>
                <a:spcPts val="0"/>
              </a:spcAft>
              <a:buClr>
                <a:srgbClr val="18579B"/>
              </a:buClr>
              <a:buSzPts val="1200"/>
              <a:buFont typeface="Arial"/>
              <a:buNone/>
            </a:pPr>
            <a:endParaRPr sz="1200" b="0" i="0" u="none" strike="noStrike" cap="none" dirty="0">
              <a:solidFill>
                <a:srgbClr val="FF0000"/>
              </a:solidFill>
              <a:latin typeface="Calibri"/>
              <a:ea typeface="Calibri"/>
              <a:cs typeface="Calibri"/>
              <a:sym typeface="Calibri"/>
            </a:endParaRPr>
          </a:p>
        </p:txBody>
      </p:sp>
      <p:sp>
        <p:nvSpPr>
          <p:cNvPr id="1403" name="Google Shape;1403;p175"/>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157</a:t>
            </a:fld>
            <a:endParaRPr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07"/>
        <p:cNvGrpSpPr/>
        <p:nvPr/>
      </p:nvGrpSpPr>
      <p:grpSpPr>
        <a:xfrm>
          <a:off x="0" y="0"/>
          <a:ext cx="0" cy="0"/>
          <a:chOff x="0" y="0"/>
          <a:chExt cx="0" cy="0"/>
        </a:xfrm>
      </p:grpSpPr>
      <p:sp>
        <p:nvSpPr>
          <p:cNvPr id="1408" name="Google Shape;1408;p176"/>
          <p:cNvSpPr txBox="1"/>
          <p:nvPr/>
        </p:nvSpPr>
        <p:spPr>
          <a:xfrm>
            <a:off x="310718" y="243512"/>
            <a:ext cx="11540623" cy="6247824"/>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n-US" sz="4400" b="1" i="1" u="none" strike="noStrike" cap="none" dirty="0">
                <a:solidFill>
                  <a:srgbClr val="18579B"/>
                </a:solidFill>
                <a:latin typeface="Calibri"/>
                <a:ea typeface="Calibri"/>
                <a:cs typeface="Calibri"/>
                <a:sym typeface="Calibri"/>
              </a:rPr>
              <a:t>TIEMPO MUERTO MÉDICO (</a:t>
            </a:r>
            <a:r>
              <a:rPr lang="en-US" sz="4400" b="1" i="1" dirty="0">
                <a:solidFill>
                  <a:srgbClr val="18579B"/>
                </a:solidFill>
                <a:latin typeface="Calibri"/>
                <a:ea typeface="Calibri"/>
                <a:cs typeface="Calibri"/>
                <a:sym typeface="Calibri"/>
              </a:rPr>
              <a:t>TMM</a:t>
            </a:r>
            <a:r>
              <a:rPr lang="en-US" sz="4400" b="1" i="1" u="none" strike="noStrike" cap="none" dirty="0">
                <a:solidFill>
                  <a:srgbClr val="18579B"/>
                </a:solidFill>
                <a:latin typeface="Calibri"/>
                <a:ea typeface="Calibri"/>
                <a:cs typeface="Calibri"/>
                <a:sym typeface="Calibri"/>
              </a:rPr>
              <a:t>) (</a:t>
            </a:r>
            <a:r>
              <a:rPr lang="en-US" sz="4400" b="1" i="1" u="none" strike="noStrike" cap="none" dirty="0" err="1">
                <a:solidFill>
                  <a:srgbClr val="18579B"/>
                </a:solidFill>
                <a:latin typeface="Calibri"/>
                <a:ea typeface="Calibri"/>
                <a:cs typeface="Calibri"/>
                <a:sym typeface="Calibri"/>
              </a:rPr>
              <a:t>cont</a:t>
            </a:r>
            <a:r>
              <a:rPr lang="en-US" sz="4400" b="1" i="1" u="none" strike="noStrike" cap="none" dirty="0">
                <a:solidFill>
                  <a:srgbClr val="18579B"/>
                </a:solidFill>
                <a:latin typeface="Calibri"/>
                <a:ea typeface="Calibri"/>
                <a:cs typeface="Calibri"/>
                <a:sym typeface="Calibri"/>
              </a:rPr>
              <a:t>)</a:t>
            </a:r>
            <a:endParaRPr lang="en-US" sz="4400" b="1" i="1" u="none" strike="noStrike" cap="none" dirty="0">
              <a:solidFill>
                <a:srgbClr val="000000"/>
              </a:solidFill>
              <a:latin typeface="Calibri"/>
              <a:ea typeface="Calibri"/>
              <a:cs typeface="Calibri"/>
              <a:sym typeface="Calibri"/>
            </a:endParaRPr>
          </a:p>
          <a:p>
            <a:pPr marL="285750" marR="0" lvl="0" indent="-28575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marL="285750" marR="0" lvl="0" indent="-285750" algn="l" rtl="0">
              <a:lnSpc>
                <a:spcPct val="100000"/>
              </a:lnSpc>
              <a:spcBef>
                <a:spcPts val="0"/>
              </a:spcBef>
              <a:spcAft>
                <a:spcPts val="0"/>
              </a:spcAft>
              <a:buClr>
                <a:srgbClr val="18579B"/>
              </a:buClr>
              <a:buSzPts val="1200"/>
              <a:buFont typeface="Source Sans Pro"/>
              <a:buNone/>
            </a:pPr>
            <a:endParaRPr sz="1200" b="0" i="0" u="none" strike="noStrike" cap="none" dirty="0">
              <a:solidFill>
                <a:srgbClr val="000000"/>
              </a:solidFill>
              <a:latin typeface="Calibri"/>
              <a:ea typeface="Calibri"/>
              <a:cs typeface="Calibri"/>
              <a:sym typeface="Calibri"/>
            </a:endParaRPr>
          </a:p>
          <a:p>
            <a:pPr marL="903288" lvl="0" indent="-719138">
              <a:buClr>
                <a:srgbClr val="18579B"/>
              </a:buClr>
              <a:buSzPts val="3200"/>
              <a:buFont typeface="Arial"/>
              <a:buChar char="•"/>
            </a:pPr>
            <a:r>
              <a:rPr lang="es-ES" sz="3200" dirty="0">
                <a:solidFill>
                  <a:srgbClr val="18579B"/>
                </a:solidFill>
                <a:latin typeface="Calibri"/>
                <a:ea typeface="Calibri"/>
                <a:cs typeface="Calibri"/>
                <a:sym typeface="Calibri"/>
              </a:rPr>
              <a:t>Convocar al </a:t>
            </a:r>
            <a:r>
              <a:rPr lang="es-ES" sz="3200" dirty="0">
                <a:solidFill>
                  <a:srgbClr val="FF0000"/>
                </a:solidFill>
                <a:latin typeface="Calibri"/>
                <a:ea typeface="Calibri"/>
                <a:cs typeface="Calibri"/>
                <a:sym typeface="Calibri"/>
              </a:rPr>
              <a:t>personal médico</a:t>
            </a:r>
            <a:r>
              <a:rPr lang="es-ES" sz="3200" dirty="0">
                <a:solidFill>
                  <a:srgbClr val="18579B"/>
                </a:solidFill>
                <a:latin typeface="Calibri"/>
                <a:ea typeface="Calibri"/>
                <a:cs typeface="Calibri"/>
                <a:sym typeface="Calibri"/>
              </a:rPr>
              <a:t> (o al Juez Árbitro) para </a:t>
            </a:r>
            <a:r>
              <a:rPr lang="es-ES" sz="3200" dirty="0">
                <a:solidFill>
                  <a:srgbClr val="FF0000"/>
                </a:solidFill>
                <a:latin typeface="Calibri"/>
                <a:ea typeface="Calibri"/>
                <a:cs typeface="Calibri"/>
                <a:sym typeface="Calibri"/>
              </a:rPr>
              <a:t>evaluar la validez</a:t>
            </a:r>
            <a:r>
              <a:rPr lang="es-ES" sz="3200" dirty="0">
                <a:solidFill>
                  <a:srgbClr val="18579B"/>
                </a:solidFill>
                <a:latin typeface="Calibri"/>
                <a:ea typeface="Calibri"/>
                <a:cs typeface="Calibri"/>
                <a:sym typeface="Calibri"/>
              </a:rPr>
              <a:t> de la solicitud.</a:t>
            </a:r>
            <a:endParaRPr sz="3200" b="0" i="0" u="none" strike="noStrike" cap="none" dirty="0">
              <a:solidFill>
                <a:srgbClr val="000000"/>
              </a:solidFill>
              <a:latin typeface="Calibri"/>
              <a:ea typeface="Calibri"/>
              <a:cs typeface="Calibri"/>
              <a:sym typeface="Calibri"/>
            </a:endParaRPr>
          </a:p>
          <a:p>
            <a:pPr marL="903288" marR="0" lvl="0" indent="-642938" algn="l" rtl="0">
              <a:lnSpc>
                <a:spcPct val="100000"/>
              </a:lnSpc>
              <a:spcBef>
                <a:spcPts val="0"/>
              </a:spcBef>
              <a:spcAft>
                <a:spcPts val="0"/>
              </a:spcAft>
              <a:buClr>
                <a:srgbClr val="18579B"/>
              </a:buClr>
              <a:buSzPts val="1200"/>
              <a:buFont typeface="Arial"/>
              <a:buNone/>
            </a:pPr>
            <a:endParaRPr sz="1200" b="0" i="0" u="none" strike="noStrike" cap="none" dirty="0">
              <a:solidFill>
                <a:srgbClr val="000000"/>
              </a:solidFill>
              <a:latin typeface="Calibri"/>
              <a:ea typeface="Calibri"/>
              <a:cs typeface="Calibri"/>
              <a:sym typeface="Calibri"/>
            </a:endParaRPr>
          </a:p>
          <a:p>
            <a:pPr marL="903288" lvl="0" indent="-719138">
              <a:buClr>
                <a:srgbClr val="18579B"/>
              </a:buClr>
              <a:buSzPts val="3200"/>
              <a:buFont typeface="Arial"/>
              <a:buChar char="•"/>
            </a:pPr>
            <a:r>
              <a:rPr lang="es-ES" sz="3200" dirty="0">
                <a:solidFill>
                  <a:srgbClr val="FF0000"/>
                </a:solidFill>
                <a:latin typeface="Calibri"/>
                <a:ea typeface="Calibri"/>
                <a:cs typeface="Calibri"/>
                <a:sym typeface="Calibri"/>
              </a:rPr>
              <a:t>Iniciar el temporizador</a:t>
            </a:r>
            <a:r>
              <a:rPr lang="es-ES" sz="3200" dirty="0">
                <a:solidFill>
                  <a:srgbClr val="18579B"/>
                </a:solidFill>
                <a:latin typeface="Calibri"/>
                <a:ea typeface="Calibri"/>
                <a:cs typeface="Calibri"/>
                <a:sym typeface="Calibri"/>
              </a:rPr>
              <a:t> de 15 minutos a su llegada.</a:t>
            </a:r>
            <a:endParaRPr dirty="0"/>
          </a:p>
          <a:p>
            <a:pPr marL="903288" marR="0" lvl="0" indent="-642938" algn="l" rtl="0">
              <a:lnSpc>
                <a:spcPct val="100000"/>
              </a:lnSpc>
              <a:spcBef>
                <a:spcPts val="0"/>
              </a:spcBef>
              <a:spcAft>
                <a:spcPts val="0"/>
              </a:spcAft>
              <a:buClr>
                <a:srgbClr val="18579B"/>
              </a:buClr>
              <a:buSzPts val="1200"/>
              <a:buFont typeface="Arial"/>
              <a:buNone/>
            </a:pPr>
            <a:endParaRPr sz="1200" b="0" i="0" u="none" strike="noStrike" cap="none" dirty="0">
              <a:solidFill>
                <a:srgbClr val="000000"/>
              </a:solidFill>
              <a:latin typeface="Calibri"/>
              <a:ea typeface="Calibri"/>
              <a:cs typeface="Calibri"/>
              <a:sym typeface="Calibri"/>
            </a:endParaRPr>
          </a:p>
          <a:p>
            <a:pPr marL="903288" lvl="0" indent="-719138">
              <a:buClr>
                <a:srgbClr val="18579B"/>
              </a:buClr>
              <a:buSzPts val="3200"/>
              <a:buFont typeface="Arial"/>
              <a:buChar char="•"/>
            </a:pPr>
            <a:r>
              <a:rPr lang="es-ES" sz="3200" dirty="0">
                <a:solidFill>
                  <a:srgbClr val="18579B"/>
                </a:solidFill>
                <a:latin typeface="Calibri"/>
                <a:ea typeface="Calibri"/>
                <a:cs typeface="Calibri"/>
                <a:sym typeface="Calibri"/>
              </a:rPr>
              <a:t>Una vez que el personal médico ha sido convocado, </a:t>
            </a:r>
            <a:r>
              <a:rPr lang="es-ES" sz="3200" dirty="0">
                <a:solidFill>
                  <a:srgbClr val="FF0000"/>
                </a:solidFill>
                <a:latin typeface="Calibri"/>
                <a:ea typeface="Calibri"/>
                <a:cs typeface="Calibri"/>
                <a:sym typeface="Calibri"/>
              </a:rPr>
              <a:t>cargar el TMM al jugador</a:t>
            </a:r>
            <a:r>
              <a:rPr lang="es-ES" sz="3200" dirty="0">
                <a:solidFill>
                  <a:srgbClr val="18579B"/>
                </a:solidFill>
                <a:latin typeface="Calibri"/>
                <a:ea typeface="Calibri"/>
                <a:cs typeface="Calibri"/>
                <a:sym typeface="Calibri"/>
              </a:rPr>
              <a:t> incluso si rescinde la solicitud. (nuevo 2024)</a:t>
            </a:r>
            <a:endParaRPr dirty="0"/>
          </a:p>
          <a:p>
            <a:pPr marL="903288" marR="0" lvl="0" indent="-642938" algn="l" rtl="0">
              <a:lnSpc>
                <a:spcPct val="100000"/>
              </a:lnSpc>
              <a:spcBef>
                <a:spcPts val="0"/>
              </a:spcBef>
              <a:spcAft>
                <a:spcPts val="0"/>
              </a:spcAft>
              <a:buClr>
                <a:srgbClr val="18579B"/>
              </a:buClr>
              <a:buSzPts val="1200"/>
              <a:buFont typeface="Arial"/>
              <a:buNone/>
            </a:pPr>
            <a:endParaRPr sz="1200" b="0" i="0" u="none" strike="noStrike" cap="none" dirty="0">
              <a:solidFill>
                <a:srgbClr val="000000"/>
              </a:solidFill>
              <a:latin typeface="Calibri"/>
              <a:ea typeface="Calibri"/>
              <a:cs typeface="Calibri"/>
              <a:sym typeface="Calibri"/>
            </a:endParaRPr>
          </a:p>
          <a:p>
            <a:pPr marL="903288" lvl="0" indent="-719138">
              <a:buClr>
                <a:srgbClr val="18579B"/>
              </a:buClr>
              <a:buSzPts val="3200"/>
              <a:buFont typeface="Arial"/>
              <a:buChar char="•"/>
            </a:pPr>
            <a:r>
              <a:rPr lang="es-ES" sz="3200" dirty="0">
                <a:solidFill>
                  <a:srgbClr val="18579B"/>
                </a:solidFill>
                <a:latin typeface="Calibri"/>
                <a:ea typeface="Calibri"/>
                <a:cs typeface="Calibri"/>
                <a:sym typeface="Calibri"/>
              </a:rPr>
              <a:t>Si el jugador lesionado </a:t>
            </a:r>
            <a:r>
              <a:rPr lang="es-ES" sz="3200" dirty="0">
                <a:solidFill>
                  <a:srgbClr val="FF0000"/>
                </a:solidFill>
                <a:latin typeface="Calibri"/>
                <a:ea typeface="Calibri"/>
                <a:cs typeface="Calibri"/>
                <a:sym typeface="Calibri"/>
              </a:rPr>
              <a:t>tiene que salir</a:t>
            </a:r>
            <a:r>
              <a:rPr lang="es-ES" sz="3200" dirty="0">
                <a:solidFill>
                  <a:srgbClr val="18579B"/>
                </a:solidFill>
                <a:latin typeface="Calibri"/>
                <a:ea typeface="Calibri"/>
                <a:cs typeface="Calibri"/>
                <a:sym typeface="Calibri"/>
              </a:rPr>
              <a:t> de la pista para recibir tratamiento, vaya con él y </a:t>
            </a:r>
            <a:r>
              <a:rPr lang="es-ES" sz="3200" dirty="0">
                <a:solidFill>
                  <a:srgbClr val="FF0000"/>
                </a:solidFill>
                <a:latin typeface="Calibri"/>
                <a:ea typeface="Calibri"/>
                <a:cs typeface="Calibri"/>
                <a:sym typeface="Calibri"/>
              </a:rPr>
              <a:t>pause el temporizador</a:t>
            </a:r>
            <a:r>
              <a:rPr lang="es-ES" sz="3200" dirty="0">
                <a:solidFill>
                  <a:srgbClr val="18579B"/>
                </a:solidFill>
                <a:latin typeface="Calibri"/>
                <a:ea typeface="Calibri"/>
                <a:cs typeface="Calibri"/>
                <a:sym typeface="Calibri"/>
              </a:rPr>
              <a:t> para que el jugador no sea penalizado por el tiempo de "viaje". </a:t>
            </a:r>
            <a:r>
              <a:rPr lang="es-ES" sz="3200" dirty="0">
                <a:solidFill>
                  <a:srgbClr val="FF0000"/>
                </a:solidFill>
                <a:latin typeface="Calibri"/>
                <a:ea typeface="Calibri"/>
                <a:cs typeface="Calibri"/>
                <a:sym typeface="Calibri"/>
              </a:rPr>
              <a:t>Reanude su temporizador</a:t>
            </a:r>
            <a:r>
              <a:rPr lang="es-ES" sz="3200" dirty="0">
                <a:solidFill>
                  <a:srgbClr val="18579B"/>
                </a:solidFill>
                <a:latin typeface="Calibri"/>
                <a:ea typeface="Calibri"/>
                <a:cs typeface="Calibri"/>
                <a:sym typeface="Calibri"/>
              </a:rPr>
              <a:t> a su llegada al lugar de tratamiento.</a:t>
            </a:r>
            <a:endParaRPr sz="3200" b="0" i="0" u="none" strike="noStrike" cap="none" dirty="0">
              <a:solidFill>
                <a:srgbClr val="000000"/>
              </a:solidFill>
              <a:latin typeface="Calibri"/>
              <a:ea typeface="Calibri"/>
              <a:cs typeface="Calibri"/>
              <a:sym typeface="Calibri"/>
            </a:endParaRPr>
          </a:p>
        </p:txBody>
      </p:sp>
      <p:sp>
        <p:nvSpPr>
          <p:cNvPr id="1409" name="Google Shape;1409;p176"/>
          <p:cNvSpPr txBox="1">
            <a:spLocks noGrp="1"/>
          </p:cNvSpPr>
          <p:nvPr>
            <p:ph type="sldNum" idx="12"/>
          </p:nvPr>
        </p:nvSpPr>
        <p:spPr>
          <a:xfrm>
            <a:off x="11238654" y="6135087"/>
            <a:ext cx="81110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158</a:t>
            </a:fld>
            <a:endParaRPr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13"/>
        <p:cNvGrpSpPr/>
        <p:nvPr/>
      </p:nvGrpSpPr>
      <p:grpSpPr>
        <a:xfrm>
          <a:off x="0" y="0"/>
          <a:ext cx="0" cy="0"/>
          <a:chOff x="0" y="0"/>
          <a:chExt cx="0" cy="0"/>
        </a:xfrm>
      </p:grpSpPr>
      <p:sp>
        <p:nvSpPr>
          <p:cNvPr id="1414" name="Google Shape;1414;p177"/>
          <p:cNvSpPr txBox="1"/>
          <p:nvPr/>
        </p:nvSpPr>
        <p:spPr>
          <a:xfrm>
            <a:off x="220336" y="0"/>
            <a:ext cx="11971663" cy="7263486"/>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dirty="0">
              <a:solidFill>
                <a:srgbClr val="000000"/>
              </a:solidFill>
              <a:latin typeface="Source Sans Pro"/>
              <a:ea typeface="Source Sans Pro"/>
              <a:cs typeface="Source Sans Pro"/>
              <a:sym typeface="Source Sans Pro"/>
            </a:endParaRPr>
          </a:p>
          <a:p>
            <a:pPr algn="ctr">
              <a:buClr>
                <a:srgbClr val="18579B"/>
              </a:buClr>
              <a:buSzPts val="4400"/>
            </a:pPr>
            <a:r>
              <a:rPr lang="en-US" sz="4400" b="1" i="1" u="none" strike="noStrike" cap="none" dirty="0">
                <a:solidFill>
                  <a:srgbClr val="18579B"/>
                </a:solidFill>
                <a:latin typeface="Calibri"/>
                <a:ea typeface="Calibri"/>
                <a:cs typeface="Calibri"/>
                <a:sym typeface="Calibri"/>
              </a:rPr>
              <a:t>TIEMPO MUERTO MÉDICO (</a:t>
            </a:r>
            <a:r>
              <a:rPr lang="en-US" sz="4400" b="1" i="1" dirty="0">
                <a:solidFill>
                  <a:srgbClr val="18579B"/>
                </a:solidFill>
                <a:latin typeface="Calibri"/>
                <a:ea typeface="Calibri"/>
                <a:cs typeface="Calibri"/>
                <a:sym typeface="Calibri"/>
              </a:rPr>
              <a:t>TMM</a:t>
            </a:r>
            <a:r>
              <a:rPr lang="en-US" sz="4400" b="1" i="1" u="none" strike="noStrike" cap="none" dirty="0">
                <a:solidFill>
                  <a:srgbClr val="18579B"/>
                </a:solidFill>
                <a:latin typeface="Calibri"/>
                <a:ea typeface="Calibri"/>
                <a:cs typeface="Calibri"/>
                <a:sym typeface="Calibri"/>
              </a:rPr>
              <a:t>) </a:t>
            </a:r>
            <a:r>
              <a:rPr lang="en-US" sz="2800" b="1" i="1" u="none" strike="noStrike" cap="none" dirty="0">
                <a:solidFill>
                  <a:srgbClr val="18579B"/>
                </a:solidFill>
                <a:latin typeface="Calibri"/>
                <a:ea typeface="Calibri"/>
                <a:cs typeface="Calibri"/>
                <a:sym typeface="Calibri"/>
              </a:rPr>
              <a:t>(</a:t>
            </a:r>
            <a:r>
              <a:rPr lang="en-US" sz="2800" b="1" i="1" u="none" strike="noStrike" cap="none" dirty="0" err="1">
                <a:solidFill>
                  <a:srgbClr val="18579B"/>
                </a:solidFill>
                <a:latin typeface="Calibri"/>
                <a:ea typeface="Calibri"/>
                <a:cs typeface="Calibri"/>
                <a:sym typeface="Calibri"/>
              </a:rPr>
              <a:t>cont</a:t>
            </a:r>
            <a:r>
              <a:rPr lang="en-US" sz="2800" b="1" i="1" u="none" strike="noStrike" cap="none" dirty="0">
                <a:solidFill>
                  <a:srgbClr val="18579B"/>
                </a:solidFill>
                <a:latin typeface="Calibri"/>
                <a:ea typeface="Calibri"/>
                <a:cs typeface="Calibri"/>
                <a:sym typeface="Calibri"/>
              </a:rPr>
              <a:t>)</a:t>
            </a:r>
            <a:endParaRPr sz="2800" b="1" i="1" u="none"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2000"/>
              <a:buFont typeface="Source Sans Pro"/>
              <a:buNone/>
            </a:pPr>
            <a:endParaRPr sz="1000" b="1"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4000"/>
              <a:buFont typeface="Calibri"/>
              <a:buNone/>
            </a:pPr>
            <a:r>
              <a:rPr lang="es-ES" sz="4000" b="1" i="1" u="none" strike="noStrike" cap="none" dirty="0">
                <a:solidFill>
                  <a:srgbClr val="18579B"/>
                </a:solidFill>
                <a:latin typeface="Calibri"/>
                <a:ea typeface="Calibri"/>
                <a:cs typeface="Calibri"/>
                <a:sym typeface="Calibri"/>
              </a:rPr>
              <a:t>Si se determina que la lesión </a:t>
            </a:r>
            <a:r>
              <a:rPr lang="es-ES" sz="4000" b="1" i="1" u="none" strike="noStrike" cap="none" dirty="0">
                <a:solidFill>
                  <a:srgbClr val="FF0000"/>
                </a:solidFill>
                <a:latin typeface="Calibri"/>
                <a:ea typeface="Calibri"/>
                <a:cs typeface="Calibri"/>
                <a:sym typeface="Calibri"/>
              </a:rPr>
              <a:t>es válida</a:t>
            </a:r>
            <a:r>
              <a:rPr lang="es-ES" sz="4000" b="1" i="1" u="none" strike="noStrike" cap="none" dirty="0">
                <a:solidFill>
                  <a:srgbClr val="18579B"/>
                </a:solidFill>
                <a:latin typeface="Calibri"/>
                <a:ea typeface="Calibri"/>
                <a:cs typeface="Calibri"/>
                <a:sym typeface="Calibri"/>
              </a:rPr>
              <a:t>:</a:t>
            </a:r>
            <a:endParaRPr dirty="0"/>
          </a:p>
          <a:p>
            <a:pPr marL="571500" marR="0" lvl="0" indent="-571500" algn="l" rtl="0">
              <a:lnSpc>
                <a:spcPct val="100000"/>
              </a:lnSpc>
              <a:spcBef>
                <a:spcPts val="0"/>
              </a:spcBef>
              <a:spcAft>
                <a:spcPts val="0"/>
              </a:spcAft>
              <a:buClr>
                <a:srgbClr val="18579B"/>
              </a:buClr>
              <a:buSzPts val="2000"/>
              <a:buFont typeface="Source Sans Pro"/>
              <a:buNone/>
            </a:pPr>
            <a:endParaRPr b="0" i="0" u="none" strike="noStrike" cap="none" dirty="0">
              <a:solidFill>
                <a:srgbClr val="000000"/>
              </a:solidFill>
              <a:latin typeface="Calibri"/>
              <a:ea typeface="Calibri"/>
              <a:cs typeface="Calibri"/>
              <a:sym typeface="Calibri"/>
            </a:endParaRPr>
          </a:p>
          <a:p>
            <a:pPr marL="903288" lvl="0" indent="-719138">
              <a:buClr>
                <a:srgbClr val="FF0000"/>
              </a:buClr>
              <a:buSzPts val="3600"/>
              <a:buFont typeface="Arial"/>
              <a:buChar char="•"/>
            </a:pPr>
            <a:r>
              <a:rPr lang="es-ES" sz="3600" dirty="0">
                <a:solidFill>
                  <a:srgbClr val="7030A0"/>
                </a:solidFill>
                <a:latin typeface="Calibri"/>
                <a:ea typeface="Calibri"/>
                <a:cs typeface="Calibri"/>
                <a:sym typeface="Calibri"/>
              </a:rPr>
              <a:t>Recordar a todos los jugadores que</a:t>
            </a:r>
            <a:r>
              <a:rPr lang="es-ES" sz="3600" dirty="0">
                <a:solidFill>
                  <a:srgbClr val="FF0000"/>
                </a:solidFill>
                <a:latin typeface="Calibri"/>
                <a:ea typeface="Calibri"/>
                <a:cs typeface="Calibri"/>
                <a:sym typeface="Calibri"/>
              </a:rPr>
              <a:t> una vez que el jugador lesionado esté preparado, </a:t>
            </a:r>
            <a:r>
              <a:rPr lang="es-ES" sz="3600" dirty="0">
                <a:solidFill>
                  <a:srgbClr val="7030A0"/>
                </a:solidFill>
                <a:latin typeface="Calibri"/>
                <a:ea typeface="Calibri"/>
                <a:cs typeface="Calibri"/>
                <a:sym typeface="Calibri"/>
              </a:rPr>
              <a:t>el juego se reanudará.</a:t>
            </a:r>
            <a:endParaRPr dirty="0">
              <a:solidFill>
                <a:srgbClr val="7030A0"/>
              </a:solidFill>
            </a:endParaRPr>
          </a:p>
          <a:p>
            <a:pPr marL="903288" marR="0" lvl="0" indent="-719138" algn="l" rtl="0">
              <a:lnSpc>
                <a:spcPct val="100000"/>
              </a:lnSpc>
              <a:spcBef>
                <a:spcPts val="0"/>
              </a:spcBef>
              <a:spcAft>
                <a:spcPts val="0"/>
              </a:spcAft>
              <a:buClr>
                <a:srgbClr val="FF0000"/>
              </a:buClr>
              <a:buSzPts val="3600"/>
              <a:buFont typeface="Arial"/>
              <a:buChar char="•"/>
            </a:pPr>
            <a:r>
              <a:rPr lang="en-US" sz="3600" dirty="0">
                <a:solidFill>
                  <a:srgbClr val="7030A0"/>
                </a:solidFill>
                <a:latin typeface="Calibri"/>
                <a:ea typeface="Calibri"/>
                <a:cs typeface="Calibri"/>
                <a:sym typeface="Calibri"/>
              </a:rPr>
              <a:t>Las </a:t>
            </a:r>
            <a:r>
              <a:rPr lang="en-US" sz="3600" dirty="0" err="1">
                <a:solidFill>
                  <a:srgbClr val="7030A0"/>
                </a:solidFill>
                <a:latin typeface="Calibri"/>
                <a:ea typeface="Calibri"/>
                <a:cs typeface="Calibri"/>
                <a:sym typeface="Calibri"/>
              </a:rPr>
              <a:t>pérdidas</a:t>
            </a:r>
            <a:r>
              <a:rPr lang="en-US" sz="3600" dirty="0">
                <a:solidFill>
                  <a:srgbClr val="7030A0"/>
                </a:solidFill>
                <a:latin typeface="Calibri"/>
                <a:ea typeface="Calibri"/>
                <a:cs typeface="Calibri"/>
                <a:sym typeface="Calibri"/>
              </a:rPr>
              <a:t> de </a:t>
            </a:r>
            <a:r>
              <a:rPr lang="en-US" sz="3600" dirty="0" err="1">
                <a:solidFill>
                  <a:srgbClr val="7030A0"/>
                </a:solidFill>
                <a:latin typeface="Calibri"/>
                <a:ea typeface="Calibri"/>
                <a:cs typeface="Calibri"/>
                <a:sym typeface="Calibri"/>
              </a:rPr>
              <a:t>sangre</a:t>
            </a:r>
            <a:r>
              <a:rPr lang="en-US" sz="3600" dirty="0">
                <a:solidFill>
                  <a:srgbClr val="7030A0"/>
                </a:solidFill>
                <a:latin typeface="Calibri"/>
                <a:ea typeface="Calibri"/>
                <a:cs typeface="Calibri"/>
                <a:sym typeface="Calibri"/>
              </a:rPr>
              <a:t> </a:t>
            </a:r>
            <a:r>
              <a:rPr lang="en-US" sz="3600" dirty="0" err="1">
                <a:solidFill>
                  <a:srgbClr val="FF0000"/>
                </a:solidFill>
                <a:latin typeface="Calibri"/>
                <a:ea typeface="Calibri"/>
                <a:cs typeface="Calibri"/>
                <a:sym typeface="Calibri"/>
              </a:rPr>
              <a:t>tienen</a:t>
            </a:r>
            <a:r>
              <a:rPr lang="en-US" sz="3600" dirty="0">
                <a:solidFill>
                  <a:srgbClr val="FF0000"/>
                </a:solidFill>
                <a:latin typeface="Calibri"/>
                <a:ea typeface="Calibri"/>
                <a:cs typeface="Calibri"/>
                <a:sym typeface="Calibri"/>
              </a:rPr>
              <a:t> que ser </a:t>
            </a:r>
            <a:r>
              <a:rPr lang="en-US" sz="3600" dirty="0" err="1">
                <a:solidFill>
                  <a:srgbClr val="FF0000"/>
                </a:solidFill>
                <a:latin typeface="Calibri"/>
                <a:ea typeface="Calibri"/>
                <a:cs typeface="Calibri"/>
                <a:sym typeface="Calibri"/>
              </a:rPr>
              <a:t>tratadas</a:t>
            </a:r>
            <a:r>
              <a:rPr lang="en-US" sz="3600" dirty="0">
                <a:solidFill>
                  <a:srgbClr val="FF0000"/>
                </a:solidFill>
                <a:latin typeface="Calibri"/>
                <a:ea typeface="Calibri"/>
                <a:cs typeface="Calibri"/>
                <a:sym typeface="Calibri"/>
              </a:rPr>
              <a:t>.</a:t>
            </a:r>
            <a:endParaRPr dirty="0"/>
          </a:p>
          <a:p>
            <a:pPr marL="903288" marR="0" lvl="0" indent="-719138" algn="l" rtl="0">
              <a:lnSpc>
                <a:spcPct val="100000"/>
              </a:lnSpc>
              <a:spcBef>
                <a:spcPts val="0"/>
              </a:spcBef>
              <a:spcAft>
                <a:spcPts val="0"/>
              </a:spcAft>
              <a:buClr>
                <a:srgbClr val="FF0000"/>
              </a:buClr>
              <a:buSzPts val="3600"/>
              <a:buFont typeface="Arial"/>
              <a:buChar char="•"/>
            </a:pPr>
            <a:r>
              <a:rPr lang="en-US" sz="3600" b="0" i="0" u="none" strike="noStrike" cap="none" dirty="0">
                <a:solidFill>
                  <a:srgbClr val="FF0000"/>
                </a:solidFill>
                <a:latin typeface="Calibri"/>
                <a:ea typeface="Calibri"/>
                <a:cs typeface="Calibri"/>
                <a:sym typeface="Calibri"/>
              </a:rPr>
              <a:t>Si hay </a:t>
            </a:r>
            <a:r>
              <a:rPr lang="en-US" sz="3600" b="0" i="0" u="none" strike="noStrike" cap="none" dirty="0" err="1">
                <a:solidFill>
                  <a:srgbClr val="FF0000"/>
                </a:solidFill>
                <a:latin typeface="Calibri"/>
                <a:ea typeface="Calibri"/>
                <a:cs typeface="Calibri"/>
                <a:sym typeface="Calibri"/>
              </a:rPr>
              <a:t>sangre</a:t>
            </a:r>
            <a:r>
              <a:rPr lang="en-US" sz="3600" b="0" i="0" u="none" strike="noStrike" cap="none" dirty="0">
                <a:solidFill>
                  <a:srgbClr val="FF0000"/>
                </a:solidFill>
                <a:latin typeface="Calibri"/>
                <a:ea typeface="Calibri"/>
                <a:cs typeface="Calibri"/>
                <a:sym typeface="Calibri"/>
              </a:rPr>
              <a:t> </a:t>
            </a:r>
            <a:r>
              <a:rPr lang="en-US" sz="3600" b="0" i="0" u="none" strike="noStrike" cap="none" dirty="0" err="1">
                <a:solidFill>
                  <a:srgbClr val="FF0000"/>
                </a:solidFill>
                <a:latin typeface="Calibri"/>
                <a:ea typeface="Calibri"/>
                <a:cs typeface="Calibri"/>
                <a:sym typeface="Calibri"/>
              </a:rPr>
              <a:t>en</a:t>
            </a:r>
            <a:r>
              <a:rPr lang="en-US" sz="3600" b="0" i="0" u="none" strike="noStrike" cap="none" dirty="0">
                <a:solidFill>
                  <a:srgbClr val="FF0000"/>
                </a:solidFill>
                <a:latin typeface="Calibri"/>
                <a:ea typeface="Calibri"/>
                <a:cs typeface="Calibri"/>
                <a:sym typeface="Calibri"/>
              </a:rPr>
              <a:t> la </a:t>
            </a:r>
            <a:r>
              <a:rPr lang="en-US" sz="3600" b="0" i="0" u="none" strike="noStrike" cap="none" dirty="0" err="1">
                <a:solidFill>
                  <a:srgbClr val="FF0000"/>
                </a:solidFill>
                <a:latin typeface="Calibri"/>
                <a:ea typeface="Calibri"/>
                <a:cs typeface="Calibri"/>
                <a:sym typeface="Calibri"/>
              </a:rPr>
              <a:t>pista</a:t>
            </a:r>
            <a:r>
              <a:rPr lang="en-US" sz="3600" b="0" i="0" u="none" strike="noStrike" cap="none" dirty="0">
                <a:solidFill>
                  <a:srgbClr val="FF0000"/>
                </a:solidFill>
                <a:latin typeface="Calibri"/>
                <a:ea typeface="Calibri"/>
                <a:cs typeface="Calibri"/>
                <a:sym typeface="Calibri"/>
              </a:rPr>
              <a:t> </a:t>
            </a:r>
            <a:r>
              <a:rPr lang="en-US" sz="3600" b="0" i="0" u="none" strike="noStrike" cap="none" dirty="0">
                <a:solidFill>
                  <a:srgbClr val="18579B"/>
                </a:solidFill>
                <a:latin typeface="Calibri"/>
                <a:ea typeface="Calibri"/>
                <a:cs typeface="Calibri"/>
                <a:sym typeface="Calibri"/>
              </a:rPr>
              <a:t>hay que </a:t>
            </a:r>
            <a:r>
              <a:rPr lang="en-US" sz="3600" b="0" i="0" u="none" strike="noStrike" cap="none" dirty="0" err="1">
                <a:solidFill>
                  <a:srgbClr val="18579B"/>
                </a:solidFill>
                <a:latin typeface="Calibri"/>
                <a:ea typeface="Calibri"/>
                <a:cs typeface="Calibri"/>
                <a:sym typeface="Calibri"/>
              </a:rPr>
              <a:t>limpiarla</a:t>
            </a:r>
            <a:r>
              <a:rPr lang="en-US" sz="3600" b="0" i="0" u="none" strike="noStrike" cap="none" dirty="0">
                <a:solidFill>
                  <a:srgbClr val="18579B"/>
                </a:solidFill>
                <a:latin typeface="Calibri"/>
                <a:ea typeface="Calibri"/>
                <a:cs typeface="Calibri"/>
                <a:sym typeface="Calibri"/>
              </a:rPr>
              <a:t> antes de </a:t>
            </a:r>
            <a:r>
              <a:rPr lang="en-US" sz="3600" b="0" i="0" u="none" strike="noStrike" cap="none" dirty="0" err="1">
                <a:solidFill>
                  <a:srgbClr val="18579B"/>
                </a:solidFill>
                <a:latin typeface="Calibri"/>
                <a:ea typeface="Calibri"/>
                <a:cs typeface="Calibri"/>
                <a:sym typeface="Calibri"/>
              </a:rPr>
              <a:t>reanudar</a:t>
            </a:r>
            <a:r>
              <a:rPr lang="en-US" sz="3600" b="0" i="0" u="none" strike="noStrike" cap="none" dirty="0">
                <a:solidFill>
                  <a:srgbClr val="18579B"/>
                </a:solidFill>
                <a:latin typeface="Calibri"/>
                <a:ea typeface="Calibri"/>
                <a:cs typeface="Calibri"/>
                <a:sym typeface="Calibri"/>
              </a:rPr>
              <a:t> </a:t>
            </a:r>
            <a:r>
              <a:rPr lang="en-US" sz="3600" b="0" i="0" u="none" strike="noStrike" cap="none" dirty="0" err="1">
                <a:solidFill>
                  <a:srgbClr val="18579B"/>
                </a:solidFill>
                <a:latin typeface="Calibri"/>
                <a:ea typeface="Calibri"/>
                <a:cs typeface="Calibri"/>
                <a:sym typeface="Calibri"/>
              </a:rPr>
              <a:t>el</a:t>
            </a:r>
            <a:r>
              <a:rPr lang="en-US" sz="3600" b="0" i="0" u="none" strike="noStrike" cap="none" dirty="0">
                <a:solidFill>
                  <a:srgbClr val="18579B"/>
                </a:solidFill>
                <a:latin typeface="Calibri"/>
                <a:ea typeface="Calibri"/>
                <a:cs typeface="Calibri"/>
                <a:sym typeface="Calibri"/>
              </a:rPr>
              <a:t> </a:t>
            </a:r>
            <a:r>
              <a:rPr lang="en-US" sz="3600" b="0" i="0" u="none" strike="noStrike" cap="none" dirty="0" err="1">
                <a:solidFill>
                  <a:srgbClr val="18579B"/>
                </a:solidFill>
                <a:latin typeface="Calibri"/>
                <a:ea typeface="Calibri"/>
                <a:cs typeface="Calibri"/>
                <a:sym typeface="Calibri"/>
              </a:rPr>
              <a:t>juego</a:t>
            </a:r>
            <a:r>
              <a:rPr lang="en-US" sz="3600" b="0" i="0" u="none" strike="noStrike" cap="none" dirty="0">
                <a:solidFill>
                  <a:srgbClr val="18579B"/>
                </a:solidFill>
                <a:latin typeface="Calibri"/>
                <a:ea typeface="Calibri"/>
                <a:cs typeface="Calibri"/>
                <a:sym typeface="Calibri"/>
              </a:rPr>
              <a:t> (T</a:t>
            </a:r>
            <a:r>
              <a:rPr lang="en-US" sz="3600" dirty="0">
                <a:solidFill>
                  <a:srgbClr val="18579B"/>
                </a:solidFill>
                <a:latin typeface="Calibri"/>
                <a:ea typeface="Calibri"/>
                <a:cs typeface="Calibri"/>
                <a:sym typeface="Calibri"/>
              </a:rPr>
              <a:t>M</a:t>
            </a:r>
            <a:r>
              <a:rPr lang="en-US" sz="3600" b="0" i="0" u="none" strike="noStrike" cap="none" dirty="0">
                <a:solidFill>
                  <a:srgbClr val="18579B"/>
                </a:solidFill>
                <a:latin typeface="Calibri"/>
                <a:ea typeface="Calibri"/>
                <a:cs typeface="Calibri"/>
                <a:sym typeface="Calibri"/>
              </a:rPr>
              <a:t> del </a:t>
            </a:r>
            <a:r>
              <a:rPr lang="en-US" sz="3600" b="0" i="0" u="none" strike="noStrike" cap="none" dirty="0" err="1">
                <a:solidFill>
                  <a:srgbClr val="18579B"/>
                </a:solidFill>
                <a:latin typeface="Calibri"/>
                <a:ea typeface="Calibri"/>
                <a:cs typeface="Calibri"/>
                <a:sym typeface="Calibri"/>
              </a:rPr>
              <a:t>árbitro</a:t>
            </a:r>
            <a:r>
              <a:rPr lang="en-US" sz="3600" b="0" i="0" u="none" strike="noStrike" cap="none" dirty="0">
                <a:solidFill>
                  <a:srgbClr val="18579B"/>
                </a:solidFill>
                <a:latin typeface="Calibri"/>
                <a:ea typeface="Calibri"/>
                <a:cs typeface="Calibri"/>
                <a:sym typeface="Calibri"/>
              </a:rPr>
              <a:t>).</a:t>
            </a:r>
            <a:endParaRPr sz="3600" b="0" i="0" u="none" strike="noStrike" cap="none" dirty="0">
              <a:solidFill>
                <a:srgbClr val="000000"/>
              </a:solidFill>
              <a:latin typeface="Calibri"/>
              <a:ea typeface="Calibri"/>
              <a:cs typeface="Calibri"/>
              <a:sym typeface="Calibri"/>
            </a:endParaRPr>
          </a:p>
          <a:p>
            <a:pPr marL="903288" lvl="0" indent="-719138">
              <a:buClr>
                <a:srgbClr val="18579B"/>
              </a:buClr>
              <a:buSzPts val="3600"/>
              <a:buFont typeface="Arial"/>
              <a:buChar char="•"/>
            </a:pPr>
            <a:r>
              <a:rPr lang="es-ES" sz="3600" dirty="0">
                <a:solidFill>
                  <a:srgbClr val="18579B"/>
                </a:solidFill>
                <a:latin typeface="Calibri"/>
                <a:ea typeface="Calibri"/>
                <a:cs typeface="Calibri"/>
                <a:sym typeface="Calibri"/>
              </a:rPr>
              <a:t>Marque una "X" en el cuadro “TMM/MT" debajo del nombre del jugador y la información pertinente en la parte posterior de la hoja de puntuación (NO quite la pinza de servidor).</a:t>
            </a:r>
            <a:endParaRPr dirty="0"/>
          </a:p>
        </p:txBody>
      </p:sp>
      <p:sp>
        <p:nvSpPr>
          <p:cNvPr id="1415" name="Google Shape;1415;p177"/>
          <p:cNvSpPr txBox="1">
            <a:spLocks noGrp="1"/>
          </p:cNvSpPr>
          <p:nvPr>
            <p:ph type="sldNum" idx="12"/>
          </p:nvPr>
        </p:nvSpPr>
        <p:spPr>
          <a:xfrm>
            <a:off x="11238654" y="6135087"/>
            <a:ext cx="8517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159</a:t>
            </a:fld>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5"/>
          <p:cNvSpPr txBox="1">
            <a:spLocks noGrp="1"/>
          </p:cNvSpPr>
          <p:nvPr>
            <p:ph type="body" idx="1"/>
          </p:nvPr>
        </p:nvSpPr>
        <p:spPr>
          <a:xfrm>
            <a:off x="166255" y="228600"/>
            <a:ext cx="12025745" cy="6629400"/>
          </a:xfrm>
          <a:prstGeom prst="rect">
            <a:avLst/>
          </a:prstGeom>
          <a:noFill/>
          <a:ln>
            <a:noFill/>
          </a:ln>
        </p:spPr>
        <p:txBody>
          <a:bodyPr spcFirstLastPara="1" wrap="square" lIns="45700" tIns="45700" rIns="45700" bIns="45700" anchor="t" anchorCtr="0">
            <a:normAutofit fontScale="70000" lnSpcReduction="20000"/>
          </a:bodyPr>
          <a:lstStyle/>
          <a:p>
            <a:pPr marL="0" lvl="1" indent="349250" algn="ctr" rtl="0">
              <a:lnSpc>
                <a:spcPct val="100000"/>
              </a:lnSpc>
              <a:spcBef>
                <a:spcPts val="0"/>
              </a:spcBef>
              <a:spcAft>
                <a:spcPts val="0"/>
              </a:spcAft>
              <a:buSzPct val="100000"/>
              <a:buFont typeface="Noto Sans Symbols"/>
              <a:buNone/>
            </a:pPr>
            <a:r>
              <a:rPr lang="en-US" sz="7040" b="1" i="1" dirty="0" err="1"/>
              <a:t>Definición</a:t>
            </a:r>
            <a:r>
              <a:rPr lang="en-US" sz="7040" b="1" i="1" dirty="0"/>
              <a:t> de </a:t>
            </a:r>
            <a:r>
              <a:rPr lang="en-US" sz="7040" b="1" i="1" dirty="0" err="1"/>
              <a:t>Términos</a:t>
            </a:r>
            <a:r>
              <a:rPr lang="en-US" sz="7040" b="1" i="1" dirty="0"/>
              <a:t> Clave (</a:t>
            </a:r>
            <a:r>
              <a:rPr lang="en-US" sz="7040" b="1" i="1" dirty="0" err="1"/>
              <a:t>cont</a:t>
            </a:r>
            <a:r>
              <a:rPr lang="en-US" sz="7040" b="1" i="1" dirty="0"/>
              <a:t>)</a:t>
            </a:r>
            <a:endParaRPr dirty="0"/>
          </a:p>
          <a:p>
            <a:pPr marL="349250" lvl="1" indent="-222250" algn="ctr" rtl="0">
              <a:lnSpc>
                <a:spcPct val="100000"/>
              </a:lnSpc>
              <a:spcBef>
                <a:spcPts val="600"/>
              </a:spcBef>
              <a:spcAft>
                <a:spcPts val="0"/>
              </a:spcAft>
              <a:buClr>
                <a:srgbClr val="18579B"/>
              </a:buClr>
              <a:buSzPct val="100000"/>
              <a:buNone/>
            </a:pPr>
            <a:endParaRPr sz="3200" b="1" dirty="0">
              <a:solidFill>
                <a:srgbClr val="18579B"/>
              </a:solidFill>
            </a:endParaRPr>
          </a:p>
          <a:p>
            <a:pPr marL="450850" lvl="0" indent="-450850">
              <a:buClr>
                <a:srgbClr val="18579B"/>
              </a:buClr>
              <a:buSzPct val="110000"/>
              <a:buFont typeface="Arial"/>
              <a:buChar char="•"/>
            </a:pPr>
            <a:r>
              <a:rPr lang="en-US" sz="4480" dirty="0">
                <a:solidFill>
                  <a:srgbClr val="18579B"/>
                </a:solidFill>
              </a:rPr>
              <a:t>3.A.42 </a:t>
            </a:r>
            <a:r>
              <a:rPr lang="en-US" sz="5143" b="1" dirty="0">
                <a:solidFill>
                  <a:srgbClr val="18579B"/>
                </a:solidFill>
              </a:rPr>
              <a:t> </a:t>
            </a:r>
            <a:r>
              <a:rPr lang="en-US" sz="5143" b="1" dirty="0" err="1">
                <a:solidFill>
                  <a:srgbClr val="18579B"/>
                </a:solidFill>
              </a:rPr>
              <a:t>Servidor</a:t>
            </a:r>
            <a:r>
              <a:rPr lang="en-US" sz="5143" b="1" dirty="0">
                <a:solidFill>
                  <a:srgbClr val="18579B"/>
                </a:solidFill>
              </a:rPr>
              <a:t> </a:t>
            </a:r>
            <a:r>
              <a:rPr lang="en-US" sz="5143" b="1" dirty="0" err="1">
                <a:solidFill>
                  <a:srgbClr val="18579B"/>
                </a:solidFill>
              </a:rPr>
              <a:t>Inicial</a:t>
            </a:r>
            <a:r>
              <a:rPr lang="en-US" sz="5143" b="1" dirty="0">
                <a:solidFill>
                  <a:srgbClr val="18579B"/>
                </a:solidFill>
              </a:rPr>
              <a:t> </a:t>
            </a:r>
            <a:r>
              <a:rPr lang="en-US" sz="4129" dirty="0">
                <a:solidFill>
                  <a:srgbClr val="18579B"/>
                </a:solidFill>
              </a:rPr>
              <a:t>– </a:t>
            </a:r>
            <a:r>
              <a:rPr lang="es-ES" sz="4129" dirty="0">
                <a:solidFill>
                  <a:srgbClr val="18579B"/>
                </a:solidFill>
              </a:rPr>
              <a:t>Para cada equipo de dobles, </a:t>
            </a:r>
            <a:r>
              <a:rPr lang="es-ES" sz="4129" dirty="0">
                <a:solidFill>
                  <a:srgbClr val="FF0000"/>
                </a:solidFill>
              </a:rPr>
              <a:t>el jugador designado para servir primero al comienzo del juego</a:t>
            </a:r>
            <a:r>
              <a:rPr lang="es-ES" sz="4129" dirty="0">
                <a:solidFill>
                  <a:srgbClr val="18579B"/>
                </a:solidFill>
              </a:rPr>
              <a:t>. En los partidos de torneos de dobles, el servidor inicial llevará una forma visible de identificación determinada por el Director del Torneo. </a:t>
            </a:r>
            <a:endParaRPr dirty="0"/>
          </a:p>
          <a:p>
            <a:pPr marL="450850" lvl="0" indent="-450850">
              <a:buClr>
                <a:srgbClr val="18579B"/>
              </a:buClr>
              <a:buSzPct val="110000"/>
              <a:buFont typeface="Arial"/>
              <a:buChar char="•"/>
            </a:pPr>
            <a:r>
              <a:rPr lang="en-US" sz="4480" dirty="0">
                <a:solidFill>
                  <a:srgbClr val="18579B"/>
                </a:solidFill>
              </a:rPr>
              <a:t>3.A.13 </a:t>
            </a:r>
            <a:r>
              <a:rPr lang="en-US" sz="5143" b="1" dirty="0">
                <a:solidFill>
                  <a:srgbClr val="18579B"/>
                </a:solidFill>
              </a:rPr>
              <a:t> Primer </a:t>
            </a:r>
            <a:r>
              <a:rPr lang="en-US" sz="5143" b="1" dirty="0" err="1">
                <a:solidFill>
                  <a:srgbClr val="18579B"/>
                </a:solidFill>
              </a:rPr>
              <a:t>Servidor</a:t>
            </a:r>
            <a:r>
              <a:rPr lang="en-US" sz="5143" b="1" dirty="0">
                <a:solidFill>
                  <a:srgbClr val="18579B"/>
                </a:solidFill>
              </a:rPr>
              <a:t> </a:t>
            </a:r>
            <a:r>
              <a:rPr lang="en-US" sz="4129" dirty="0">
                <a:solidFill>
                  <a:srgbClr val="18579B"/>
                </a:solidFill>
              </a:rPr>
              <a:t>– </a:t>
            </a:r>
            <a:r>
              <a:rPr lang="es-ES" sz="4129" dirty="0">
                <a:solidFill>
                  <a:srgbClr val="18579B"/>
                </a:solidFill>
              </a:rPr>
              <a:t>En dobles, el jugador que </a:t>
            </a:r>
            <a:r>
              <a:rPr lang="es-ES" sz="4129" dirty="0">
                <a:solidFill>
                  <a:srgbClr val="FF0000"/>
                </a:solidFill>
              </a:rPr>
              <a:t>servirá desde el lado derecho / par de la pista después de un cambio de saque</a:t>
            </a:r>
            <a:r>
              <a:rPr lang="es-ES" sz="4129" dirty="0">
                <a:solidFill>
                  <a:srgbClr val="18579B"/>
                </a:solidFill>
              </a:rPr>
              <a:t>, de acuerdo con la puntuación del equipo. </a:t>
            </a:r>
          </a:p>
          <a:p>
            <a:pPr marL="450850" lvl="0" indent="-450850">
              <a:buClr>
                <a:srgbClr val="18579B"/>
              </a:buClr>
              <a:buSzPct val="110000"/>
              <a:buFont typeface="Arial"/>
              <a:buChar char="•"/>
            </a:pPr>
            <a:r>
              <a:rPr lang="es-ES" sz="4129" dirty="0">
                <a:solidFill>
                  <a:srgbClr val="18579B"/>
                </a:solidFill>
              </a:rPr>
              <a:t>3.A.36  </a:t>
            </a:r>
            <a:r>
              <a:rPr lang="es-ES" sz="5100" b="1" dirty="0">
                <a:solidFill>
                  <a:srgbClr val="18579B"/>
                </a:solidFill>
              </a:rPr>
              <a:t>Segundo Servidor </a:t>
            </a:r>
            <a:r>
              <a:rPr lang="es-ES" sz="4129" dirty="0">
                <a:solidFill>
                  <a:srgbClr val="18579B"/>
                </a:solidFill>
              </a:rPr>
              <a:t>– En dobles, el compañero del primer servidor, que </a:t>
            </a:r>
            <a:r>
              <a:rPr lang="es-ES" sz="4129" dirty="0">
                <a:solidFill>
                  <a:srgbClr val="FF0000"/>
                </a:solidFill>
              </a:rPr>
              <a:t>sirve cuando el primer servidor pierde su servicio.</a:t>
            </a:r>
          </a:p>
          <a:p>
            <a:pPr marL="450850" lvl="0" indent="-450850">
              <a:buClr>
                <a:srgbClr val="18579B"/>
              </a:buClr>
              <a:buSzPct val="110000"/>
              <a:buFont typeface="Arial"/>
              <a:buChar char="•"/>
            </a:pPr>
            <a:r>
              <a:rPr lang="es-ES" sz="4129" dirty="0">
                <a:solidFill>
                  <a:srgbClr val="7030A0"/>
                </a:solidFill>
              </a:rPr>
              <a:t>3.A.41  </a:t>
            </a:r>
            <a:r>
              <a:rPr lang="es-ES" sz="5100" b="1" dirty="0" err="1">
                <a:solidFill>
                  <a:srgbClr val="7030A0"/>
                </a:solidFill>
              </a:rPr>
              <a:t>Side-Out</a:t>
            </a:r>
            <a:r>
              <a:rPr lang="es-ES" sz="5100" b="1" dirty="0">
                <a:solidFill>
                  <a:srgbClr val="7030A0"/>
                </a:solidFill>
              </a:rPr>
              <a:t> </a:t>
            </a:r>
            <a:r>
              <a:rPr lang="es-ES" sz="5100" dirty="0">
                <a:solidFill>
                  <a:srgbClr val="7030A0"/>
                </a:solidFill>
              </a:rPr>
              <a:t>(Cambio de saque) </a:t>
            </a:r>
            <a:r>
              <a:rPr lang="es-ES" sz="4129" dirty="0">
                <a:solidFill>
                  <a:srgbClr val="FF0000"/>
                </a:solidFill>
              </a:rPr>
              <a:t>– La adjudicación del servicio al jugador o equipo oponente</a:t>
            </a:r>
            <a:endParaRPr dirty="0">
              <a:solidFill>
                <a:srgbClr val="FF0000"/>
              </a:solidFill>
            </a:endParaRPr>
          </a:p>
        </p:txBody>
      </p:sp>
      <p:sp>
        <p:nvSpPr>
          <p:cNvPr id="219" name="Google Shape;219;p2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16</a:t>
            </a:fld>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419"/>
        <p:cNvGrpSpPr/>
        <p:nvPr/>
      </p:nvGrpSpPr>
      <p:grpSpPr>
        <a:xfrm>
          <a:off x="0" y="0"/>
          <a:ext cx="0" cy="0"/>
          <a:chOff x="0" y="0"/>
          <a:chExt cx="0" cy="0"/>
        </a:xfrm>
      </p:grpSpPr>
      <p:sp>
        <p:nvSpPr>
          <p:cNvPr id="1420" name="Google Shape;1420;p178"/>
          <p:cNvSpPr txBox="1"/>
          <p:nvPr/>
        </p:nvSpPr>
        <p:spPr>
          <a:xfrm>
            <a:off x="121185" y="304800"/>
            <a:ext cx="11986351" cy="769401"/>
          </a:xfrm>
          <a:prstGeom prst="rect">
            <a:avLst/>
          </a:prstGeom>
          <a:noFill/>
          <a:ln>
            <a:noFill/>
          </a:ln>
        </p:spPr>
        <p:txBody>
          <a:bodyPr spcFirstLastPara="1" wrap="square" lIns="45700" tIns="45700" rIns="45700" bIns="45700" anchor="t" anchorCtr="0">
            <a:spAutoFit/>
          </a:bodyPr>
          <a:lstStyle/>
          <a:p>
            <a:pPr lvl="0" algn="ctr">
              <a:buClr>
                <a:srgbClr val="18579B"/>
              </a:buClr>
              <a:buSzPts val="4400"/>
            </a:pPr>
            <a:r>
              <a:rPr lang="es-ES" sz="4400" b="1" i="1" dirty="0">
                <a:solidFill>
                  <a:srgbClr val="18579B"/>
                </a:solidFill>
                <a:latin typeface="Calibri"/>
                <a:ea typeface="Calibri"/>
                <a:cs typeface="Calibri"/>
                <a:sym typeface="Calibri"/>
              </a:rPr>
              <a:t>Marcado en la hoja de puntuación de TMM</a:t>
            </a:r>
            <a:endParaRPr sz="2800" b="1" i="0" u="none" strike="noStrike" cap="none" dirty="0">
              <a:solidFill>
                <a:srgbClr val="000000"/>
              </a:solidFill>
              <a:latin typeface="Calibri"/>
              <a:ea typeface="Calibri"/>
              <a:cs typeface="Calibri"/>
              <a:sym typeface="Calibri"/>
            </a:endParaRPr>
          </a:p>
        </p:txBody>
      </p:sp>
      <p:pic>
        <p:nvPicPr>
          <p:cNvPr id="1421" name="Google Shape;1421;p178" descr="A picture containing diagram&#10;&#10;Description automatically generated"/>
          <p:cNvPicPr preferRelativeResize="0"/>
          <p:nvPr/>
        </p:nvPicPr>
        <p:blipFill rotWithShape="1">
          <a:blip r:embed="rId3">
            <a:alphaModFix/>
          </a:blip>
          <a:srcRect/>
          <a:stretch/>
        </p:blipFill>
        <p:spPr>
          <a:xfrm>
            <a:off x="1930037" y="1074241"/>
            <a:ext cx="8331926" cy="5685598"/>
          </a:xfrm>
          <a:prstGeom prst="rect">
            <a:avLst/>
          </a:prstGeom>
          <a:noFill/>
          <a:ln>
            <a:noFill/>
          </a:ln>
        </p:spPr>
      </p:pic>
      <p:sp>
        <p:nvSpPr>
          <p:cNvPr id="1422" name="Google Shape;1422;p178"/>
          <p:cNvSpPr txBox="1">
            <a:spLocks noGrp="1"/>
          </p:cNvSpPr>
          <p:nvPr>
            <p:ph type="sldNum" idx="12"/>
          </p:nvPr>
        </p:nvSpPr>
        <p:spPr>
          <a:xfrm>
            <a:off x="11238654" y="6135087"/>
            <a:ext cx="868881"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160</a:t>
            </a:fld>
            <a:endParaRPr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26"/>
        <p:cNvGrpSpPr/>
        <p:nvPr/>
      </p:nvGrpSpPr>
      <p:grpSpPr>
        <a:xfrm>
          <a:off x="0" y="0"/>
          <a:ext cx="0" cy="0"/>
          <a:chOff x="0" y="0"/>
          <a:chExt cx="0" cy="0"/>
        </a:xfrm>
      </p:grpSpPr>
      <p:sp>
        <p:nvSpPr>
          <p:cNvPr id="1427" name="Google Shape;1427;p179"/>
          <p:cNvSpPr txBox="1"/>
          <p:nvPr/>
        </p:nvSpPr>
        <p:spPr>
          <a:xfrm>
            <a:off x="429658" y="304801"/>
            <a:ext cx="11762342" cy="6186269"/>
          </a:xfrm>
          <a:prstGeom prst="rect">
            <a:avLst/>
          </a:prstGeom>
          <a:noFill/>
          <a:ln>
            <a:noFill/>
          </a:ln>
        </p:spPr>
        <p:txBody>
          <a:bodyPr spcFirstLastPara="1" wrap="square" lIns="45700" tIns="45700" rIns="45700" bIns="45700" anchor="t" anchorCtr="0">
            <a:spAutoFit/>
          </a:bodyPr>
          <a:lstStyle/>
          <a:p>
            <a:pPr algn="ctr">
              <a:buClr>
                <a:srgbClr val="18579B"/>
              </a:buClr>
              <a:buSzPts val="4400"/>
            </a:pPr>
            <a:r>
              <a:rPr lang="es-ES" sz="4400" b="1" i="1" u="none" strike="noStrike" cap="none" dirty="0">
                <a:solidFill>
                  <a:srgbClr val="18579B"/>
                </a:solidFill>
                <a:latin typeface="Calibri"/>
                <a:ea typeface="Calibri"/>
                <a:cs typeface="Calibri"/>
                <a:sym typeface="Calibri"/>
              </a:rPr>
              <a:t>TIEMPO MUERTO MÉDICO (</a:t>
            </a:r>
            <a:r>
              <a:rPr lang="es-ES" sz="4400" b="1" i="1" dirty="0">
                <a:solidFill>
                  <a:srgbClr val="18579B"/>
                </a:solidFill>
                <a:latin typeface="Calibri"/>
                <a:ea typeface="Calibri"/>
                <a:cs typeface="Calibri"/>
                <a:sym typeface="Calibri"/>
              </a:rPr>
              <a:t>TMM</a:t>
            </a:r>
            <a:r>
              <a:rPr lang="es-ES" sz="4400" b="1" i="1" u="none" strike="noStrike" cap="none" dirty="0">
                <a:solidFill>
                  <a:srgbClr val="18579B"/>
                </a:solidFill>
                <a:latin typeface="Calibri"/>
                <a:ea typeface="Calibri"/>
                <a:cs typeface="Calibri"/>
                <a:sym typeface="Calibri"/>
              </a:rPr>
              <a:t>) </a:t>
            </a:r>
            <a:r>
              <a:rPr lang="es-ES" sz="2800" b="1" i="1" u="none" strike="noStrike" cap="none" dirty="0">
                <a:solidFill>
                  <a:srgbClr val="18579B"/>
                </a:solidFill>
                <a:latin typeface="Calibri"/>
                <a:ea typeface="Calibri"/>
                <a:cs typeface="Calibri"/>
                <a:sym typeface="Calibri"/>
              </a:rPr>
              <a:t>(</a:t>
            </a:r>
            <a:r>
              <a:rPr lang="es-ES" sz="2800" b="1" i="1" u="none" strike="noStrike" cap="none" dirty="0" err="1">
                <a:solidFill>
                  <a:srgbClr val="18579B"/>
                </a:solidFill>
                <a:latin typeface="Calibri"/>
                <a:ea typeface="Calibri"/>
                <a:cs typeface="Calibri"/>
                <a:sym typeface="Calibri"/>
              </a:rPr>
              <a:t>cont</a:t>
            </a:r>
            <a:r>
              <a:rPr lang="es-ES" sz="2800" b="1" i="1" u="none" strike="noStrike" cap="none" dirty="0">
                <a:solidFill>
                  <a:srgbClr val="18579B"/>
                </a:solidFill>
                <a:latin typeface="Calibri"/>
                <a:ea typeface="Calibri"/>
                <a:cs typeface="Calibri"/>
                <a:sym typeface="Calibri"/>
              </a:rPr>
              <a:t>)</a:t>
            </a:r>
            <a:endParaRPr lang="es-ES" sz="2800" b="1" i="1" u="none"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lvl="0">
              <a:buClr>
                <a:srgbClr val="18579B"/>
              </a:buClr>
              <a:buSzPts val="4000"/>
            </a:pPr>
            <a:r>
              <a:rPr lang="es-ES" sz="4000" b="1" i="1" dirty="0">
                <a:solidFill>
                  <a:srgbClr val="18579B"/>
                </a:solidFill>
                <a:latin typeface="Calibri"/>
                <a:ea typeface="Calibri"/>
                <a:cs typeface="Calibri"/>
                <a:sym typeface="Calibri"/>
              </a:rPr>
              <a:t>Si se determina que la lesión </a:t>
            </a:r>
            <a:r>
              <a:rPr lang="es-ES" sz="4000" b="1" i="1" dirty="0">
                <a:solidFill>
                  <a:srgbClr val="FF0000"/>
                </a:solidFill>
                <a:latin typeface="Calibri"/>
                <a:ea typeface="Calibri"/>
                <a:cs typeface="Calibri"/>
                <a:sym typeface="Calibri"/>
              </a:rPr>
              <a:t>no es válida :</a:t>
            </a:r>
            <a:r>
              <a:rPr lang="es-ES" sz="4000" b="1" i="1" dirty="0">
                <a:solidFill>
                  <a:srgbClr val="18579B"/>
                </a:solidFill>
                <a:latin typeface="Calibri"/>
                <a:ea typeface="Calibri"/>
                <a:cs typeface="Calibri"/>
                <a:sym typeface="Calibri"/>
              </a:rPr>
              <a:t>
</a:t>
            </a:r>
            <a:endParaRPr sz="2000" b="0" i="0" u="none" strike="noStrike" cap="none" dirty="0">
              <a:solidFill>
                <a:srgbClr val="000000"/>
              </a:solidFill>
              <a:latin typeface="Calibri"/>
              <a:ea typeface="Calibri"/>
              <a:cs typeface="Calibri"/>
              <a:sym typeface="Calibri"/>
            </a:endParaRPr>
          </a:p>
          <a:p>
            <a:pPr marL="903288" lvl="0" indent="-719138">
              <a:buClr>
                <a:srgbClr val="18579B"/>
              </a:buClr>
              <a:buSzPts val="3600"/>
              <a:buFont typeface="Arial"/>
              <a:buChar char="•"/>
            </a:pPr>
            <a:r>
              <a:rPr lang="es-ES" sz="3600" dirty="0">
                <a:solidFill>
                  <a:srgbClr val="18579B"/>
                </a:solidFill>
                <a:latin typeface="Calibri"/>
                <a:ea typeface="Calibri"/>
                <a:cs typeface="Calibri"/>
                <a:sym typeface="Calibri"/>
              </a:rPr>
              <a:t>Cargar un </a:t>
            </a:r>
            <a:r>
              <a:rPr lang="es-ES" sz="3600" dirty="0">
                <a:solidFill>
                  <a:srgbClr val="FF0000"/>
                </a:solidFill>
                <a:latin typeface="Calibri"/>
                <a:ea typeface="Calibri"/>
                <a:cs typeface="Calibri"/>
                <a:sym typeface="Calibri"/>
              </a:rPr>
              <a:t>tiempo muerto estándar</a:t>
            </a:r>
            <a:r>
              <a:rPr lang="es-ES" sz="3600" dirty="0">
                <a:solidFill>
                  <a:srgbClr val="18579B"/>
                </a:solidFill>
                <a:latin typeface="Calibri"/>
                <a:ea typeface="Calibri"/>
                <a:cs typeface="Calibri"/>
                <a:sym typeface="Calibri"/>
              </a:rPr>
              <a:t> contra el jugador/equipo.</a:t>
            </a:r>
            <a:endParaRPr dirty="0"/>
          </a:p>
          <a:p>
            <a:pPr marL="903288" lvl="0" indent="-719138">
              <a:buClr>
                <a:srgbClr val="18579B"/>
              </a:buClr>
              <a:buSzPts val="3600"/>
              <a:buFont typeface="Arial"/>
              <a:buChar char="•"/>
            </a:pPr>
            <a:r>
              <a:rPr lang="es-ES" sz="3600" dirty="0">
                <a:solidFill>
                  <a:srgbClr val="18579B"/>
                </a:solidFill>
                <a:latin typeface="Calibri"/>
                <a:ea typeface="Calibri"/>
                <a:cs typeface="Calibri"/>
                <a:sym typeface="Calibri"/>
              </a:rPr>
              <a:t>Cargar una </a:t>
            </a:r>
            <a:r>
              <a:rPr lang="es-ES" sz="3600" dirty="0">
                <a:solidFill>
                  <a:srgbClr val="FF0000"/>
                </a:solidFill>
                <a:latin typeface="Calibri"/>
                <a:ea typeface="Calibri"/>
                <a:cs typeface="Calibri"/>
                <a:sym typeface="Calibri"/>
              </a:rPr>
              <a:t>Advertencia Técnic</a:t>
            </a:r>
            <a:r>
              <a:rPr lang="es-ES" sz="3600" dirty="0">
                <a:solidFill>
                  <a:srgbClr val="18579B"/>
                </a:solidFill>
                <a:latin typeface="Calibri"/>
                <a:ea typeface="Calibri"/>
                <a:cs typeface="Calibri"/>
                <a:sym typeface="Calibri"/>
              </a:rPr>
              <a:t>a contra el jugador/equipo</a:t>
            </a:r>
            <a:endParaRPr sz="3600" b="0" i="0" u="none" strike="noStrike" cap="none" dirty="0">
              <a:solidFill>
                <a:srgbClr val="000000"/>
              </a:solidFill>
              <a:latin typeface="Calibri"/>
              <a:ea typeface="Calibri"/>
              <a:cs typeface="Calibri"/>
              <a:sym typeface="Calibri"/>
            </a:endParaRPr>
          </a:p>
          <a:p>
            <a:pPr marL="903288" lvl="0" indent="-719138">
              <a:buClr>
                <a:srgbClr val="18579B"/>
              </a:buClr>
              <a:buSzPts val="3600"/>
              <a:buFont typeface="Arial"/>
              <a:buChar char="•"/>
            </a:pPr>
            <a:r>
              <a:rPr lang="es-ES" sz="3600" dirty="0">
                <a:solidFill>
                  <a:srgbClr val="18579B"/>
                </a:solidFill>
                <a:latin typeface="Calibri"/>
                <a:ea typeface="Calibri"/>
                <a:cs typeface="Calibri"/>
                <a:sym typeface="Calibri"/>
              </a:rPr>
              <a:t>Si no quedan tiempos muertos estándar, se cargará una </a:t>
            </a:r>
            <a:r>
              <a:rPr lang="es-ES" sz="3600" dirty="0">
                <a:solidFill>
                  <a:srgbClr val="FF0000"/>
                </a:solidFill>
                <a:latin typeface="Calibri"/>
                <a:ea typeface="Calibri"/>
                <a:cs typeface="Calibri"/>
                <a:sym typeface="Calibri"/>
              </a:rPr>
              <a:t>Falta Técnica.</a:t>
            </a:r>
            <a:r>
              <a:rPr lang="es-ES" sz="3600" dirty="0">
                <a:solidFill>
                  <a:srgbClr val="18579B"/>
                </a:solidFill>
                <a:latin typeface="Calibri"/>
                <a:ea typeface="Calibri"/>
                <a:cs typeface="Calibri"/>
                <a:sym typeface="Calibri"/>
              </a:rPr>
              <a:t> </a:t>
            </a:r>
            <a:endParaRPr dirty="0"/>
          </a:p>
          <a:p>
            <a:pPr marL="903288" lvl="0" indent="-719138">
              <a:buClr>
                <a:srgbClr val="18579B"/>
              </a:buClr>
              <a:buSzPts val="3600"/>
              <a:buFont typeface="Arial"/>
              <a:buChar char="•"/>
            </a:pPr>
            <a:r>
              <a:rPr lang="es-ES" sz="3600" dirty="0">
                <a:solidFill>
                  <a:srgbClr val="18579B"/>
                </a:solidFill>
                <a:latin typeface="Calibri"/>
                <a:ea typeface="Calibri"/>
                <a:cs typeface="Calibri"/>
                <a:sym typeface="Calibri"/>
              </a:rPr>
              <a:t>El </a:t>
            </a:r>
            <a:r>
              <a:rPr lang="es-ES" sz="3600" dirty="0">
                <a:solidFill>
                  <a:srgbClr val="FF0000"/>
                </a:solidFill>
                <a:latin typeface="Calibri"/>
                <a:ea typeface="Calibri"/>
                <a:cs typeface="Calibri"/>
                <a:sym typeface="Calibri"/>
              </a:rPr>
              <a:t>Tiempo Muerto Médico</a:t>
            </a:r>
            <a:r>
              <a:rPr lang="es-ES" sz="3600" dirty="0">
                <a:solidFill>
                  <a:srgbClr val="18579B"/>
                </a:solidFill>
                <a:latin typeface="Calibri"/>
                <a:ea typeface="Calibri"/>
                <a:cs typeface="Calibri"/>
                <a:sym typeface="Calibri"/>
              </a:rPr>
              <a:t> ya no quedará disponible para ese jugador durante el resto del partido.</a:t>
            </a:r>
            <a:endParaRPr sz="3600" b="0" i="0" u="none" strike="noStrike" cap="none" dirty="0">
              <a:solidFill>
                <a:srgbClr val="18579B"/>
              </a:solidFill>
              <a:latin typeface="Calibri"/>
              <a:ea typeface="Calibri"/>
              <a:cs typeface="Calibri"/>
              <a:sym typeface="Calibri"/>
            </a:endParaRPr>
          </a:p>
        </p:txBody>
      </p:sp>
      <p:sp>
        <p:nvSpPr>
          <p:cNvPr id="1428" name="Google Shape;1428;p179"/>
          <p:cNvSpPr txBox="1">
            <a:spLocks noGrp="1"/>
          </p:cNvSpPr>
          <p:nvPr>
            <p:ph type="sldNum" idx="12"/>
          </p:nvPr>
        </p:nvSpPr>
        <p:spPr>
          <a:xfrm>
            <a:off x="11238654" y="6135087"/>
            <a:ext cx="88222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161</a:t>
            </a:fld>
            <a:endParaRPr dirty="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sp>
        <p:nvSpPr>
          <p:cNvPr id="1433" name="Google Shape;1433;p180"/>
          <p:cNvSpPr txBox="1"/>
          <p:nvPr/>
        </p:nvSpPr>
        <p:spPr>
          <a:xfrm>
            <a:off x="91441" y="0"/>
            <a:ext cx="12100559" cy="6370934"/>
          </a:xfrm>
          <a:prstGeom prst="rect">
            <a:avLst/>
          </a:prstGeom>
          <a:noFill/>
          <a:ln>
            <a:noFill/>
          </a:ln>
        </p:spPr>
        <p:txBody>
          <a:bodyPr spcFirstLastPara="1" wrap="square" lIns="45700" tIns="45700" rIns="45700" bIns="45700" anchor="t" anchorCtr="0">
            <a:spAutoFit/>
          </a:bodyPr>
          <a:lstStyle/>
          <a:p>
            <a:pPr algn="ctr">
              <a:buClr>
                <a:srgbClr val="18579B"/>
              </a:buClr>
              <a:buSzPts val="4400"/>
            </a:pPr>
            <a:r>
              <a:rPr lang="es-ES" sz="3600" b="1" i="1" u="none" strike="noStrike" cap="none" dirty="0">
                <a:solidFill>
                  <a:srgbClr val="18579B"/>
                </a:solidFill>
                <a:latin typeface="Calibri"/>
                <a:ea typeface="Calibri"/>
                <a:cs typeface="Calibri"/>
                <a:sym typeface="Calibri"/>
              </a:rPr>
              <a:t>TIEMPO MUERTO MÉDICO (</a:t>
            </a:r>
            <a:r>
              <a:rPr lang="es-ES" sz="3600" b="1" i="1" dirty="0">
                <a:solidFill>
                  <a:srgbClr val="18579B"/>
                </a:solidFill>
                <a:latin typeface="Calibri"/>
                <a:ea typeface="Calibri"/>
                <a:cs typeface="Calibri"/>
                <a:sym typeface="Calibri"/>
              </a:rPr>
              <a:t>TMM</a:t>
            </a:r>
            <a:r>
              <a:rPr lang="es-ES" sz="3600" b="1" i="1" u="none" strike="noStrike" cap="none" dirty="0">
                <a:solidFill>
                  <a:srgbClr val="18579B"/>
                </a:solidFill>
                <a:latin typeface="Calibri"/>
                <a:ea typeface="Calibri"/>
                <a:cs typeface="Calibri"/>
                <a:sym typeface="Calibri"/>
              </a:rPr>
              <a:t>) </a:t>
            </a:r>
            <a:r>
              <a:rPr lang="es-ES" sz="2800" b="1" i="1" u="none" strike="noStrike" cap="none" dirty="0">
                <a:solidFill>
                  <a:srgbClr val="18579B"/>
                </a:solidFill>
                <a:latin typeface="Calibri"/>
                <a:ea typeface="Calibri"/>
                <a:cs typeface="Calibri"/>
                <a:sym typeface="Calibri"/>
              </a:rPr>
              <a:t>(</a:t>
            </a:r>
            <a:r>
              <a:rPr lang="es-ES" sz="2800" b="1" i="1" u="none" strike="noStrike" cap="none" dirty="0" err="1">
                <a:solidFill>
                  <a:srgbClr val="18579B"/>
                </a:solidFill>
                <a:latin typeface="Calibri"/>
                <a:ea typeface="Calibri"/>
                <a:cs typeface="Calibri"/>
                <a:sym typeface="Calibri"/>
              </a:rPr>
              <a:t>cont</a:t>
            </a:r>
            <a:r>
              <a:rPr lang="es-ES" sz="2800" b="1" i="1" u="none" strike="noStrike" cap="none" dirty="0">
                <a:solidFill>
                  <a:srgbClr val="18579B"/>
                </a:solidFill>
                <a:latin typeface="Calibri"/>
                <a:ea typeface="Calibri"/>
                <a:cs typeface="Calibri"/>
                <a:sym typeface="Calibri"/>
              </a:rPr>
              <a:t>)</a:t>
            </a:r>
            <a:endParaRPr lang="es-ES" sz="2800" b="1" i="1" u="none" strike="noStrike" cap="none" dirty="0">
              <a:solidFill>
                <a:srgbClr val="000000"/>
              </a:solidFill>
              <a:latin typeface="Calibri"/>
              <a:ea typeface="Calibri"/>
              <a:cs typeface="Calibri"/>
              <a:sym typeface="Calibri"/>
            </a:endParaRPr>
          </a:p>
          <a:p>
            <a:pPr marL="285750" marR="0" lvl="0" indent="-28575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marL="184150" lvl="0">
              <a:buClr>
                <a:srgbClr val="18579B"/>
              </a:buClr>
              <a:buSzPts val="3600"/>
            </a:pPr>
            <a:r>
              <a:rPr lang="es-ES" sz="3200" dirty="0">
                <a:solidFill>
                  <a:srgbClr val="18579B"/>
                </a:solidFill>
                <a:latin typeface="Calibri"/>
                <a:ea typeface="Calibri"/>
                <a:cs typeface="Calibri"/>
                <a:sym typeface="Calibri"/>
              </a:rPr>
              <a:t>Si el jugador lesionado </a:t>
            </a:r>
            <a:r>
              <a:rPr lang="es-ES" sz="3200" dirty="0">
                <a:solidFill>
                  <a:srgbClr val="FF0000"/>
                </a:solidFill>
                <a:latin typeface="Calibri"/>
                <a:ea typeface="Calibri"/>
                <a:cs typeface="Calibri"/>
                <a:sym typeface="Calibri"/>
              </a:rPr>
              <a:t>puede reanudar</a:t>
            </a:r>
            <a:r>
              <a:rPr lang="es-ES" sz="3200" dirty="0">
                <a:solidFill>
                  <a:srgbClr val="18579B"/>
                </a:solidFill>
                <a:latin typeface="Calibri"/>
                <a:ea typeface="Calibri"/>
                <a:cs typeface="Calibri"/>
                <a:sym typeface="Calibri"/>
              </a:rPr>
              <a:t> el juego antes de que pasen los 15 minutos:</a:t>
            </a:r>
            <a:endParaRPr sz="3200" dirty="0"/>
          </a:p>
          <a:p>
            <a:pPr marL="755650" lvl="0" indent="-571500">
              <a:buClr>
                <a:srgbClr val="18579B"/>
              </a:buClr>
              <a:buSzPts val="3600"/>
              <a:buFont typeface="Arial"/>
              <a:buChar char="•"/>
            </a:pPr>
            <a:r>
              <a:rPr lang="en-US" sz="3200" dirty="0">
                <a:solidFill>
                  <a:srgbClr val="18579B"/>
                </a:solidFill>
                <a:latin typeface="Calibri"/>
                <a:ea typeface="Calibri"/>
                <a:cs typeface="Calibri"/>
                <a:sym typeface="Calibri"/>
              </a:rPr>
              <a:t>Dar un aviso de </a:t>
            </a:r>
            <a:r>
              <a:rPr lang="en-US" sz="3200" dirty="0">
                <a:solidFill>
                  <a:srgbClr val="FF0000"/>
                </a:solidFill>
                <a:latin typeface="Calibri"/>
                <a:ea typeface="Calibri"/>
                <a:cs typeface="Calibri"/>
                <a:sym typeface="Calibri"/>
              </a:rPr>
              <a:t>15 </a:t>
            </a:r>
            <a:r>
              <a:rPr lang="en-US" sz="3200" dirty="0" err="1">
                <a:solidFill>
                  <a:srgbClr val="FF0000"/>
                </a:solidFill>
                <a:latin typeface="Calibri"/>
                <a:ea typeface="Calibri"/>
                <a:cs typeface="Calibri"/>
                <a:sym typeface="Calibri"/>
              </a:rPr>
              <a:t>segundos</a:t>
            </a:r>
            <a:r>
              <a:rPr lang="en-US" sz="3200" dirty="0">
                <a:solidFill>
                  <a:srgbClr val="FF0000"/>
                </a:solidFill>
                <a:latin typeface="Calibri"/>
                <a:ea typeface="Calibri"/>
                <a:cs typeface="Calibri"/>
                <a:sym typeface="Calibri"/>
              </a:rPr>
              <a:t>.</a:t>
            </a:r>
            <a:endParaRPr sz="3200" dirty="0">
              <a:solidFill>
                <a:srgbClr val="FF0000"/>
              </a:solidFill>
            </a:endParaRPr>
          </a:p>
          <a:p>
            <a:pPr marL="755650" lvl="0" indent="-571500">
              <a:buClr>
                <a:srgbClr val="18579B"/>
              </a:buClr>
              <a:buSzPts val="3600"/>
              <a:buFont typeface="Arial"/>
              <a:buChar char="•"/>
            </a:pPr>
            <a:r>
              <a:rPr lang="es-ES" sz="3200" dirty="0">
                <a:solidFill>
                  <a:srgbClr val="18579B"/>
                </a:solidFill>
                <a:latin typeface="Calibri"/>
                <a:ea typeface="Calibri"/>
                <a:cs typeface="Calibri"/>
                <a:sym typeface="Calibri"/>
              </a:rPr>
              <a:t>Verifique que los jueces de línea y los jugadores </a:t>
            </a:r>
            <a:r>
              <a:rPr lang="es-ES" sz="3200" dirty="0">
                <a:solidFill>
                  <a:srgbClr val="FF0000"/>
                </a:solidFill>
                <a:latin typeface="Calibri"/>
                <a:ea typeface="Calibri"/>
                <a:cs typeface="Calibri"/>
                <a:sym typeface="Calibri"/>
              </a:rPr>
              <a:t>están preparados</a:t>
            </a:r>
            <a:r>
              <a:rPr lang="es-ES" sz="3200" dirty="0">
                <a:solidFill>
                  <a:srgbClr val="18579B"/>
                </a:solidFill>
                <a:latin typeface="Calibri"/>
                <a:ea typeface="Calibri"/>
                <a:cs typeface="Calibri"/>
                <a:sym typeface="Calibri"/>
              </a:rPr>
              <a:t>.</a:t>
            </a:r>
            <a:endParaRPr sz="3200" dirty="0"/>
          </a:p>
          <a:p>
            <a:pPr marL="755650" marR="0" lvl="0" indent="-571500" algn="l" rtl="0">
              <a:lnSpc>
                <a:spcPct val="100000"/>
              </a:lnSpc>
              <a:spcBef>
                <a:spcPts val="0"/>
              </a:spcBef>
              <a:spcAft>
                <a:spcPts val="0"/>
              </a:spcAft>
              <a:buClr>
                <a:srgbClr val="18579B"/>
              </a:buClr>
              <a:buSzPts val="3600"/>
              <a:buFont typeface="Arial"/>
              <a:buChar char="•"/>
            </a:pPr>
            <a:r>
              <a:rPr lang="en-US" sz="3200" dirty="0" err="1">
                <a:solidFill>
                  <a:srgbClr val="18579B"/>
                </a:solidFill>
                <a:latin typeface="Calibri"/>
                <a:ea typeface="Calibri"/>
                <a:cs typeface="Calibri"/>
                <a:sym typeface="Calibri"/>
              </a:rPr>
              <a:t>Anuncie</a:t>
            </a:r>
            <a:r>
              <a:rPr lang="en-US" sz="3200" b="0" i="0" u="none" strike="noStrike" cap="none" dirty="0">
                <a:solidFill>
                  <a:srgbClr val="18579B"/>
                </a:solidFill>
                <a:latin typeface="Calibri"/>
                <a:ea typeface="Calibri"/>
                <a:cs typeface="Calibri"/>
                <a:sym typeface="Calibri"/>
              </a:rPr>
              <a:t> </a:t>
            </a:r>
            <a:r>
              <a:rPr lang="en-US" sz="3200" b="0" i="0" u="none" strike="noStrike" cap="none" dirty="0">
                <a:solidFill>
                  <a:srgbClr val="FF0000"/>
                </a:solidFill>
                <a:latin typeface="Calibri"/>
                <a:ea typeface="Calibri"/>
                <a:cs typeface="Calibri"/>
                <a:sym typeface="Calibri"/>
              </a:rPr>
              <a:t>“</a:t>
            </a:r>
            <a:r>
              <a:rPr lang="en-US" sz="3200" b="0" i="0" u="none" strike="noStrike" cap="none" dirty="0" err="1">
                <a:solidFill>
                  <a:srgbClr val="FF0000"/>
                </a:solidFill>
                <a:latin typeface="Calibri"/>
                <a:ea typeface="Calibri"/>
                <a:cs typeface="Calibri"/>
                <a:sym typeface="Calibri"/>
              </a:rPr>
              <a:t>tiempo</a:t>
            </a:r>
            <a:r>
              <a:rPr lang="en-US" sz="3200" b="0" i="0" u="none" strike="noStrike" cap="none" dirty="0">
                <a:solidFill>
                  <a:srgbClr val="FF0000"/>
                </a:solidFill>
                <a:latin typeface="Calibri"/>
                <a:ea typeface="Calibri"/>
                <a:cs typeface="Calibri"/>
                <a:sym typeface="Calibri"/>
              </a:rPr>
              <a:t>”.</a:t>
            </a:r>
            <a:endParaRPr sz="3200" dirty="0"/>
          </a:p>
          <a:p>
            <a:pPr marL="755650" marR="0" lvl="0" indent="-571500" algn="l" rtl="0">
              <a:lnSpc>
                <a:spcPct val="100000"/>
              </a:lnSpc>
              <a:spcBef>
                <a:spcPts val="0"/>
              </a:spcBef>
              <a:spcAft>
                <a:spcPts val="0"/>
              </a:spcAft>
              <a:buClr>
                <a:srgbClr val="18579B"/>
              </a:buClr>
              <a:buSzPts val="3600"/>
              <a:buFont typeface="Arial"/>
              <a:buChar char="•"/>
            </a:pPr>
            <a:r>
              <a:rPr lang="en-US" sz="3200" dirty="0" err="1">
                <a:solidFill>
                  <a:srgbClr val="18579B"/>
                </a:solidFill>
                <a:latin typeface="Calibri"/>
                <a:ea typeface="Calibri"/>
                <a:cs typeface="Calibri"/>
                <a:sym typeface="Calibri"/>
              </a:rPr>
              <a:t>Cante</a:t>
            </a:r>
            <a:r>
              <a:rPr lang="en-US" sz="3200" dirty="0">
                <a:solidFill>
                  <a:srgbClr val="18579B"/>
                </a:solidFill>
                <a:latin typeface="Calibri"/>
                <a:ea typeface="Calibri"/>
                <a:cs typeface="Calibri"/>
                <a:sym typeface="Calibri"/>
              </a:rPr>
              <a:t> la </a:t>
            </a:r>
            <a:r>
              <a:rPr lang="en-US" sz="3200" dirty="0" err="1">
                <a:solidFill>
                  <a:srgbClr val="18579B"/>
                </a:solidFill>
                <a:latin typeface="Calibri"/>
                <a:ea typeface="Calibri"/>
                <a:cs typeface="Calibri"/>
                <a:sym typeface="Calibri"/>
              </a:rPr>
              <a:t>puntuación</a:t>
            </a:r>
            <a:r>
              <a:rPr lang="en-US" sz="3200" dirty="0">
                <a:solidFill>
                  <a:srgbClr val="18579B"/>
                </a:solidFill>
                <a:latin typeface="Calibri"/>
                <a:ea typeface="Calibri"/>
                <a:cs typeface="Calibri"/>
                <a:sym typeface="Calibri"/>
              </a:rPr>
              <a:t>.</a:t>
            </a:r>
            <a:endParaRPr sz="3200" dirty="0"/>
          </a:p>
          <a:p>
            <a:pPr marL="184150" marR="0" lvl="0" indent="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marL="184150" lvl="0">
              <a:buClr>
                <a:srgbClr val="18579B"/>
              </a:buClr>
              <a:buSzPts val="3600"/>
            </a:pPr>
            <a:r>
              <a:rPr lang="es-ES" sz="3200" dirty="0">
                <a:solidFill>
                  <a:srgbClr val="18579B"/>
                </a:solidFill>
                <a:latin typeface="Calibri"/>
                <a:ea typeface="Calibri"/>
                <a:cs typeface="Calibri"/>
                <a:sym typeface="Calibri"/>
              </a:rPr>
              <a:t>Si el jugador lesionado no puede reanudar el juego a los 15 minutos, puede solicitar el o los tiempos muertos estándar que tenga disponibles (nuevo 2024), pasado ese tiempo, anuncie "Retirada“ (</a:t>
            </a:r>
            <a:r>
              <a:rPr lang="es-ES" sz="3200" dirty="0" err="1">
                <a:solidFill>
                  <a:srgbClr val="18579B"/>
                </a:solidFill>
                <a:latin typeface="Calibri"/>
                <a:ea typeface="Calibri"/>
                <a:cs typeface="Calibri"/>
                <a:sym typeface="Calibri"/>
              </a:rPr>
              <a:t>Retirement</a:t>
            </a:r>
            <a:r>
              <a:rPr lang="es-ES" sz="3200" dirty="0">
                <a:solidFill>
                  <a:srgbClr val="18579B"/>
                </a:solidFill>
                <a:latin typeface="Calibri"/>
                <a:ea typeface="Calibri"/>
                <a:cs typeface="Calibri"/>
                <a:sym typeface="Calibri"/>
              </a:rPr>
              <a:t>) a favor del oponente.</a:t>
            </a:r>
            <a:endParaRPr sz="3200" dirty="0"/>
          </a:p>
        </p:txBody>
      </p:sp>
      <p:sp>
        <p:nvSpPr>
          <p:cNvPr id="1434" name="Google Shape;1434;p180"/>
          <p:cNvSpPr txBox="1">
            <a:spLocks noGrp="1"/>
          </p:cNvSpPr>
          <p:nvPr>
            <p:ph type="sldNum" idx="12"/>
          </p:nvPr>
        </p:nvSpPr>
        <p:spPr>
          <a:xfrm>
            <a:off x="11238654" y="6135087"/>
            <a:ext cx="86190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162</a:t>
            </a:fld>
            <a:endParaRPr dirty="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39" name="Google Shape;1439;p181"/>
          <p:cNvSpPr txBox="1"/>
          <p:nvPr/>
        </p:nvSpPr>
        <p:spPr>
          <a:xfrm>
            <a:off x="143219" y="132510"/>
            <a:ext cx="11931268" cy="5570715"/>
          </a:xfrm>
          <a:prstGeom prst="rect">
            <a:avLst/>
          </a:prstGeom>
          <a:noFill/>
          <a:ln>
            <a:noFill/>
          </a:ln>
        </p:spPr>
        <p:txBody>
          <a:bodyPr spcFirstLastPara="1" wrap="square" lIns="45700" tIns="45700" rIns="45700" bIns="45700" anchor="t" anchorCtr="0">
            <a:spAutoFit/>
          </a:bodyPr>
          <a:lstStyle/>
          <a:p>
            <a:pPr algn="ctr">
              <a:buClr>
                <a:srgbClr val="18579B"/>
              </a:buClr>
              <a:buSzPts val="4400"/>
            </a:pPr>
            <a:r>
              <a:rPr lang="es-ES" sz="4400" b="1" i="1" u="none" strike="noStrike" cap="none" dirty="0">
                <a:solidFill>
                  <a:srgbClr val="18579B"/>
                </a:solidFill>
                <a:latin typeface="Calibri"/>
                <a:ea typeface="Calibri"/>
                <a:cs typeface="Calibri"/>
                <a:sym typeface="Calibri"/>
              </a:rPr>
              <a:t>TIEMPO MUERTO MÉDICO (</a:t>
            </a:r>
            <a:r>
              <a:rPr lang="es-ES" sz="4400" b="1" i="1" dirty="0">
                <a:solidFill>
                  <a:srgbClr val="18579B"/>
                </a:solidFill>
                <a:latin typeface="Calibri"/>
                <a:ea typeface="Calibri"/>
                <a:cs typeface="Calibri"/>
                <a:sym typeface="Calibri"/>
              </a:rPr>
              <a:t>TMM</a:t>
            </a:r>
            <a:r>
              <a:rPr lang="es-ES" sz="4400" b="1" i="1" u="none" strike="noStrike" cap="none" dirty="0">
                <a:solidFill>
                  <a:srgbClr val="18579B"/>
                </a:solidFill>
                <a:latin typeface="Calibri"/>
                <a:ea typeface="Calibri"/>
                <a:cs typeface="Calibri"/>
                <a:sym typeface="Calibri"/>
              </a:rPr>
              <a:t>) </a:t>
            </a:r>
            <a:r>
              <a:rPr lang="es-ES" sz="3200" b="1" i="1" u="none" strike="noStrike" cap="none" dirty="0">
                <a:solidFill>
                  <a:srgbClr val="18579B"/>
                </a:solidFill>
                <a:latin typeface="Calibri"/>
                <a:ea typeface="Calibri"/>
                <a:cs typeface="Calibri"/>
                <a:sym typeface="Calibri"/>
              </a:rPr>
              <a:t>(</a:t>
            </a:r>
            <a:r>
              <a:rPr lang="es-ES" sz="3200" b="1" i="1" u="none" strike="noStrike" cap="none" dirty="0" err="1">
                <a:solidFill>
                  <a:srgbClr val="18579B"/>
                </a:solidFill>
                <a:latin typeface="Calibri"/>
                <a:ea typeface="Calibri"/>
                <a:cs typeface="Calibri"/>
                <a:sym typeface="Calibri"/>
              </a:rPr>
              <a:t>cont</a:t>
            </a:r>
            <a:r>
              <a:rPr lang="es-ES" sz="3200" b="1" i="1" u="none" strike="noStrike" cap="none" dirty="0">
                <a:solidFill>
                  <a:srgbClr val="18579B"/>
                </a:solidFill>
                <a:latin typeface="Calibri"/>
                <a:ea typeface="Calibri"/>
                <a:cs typeface="Calibri"/>
                <a:sym typeface="Calibri"/>
              </a:rPr>
              <a:t>)</a:t>
            </a:r>
            <a:endParaRPr lang="es-ES" sz="3200" b="1" i="1" u="none" strike="noStrike" cap="none" dirty="0">
              <a:solidFill>
                <a:srgbClr val="000000"/>
              </a:solidFill>
              <a:latin typeface="Calibri"/>
              <a:ea typeface="Calibri"/>
              <a:cs typeface="Calibri"/>
              <a:sym typeface="Calibri"/>
            </a:endParaRPr>
          </a:p>
          <a:p>
            <a:pPr marL="285750" marR="0" lvl="0" indent="-285750" algn="l" rtl="0">
              <a:lnSpc>
                <a:spcPct val="100000"/>
              </a:lnSpc>
              <a:spcBef>
                <a:spcPts val="0"/>
              </a:spcBef>
              <a:spcAft>
                <a:spcPts val="0"/>
              </a:spcAft>
              <a:buClr>
                <a:srgbClr val="18579B"/>
              </a:buClr>
              <a:buSzPts val="1200"/>
              <a:buFont typeface="Source Sans Pro"/>
              <a:buNone/>
            </a:pPr>
            <a:endParaRPr sz="1200" b="0" i="0" u="none" strike="noStrike" cap="none" dirty="0">
              <a:solidFill>
                <a:srgbClr val="000000"/>
              </a:solidFill>
              <a:latin typeface="Calibri"/>
              <a:ea typeface="Calibri"/>
              <a:cs typeface="Calibri"/>
              <a:sym typeface="Calibri"/>
            </a:endParaRPr>
          </a:p>
          <a:p>
            <a:pPr marL="903288" lvl="0" indent="-719138">
              <a:buClr>
                <a:srgbClr val="18579B"/>
              </a:buClr>
              <a:buSzPts val="3600"/>
              <a:buFont typeface="Arial"/>
              <a:buChar char="•"/>
            </a:pPr>
            <a:r>
              <a:rPr lang="es-ES" sz="3600" dirty="0">
                <a:solidFill>
                  <a:srgbClr val="18579B"/>
                </a:solidFill>
                <a:latin typeface="Calibri"/>
                <a:ea typeface="Calibri"/>
                <a:cs typeface="Calibri"/>
                <a:sym typeface="Calibri"/>
              </a:rPr>
              <a:t>Si el jugador ya ha usado su TMM y más tarde en el juego / partido, </a:t>
            </a:r>
            <a:r>
              <a:rPr lang="es-ES" sz="3600">
                <a:solidFill>
                  <a:srgbClr val="18579B"/>
                </a:solidFill>
                <a:latin typeface="Calibri"/>
                <a:ea typeface="Calibri"/>
                <a:cs typeface="Calibri"/>
                <a:sym typeface="Calibri"/>
              </a:rPr>
              <a:t>el árbitro </a:t>
            </a:r>
            <a:r>
              <a:rPr lang="es-ES" sz="3600" dirty="0">
                <a:solidFill>
                  <a:srgbClr val="18579B"/>
                </a:solidFill>
                <a:latin typeface="Calibri"/>
                <a:ea typeface="Calibri"/>
                <a:cs typeface="Calibri"/>
                <a:sym typeface="Calibri"/>
              </a:rPr>
              <a:t>considera que otra evaluación médica </a:t>
            </a:r>
            <a:r>
              <a:rPr lang="es-ES" sz="3600" dirty="0">
                <a:solidFill>
                  <a:srgbClr val="FF0000"/>
                </a:solidFill>
                <a:latin typeface="Calibri"/>
                <a:ea typeface="Calibri"/>
                <a:cs typeface="Calibri"/>
                <a:sym typeface="Calibri"/>
              </a:rPr>
              <a:t>es necesaria</a:t>
            </a:r>
            <a:r>
              <a:rPr lang="es-ES" sz="3600" dirty="0">
                <a:solidFill>
                  <a:srgbClr val="18579B"/>
                </a:solidFill>
                <a:latin typeface="Calibri"/>
                <a:ea typeface="Calibri"/>
                <a:cs typeface="Calibri"/>
                <a:sym typeface="Calibri"/>
              </a:rPr>
              <a:t> para la seguridad del jugador, </a:t>
            </a:r>
            <a:r>
              <a:rPr lang="es-ES" sz="3600">
                <a:solidFill>
                  <a:srgbClr val="18579B"/>
                </a:solidFill>
                <a:latin typeface="Calibri"/>
                <a:ea typeface="Calibri"/>
                <a:cs typeface="Calibri"/>
                <a:sym typeface="Calibri"/>
              </a:rPr>
              <a:t>el árbitro </a:t>
            </a:r>
            <a:r>
              <a:rPr lang="es-ES" sz="3600" dirty="0">
                <a:solidFill>
                  <a:srgbClr val="18579B"/>
                </a:solidFill>
                <a:latin typeface="Calibri"/>
                <a:ea typeface="Calibri"/>
                <a:cs typeface="Calibri"/>
                <a:sym typeface="Calibri"/>
              </a:rPr>
              <a:t>puede pedir un </a:t>
            </a:r>
            <a:r>
              <a:rPr lang="es-ES" sz="3600" dirty="0">
                <a:solidFill>
                  <a:srgbClr val="FF0000"/>
                </a:solidFill>
                <a:latin typeface="Calibri"/>
                <a:ea typeface="Calibri"/>
                <a:cs typeface="Calibri"/>
                <a:sym typeface="Calibri"/>
              </a:rPr>
              <a:t>tiempo muerto </a:t>
            </a:r>
            <a:r>
              <a:rPr lang="es-ES" sz="3600">
                <a:solidFill>
                  <a:srgbClr val="FF0000"/>
                </a:solidFill>
                <a:latin typeface="Calibri"/>
                <a:ea typeface="Calibri"/>
                <a:cs typeface="Calibri"/>
                <a:sym typeface="Calibri"/>
              </a:rPr>
              <a:t>del árbitro</a:t>
            </a:r>
            <a:r>
              <a:rPr lang="es-ES" sz="3600">
                <a:solidFill>
                  <a:srgbClr val="18579B"/>
                </a:solidFill>
                <a:latin typeface="Calibri"/>
                <a:ea typeface="Calibri"/>
                <a:cs typeface="Calibri"/>
                <a:sym typeface="Calibri"/>
              </a:rPr>
              <a:t> </a:t>
            </a:r>
            <a:r>
              <a:rPr lang="es-ES" sz="3600" dirty="0">
                <a:solidFill>
                  <a:srgbClr val="18579B"/>
                </a:solidFill>
                <a:latin typeface="Calibri"/>
                <a:ea typeface="Calibri"/>
                <a:cs typeface="Calibri"/>
                <a:sym typeface="Calibri"/>
              </a:rPr>
              <a:t>(TMA) y hacer que el jugador sea evaluado nuevamente.  Si el equipo médico dice que el jugador está bien para jugar, entonces el juego continúa inmediatamente.  </a:t>
            </a:r>
            <a:r>
              <a:rPr lang="es-ES" sz="3600" dirty="0">
                <a:solidFill>
                  <a:srgbClr val="FF0000"/>
                </a:solidFill>
                <a:latin typeface="Calibri"/>
                <a:ea typeface="Calibri"/>
                <a:cs typeface="Calibri"/>
                <a:sym typeface="Calibri"/>
              </a:rPr>
              <a:t>Si no está bien</a:t>
            </a:r>
            <a:r>
              <a:rPr lang="es-ES" sz="3600" dirty="0">
                <a:solidFill>
                  <a:srgbClr val="18579B"/>
                </a:solidFill>
                <a:latin typeface="Calibri"/>
                <a:ea typeface="Calibri"/>
                <a:cs typeface="Calibri"/>
                <a:sym typeface="Calibri"/>
              </a:rPr>
              <a:t> para jugar, entonces el resultado será una "</a:t>
            </a:r>
            <a:r>
              <a:rPr lang="es-ES" sz="3600" dirty="0">
                <a:solidFill>
                  <a:srgbClr val="FF0000"/>
                </a:solidFill>
                <a:latin typeface="Calibri"/>
                <a:ea typeface="Calibri"/>
                <a:cs typeface="Calibri"/>
                <a:sym typeface="Calibri"/>
              </a:rPr>
              <a:t>Retirada</a:t>
            </a:r>
            <a:r>
              <a:rPr lang="es-ES" sz="3600" dirty="0">
                <a:solidFill>
                  <a:srgbClr val="18579B"/>
                </a:solidFill>
                <a:latin typeface="Calibri"/>
                <a:ea typeface="Calibri"/>
                <a:cs typeface="Calibri"/>
                <a:sym typeface="Calibri"/>
              </a:rPr>
              <a:t>".</a:t>
            </a:r>
            <a:endParaRPr dirty="0"/>
          </a:p>
          <a:p>
            <a:pPr marL="903288" marR="0" lvl="0" indent="-642938" algn="l" rtl="0">
              <a:lnSpc>
                <a:spcPct val="100000"/>
              </a:lnSpc>
              <a:spcBef>
                <a:spcPts val="0"/>
              </a:spcBef>
              <a:spcAft>
                <a:spcPts val="0"/>
              </a:spcAft>
              <a:buClr>
                <a:srgbClr val="18579B"/>
              </a:buClr>
              <a:buSzPts val="1200"/>
              <a:buFont typeface="Arial"/>
              <a:buNone/>
            </a:pPr>
            <a:endParaRPr sz="1200" b="0" i="0" u="none" strike="noStrike" cap="none" dirty="0">
              <a:solidFill>
                <a:srgbClr val="FF0000"/>
              </a:solidFill>
              <a:latin typeface="Calibri"/>
              <a:ea typeface="Calibri"/>
              <a:cs typeface="Calibri"/>
              <a:sym typeface="Calibri"/>
            </a:endParaRPr>
          </a:p>
        </p:txBody>
      </p:sp>
      <p:sp>
        <p:nvSpPr>
          <p:cNvPr id="1440" name="Google Shape;1440;p181"/>
          <p:cNvSpPr txBox="1">
            <a:spLocks noGrp="1"/>
          </p:cNvSpPr>
          <p:nvPr>
            <p:ph type="sldNum" idx="12"/>
          </p:nvPr>
        </p:nvSpPr>
        <p:spPr>
          <a:xfrm>
            <a:off x="11238655" y="6135087"/>
            <a:ext cx="835832"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163</a:t>
            </a:fld>
            <a:endParaRPr dirty="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sp>
        <p:nvSpPr>
          <p:cNvPr id="1445" name="Google Shape;1445;p182"/>
          <p:cNvSpPr txBox="1"/>
          <p:nvPr/>
        </p:nvSpPr>
        <p:spPr>
          <a:xfrm>
            <a:off x="1254034" y="504599"/>
            <a:ext cx="9838267" cy="5447605"/>
          </a:xfrm>
          <a:prstGeom prst="rect">
            <a:avLst/>
          </a:prstGeom>
          <a:noFill/>
          <a:ln>
            <a:noFill/>
          </a:ln>
        </p:spPr>
        <p:txBody>
          <a:bodyPr spcFirstLastPara="1" wrap="square" lIns="45700" tIns="45700" rIns="45700" bIns="45700" anchor="t" anchorCtr="0">
            <a:spAutoFit/>
          </a:bodyPr>
          <a:lstStyle/>
          <a:p>
            <a:pPr lvl="0" algn="ctr">
              <a:buClr>
                <a:srgbClr val="18579B"/>
              </a:buClr>
              <a:buSzPts val="4400"/>
            </a:pPr>
            <a:r>
              <a:rPr lang="es-ES" sz="4400" b="1" i="1" dirty="0">
                <a:solidFill>
                  <a:srgbClr val="18579B"/>
                </a:solidFill>
                <a:latin typeface="Calibri"/>
                <a:ea typeface="Calibri"/>
                <a:cs typeface="Calibri"/>
                <a:sym typeface="Calibri"/>
              </a:rPr>
              <a:t>Hemorragia y/o sangre en la pista</a:t>
            </a:r>
            <a:endParaRPr sz="4400" b="1" i="0" u="none"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4400"/>
              <a:buFont typeface="Source Sans Pro"/>
              <a:buNone/>
            </a:pPr>
            <a:endParaRPr sz="4400" b="1" i="0" u="none" strike="noStrike" cap="none" dirty="0">
              <a:solidFill>
                <a:srgbClr val="000000"/>
              </a:solidFill>
              <a:latin typeface="Calibri"/>
              <a:ea typeface="Calibri"/>
              <a:cs typeface="Calibri"/>
              <a:sym typeface="Calibri"/>
            </a:endParaRPr>
          </a:p>
          <a:p>
            <a:pPr marL="903288" marR="0" lvl="0" indent="-592138" algn="l" rtl="0">
              <a:lnSpc>
                <a:spcPct val="100000"/>
              </a:lnSpc>
              <a:spcBef>
                <a:spcPts val="0"/>
              </a:spcBef>
              <a:spcAft>
                <a:spcPts val="0"/>
              </a:spcAft>
              <a:buClr>
                <a:srgbClr val="18579B"/>
              </a:buClr>
              <a:buSzPts val="2000"/>
              <a:buFont typeface="Arial"/>
              <a:buNone/>
            </a:pPr>
            <a:endParaRPr sz="2000" b="0" i="0" u="none" strike="noStrike" cap="none" dirty="0">
              <a:solidFill>
                <a:srgbClr val="000000"/>
              </a:solidFill>
              <a:latin typeface="Calibri"/>
              <a:ea typeface="Calibri"/>
              <a:cs typeface="Calibri"/>
              <a:sym typeface="Calibri"/>
            </a:endParaRPr>
          </a:p>
          <a:p>
            <a:pPr marL="903288" lvl="0" indent="-719138">
              <a:buClr>
                <a:srgbClr val="FF0000"/>
              </a:buClr>
              <a:buSzPts val="3600"/>
              <a:buFont typeface="Arial"/>
              <a:buChar char="•"/>
            </a:pPr>
            <a:r>
              <a:rPr lang="es-ES" sz="3600" dirty="0">
                <a:solidFill>
                  <a:srgbClr val="FF0000"/>
                </a:solidFill>
                <a:latin typeface="Calibri"/>
                <a:ea typeface="Calibri"/>
                <a:cs typeface="Calibri"/>
                <a:sym typeface="Calibri"/>
              </a:rPr>
              <a:t>No detener </a:t>
            </a:r>
            <a:r>
              <a:rPr lang="es-ES" sz="3600" dirty="0">
                <a:solidFill>
                  <a:srgbClr val="7030A0"/>
                </a:solidFill>
                <a:latin typeface="Calibri"/>
                <a:ea typeface="Calibri"/>
                <a:cs typeface="Calibri"/>
                <a:sym typeface="Calibri"/>
              </a:rPr>
              <a:t>el peloteo en curso.</a:t>
            </a:r>
            <a:endParaRPr dirty="0">
              <a:solidFill>
                <a:srgbClr val="7030A0"/>
              </a:solidFill>
            </a:endParaRPr>
          </a:p>
          <a:p>
            <a:pPr marL="903288" marR="0" lvl="0" indent="-592138" algn="l" rtl="0">
              <a:lnSpc>
                <a:spcPct val="100000"/>
              </a:lnSpc>
              <a:spcBef>
                <a:spcPts val="0"/>
              </a:spcBef>
              <a:spcAft>
                <a:spcPts val="0"/>
              </a:spcAft>
              <a:buClr>
                <a:srgbClr val="18579B"/>
              </a:buClr>
              <a:buSzPts val="2000"/>
              <a:buFont typeface="Arial"/>
              <a:buNone/>
            </a:pPr>
            <a:endParaRPr sz="2000" b="0" i="0" u="none" strike="noStrike" cap="none" dirty="0">
              <a:solidFill>
                <a:srgbClr val="000000"/>
              </a:solidFill>
              <a:latin typeface="Calibri"/>
              <a:ea typeface="Calibri"/>
              <a:cs typeface="Calibri"/>
              <a:sym typeface="Calibri"/>
            </a:endParaRPr>
          </a:p>
          <a:p>
            <a:pPr marL="903288" lvl="0" indent="-719138">
              <a:buClr>
                <a:srgbClr val="18579B"/>
              </a:buClr>
              <a:buSzPts val="3600"/>
              <a:buFont typeface="Arial"/>
              <a:buChar char="•"/>
            </a:pPr>
            <a:r>
              <a:rPr lang="es-ES" sz="3600" dirty="0">
                <a:solidFill>
                  <a:srgbClr val="18579B"/>
                </a:solidFill>
                <a:latin typeface="Calibri"/>
                <a:ea typeface="Calibri"/>
                <a:cs typeface="Calibri"/>
                <a:sym typeface="Calibri"/>
              </a:rPr>
              <a:t>Se debe detener la hemorragia y limpiar la sangre antes de reanudar el juego.</a:t>
            </a:r>
            <a:endParaRPr dirty="0"/>
          </a:p>
          <a:p>
            <a:pPr marL="903288" marR="0" lvl="0" indent="-592138" algn="l" rtl="0">
              <a:lnSpc>
                <a:spcPct val="100000"/>
              </a:lnSpc>
              <a:spcBef>
                <a:spcPts val="0"/>
              </a:spcBef>
              <a:spcAft>
                <a:spcPts val="0"/>
              </a:spcAft>
              <a:buClr>
                <a:srgbClr val="18579B"/>
              </a:buClr>
              <a:buSzPts val="2000"/>
              <a:buFont typeface="Arial"/>
              <a:buNone/>
            </a:pPr>
            <a:endParaRPr sz="2000" b="0" i="0" u="none" strike="noStrike" cap="none" dirty="0">
              <a:solidFill>
                <a:srgbClr val="000000"/>
              </a:solidFill>
              <a:latin typeface="Calibri"/>
              <a:ea typeface="Calibri"/>
              <a:cs typeface="Calibri"/>
              <a:sym typeface="Calibri"/>
            </a:endParaRPr>
          </a:p>
          <a:p>
            <a:pPr marL="903288" lvl="0" indent="-719138">
              <a:buClr>
                <a:srgbClr val="FF0000"/>
              </a:buClr>
              <a:buSzPts val="3600"/>
              <a:buFont typeface="Arial"/>
              <a:buChar char="•"/>
            </a:pPr>
            <a:r>
              <a:rPr lang="es-ES" sz="3600" dirty="0">
                <a:solidFill>
                  <a:srgbClr val="FF0000"/>
                </a:solidFill>
                <a:latin typeface="Calibri"/>
                <a:ea typeface="Calibri"/>
                <a:cs typeface="Calibri"/>
                <a:sym typeface="Calibri"/>
              </a:rPr>
              <a:t>Tiempo muerto </a:t>
            </a:r>
            <a:r>
              <a:rPr lang="es-ES" sz="3600">
                <a:solidFill>
                  <a:srgbClr val="FF0000"/>
                </a:solidFill>
                <a:latin typeface="Calibri"/>
                <a:ea typeface="Calibri"/>
                <a:cs typeface="Calibri"/>
                <a:sym typeface="Calibri"/>
              </a:rPr>
              <a:t>del árbitro </a:t>
            </a:r>
            <a:r>
              <a:rPr lang="es-ES" sz="3600" dirty="0">
                <a:solidFill>
                  <a:srgbClr val="7030A0"/>
                </a:solidFill>
                <a:latin typeface="Calibri"/>
                <a:ea typeface="Calibri"/>
                <a:cs typeface="Calibri"/>
                <a:sym typeface="Calibri"/>
              </a:rPr>
              <a:t>(no registrar en la hoja de puntuación).</a:t>
            </a:r>
            <a:endParaRPr dirty="0">
              <a:solidFill>
                <a:srgbClr val="7030A0"/>
              </a:solidFill>
            </a:endParaRPr>
          </a:p>
          <a:p>
            <a:pPr marL="184150" marR="0" lvl="0" indent="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p:txBody>
      </p:sp>
      <p:sp>
        <p:nvSpPr>
          <p:cNvPr id="1446" name="Google Shape;1446;p182"/>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164</a:t>
            </a:fld>
            <a:endParaRPr dirty="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450"/>
        <p:cNvGrpSpPr/>
        <p:nvPr/>
      </p:nvGrpSpPr>
      <p:grpSpPr>
        <a:xfrm>
          <a:off x="0" y="0"/>
          <a:ext cx="0" cy="0"/>
          <a:chOff x="0" y="0"/>
          <a:chExt cx="0" cy="0"/>
        </a:xfrm>
      </p:grpSpPr>
      <p:sp>
        <p:nvSpPr>
          <p:cNvPr id="1451" name="Google Shape;1451;p183"/>
          <p:cNvSpPr txBox="1"/>
          <p:nvPr/>
        </p:nvSpPr>
        <p:spPr>
          <a:xfrm>
            <a:off x="319489" y="381000"/>
            <a:ext cx="11622795" cy="5755381"/>
          </a:xfrm>
          <a:prstGeom prst="rect">
            <a:avLst/>
          </a:prstGeom>
          <a:noFill/>
          <a:ln>
            <a:noFill/>
          </a:ln>
        </p:spPr>
        <p:txBody>
          <a:bodyPr spcFirstLastPara="1" wrap="square" lIns="45700" tIns="45700" rIns="45700" bIns="45700" anchor="t" anchorCtr="0">
            <a:spAutoFit/>
          </a:bodyPr>
          <a:lstStyle/>
          <a:p>
            <a:pPr lvl="0" algn="ctr">
              <a:buClr>
                <a:srgbClr val="18579B"/>
              </a:buClr>
              <a:buSzPts val="4400"/>
            </a:pPr>
            <a:r>
              <a:rPr lang="en-US" sz="4400" b="1" i="1" dirty="0" err="1">
                <a:solidFill>
                  <a:srgbClr val="18579B"/>
                </a:solidFill>
                <a:latin typeface="Calibri"/>
                <a:ea typeface="Calibri"/>
                <a:cs typeface="Calibri"/>
                <a:sym typeface="Calibri"/>
              </a:rPr>
              <a:t>Pausas</a:t>
            </a:r>
            <a:r>
              <a:rPr lang="en-US" sz="4400" b="1" i="1" dirty="0">
                <a:solidFill>
                  <a:srgbClr val="18579B"/>
                </a:solidFill>
                <a:latin typeface="Calibri"/>
                <a:ea typeface="Calibri"/>
                <a:cs typeface="Calibri"/>
                <a:sym typeface="Calibri"/>
              </a:rPr>
              <a:t> de </a:t>
            </a:r>
            <a:r>
              <a:rPr lang="en-US" sz="4400" b="1" i="1" dirty="0" err="1">
                <a:solidFill>
                  <a:srgbClr val="18579B"/>
                </a:solidFill>
                <a:latin typeface="Calibri"/>
                <a:ea typeface="Calibri"/>
                <a:cs typeface="Calibri"/>
                <a:sym typeface="Calibri"/>
              </a:rPr>
              <a:t>Hidratación</a:t>
            </a:r>
            <a:endParaRPr sz="2000" b="0" i="0" u="none" strike="noStrike" cap="none" dirty="0">
              <a:solidFill>
                <a:srgbClr val="18579B"/>
              </a:solidFill>
              <a:latin typeface="Calibri"/>
              <a:ea typeface="Calibri"/>
              <a:cs typeface="Calibri"/>
              <a:sym typeface="Calibri"/>
            </a:endParaRPr>
          </a:p>
          <a:p>
            <a:pPr marL="903288" lvl="0" indent="-719138">
              <a:buClr>
                <a:srgbClr val="FF0000"/>
              </a:buClr>
              <a:buSzPts val="3600"/>
              <a:buFont typeface="Arial"/>
              <a:buChar char="•"/>
            </a:pPr>
            <a:r>
              <a:rPr lang="en-US" sz="3600" dirty="0">
                <a:solidFill>
                  <a:srgbClr val="FF0000"/>
                </a:solidFill>
                <a:latin typeface="Calibri"/>
                <a:ea typeface="Calibri"/>
                <a:cs typeface="Calibri"/>
                <a:sym typeface="Calibri"/>
              </a:rPr>
              <a:t>Ya no </a:t>
            </a:r>
            <a:r>
              <a:rPr lang="en-US" sz="3600" dirty="0" err="1">
                <a:solidFill>
                  <a:srgbClr val="FF0000"/>
                </a:solidFill>
                <a:latin typeface="Calibri"/>
                <a:ea typeface="Calibri"/>
                <a:cs typeface="Calibri"/>
                <a:sym typeface="Calibri"/>
              </a:rPr>
              <a:t>están</a:t>
            </a:r>
            <a:r>
              <a:rPr lang="en-US" sz="3600" dirty="0">
                <a:solidFill>
                  <a:srgbClr val="FF0000"/>
                </a:solidFill>
                <a:latin typeface="Calibri"/>
                <a:ea typeface="Calibri"/>
                <a:cs typeface="Calibri"/>
                <a:sym typeface="Calibri"/>
              </a:rPr>
              <a:t> </a:t>
            </a:r>
            <a:r>
              <a:rPr lang="en-US" sz="3600" dirty="0" err="1">
                <a:solidFill>
                  <a:srgbClr val="FF0000"/>
                </a:solidFill>
                <a:latin typeface="Calibri"/>
                <a:ea typeface="Calibri"/>
                <a:cs typeface="Calibri"/>
                <a:sym typeface="Calibri"/>
              </a:rPr>
              <a:t>permitidas</a:t>
            </a:r>
            <a:r>
              <a:rPr lang="en-US" sz="3600" dirty="0">
                <a:solidFill>
                  <a:srgbClr val="FF0000"/>
                </a:solidFill>
                <a:latin typeface="Calibri"/>
                <a:ea typeface="Calibri"/>
                <a:cs typeface="Calibri"/>
                <a:sym typeface="Calibri"/>
              </a:rPr>
              <a:t> </a:t>
            </a:r>
            <a:r>
              <a:rPr lang="en-US" sz="3600" dirty="0" err="1">
                <a:solidFill>
                  <a:srgbClr val="7030A0"/>
                </a:solidFill>
                <a:latin typeface="Calibri"/>
                <a:ea typeface="Calibri"/>
                <a:cs typeface="Calibri"/>
                <a:sym typeface="Calibri"/>
              </a:rPr>
              <a:t>ni</a:t>
            </a:r>
            <a:r>
              <a:rPr lang="en-US" sz="3600" dirty="0">
                <a:solidFill>
                  <a:srgbClr val="7030A0"/>
                </a:solidFill>
                <a:latin typeface="Calibri"/>
                <a:ea typeface="Calibri"/>
                <a:cs typeface="Calibri"/>
                <a:sym typeface="Calibri"/>
              </a:rPr>
              <a:t> </a:t>
            </a:r>
            <a:r>
              <a:rPr lang="en-US" sz="3600" dirty="0" err="1">
                <a:solidFill>
                  <a:srgbClr val="7030A0"/>
                </a:solidFill>
                <a:latin typeface="Calibri"/>
                <a:ea typeface="Calibri"/>
                <a:cs typeface="Calibri"/>
                <a:sym typeface="Calibri"/>
              </a:rPr>
              <a:t>identificadas</a:t>
            </a:r>
            <a:r>
              <a:rPr lang="en-US" sz="3600" dirty="0">
                <a:solidFill>
                  <a:srgbClr val="7030A0"/>
                </a:solidFill>
                <a:latin typeface="Calibri"/>
                <a:ea typeface="Calibri"/>
                <a:cs typeface="Calibri"/>
                <a:sym typeface="Calibri"/>
              </a:rPr>
              <a:t> </a:t>
            </a:r>
            <a:r>
              <a:rPr lang="en-US" sz="3600" dirty="0" err="1">
                <a:solidFill>
                  <a:srgbClr val="7030A0"/>
                </a:solidFill>
                <a:latin typeface="Calibri"/>
                <a:ea typeface="Calibri"/>
                <a:cs typeface="Calibri"/>
                <a:sym typeface="Calibri"/>
              </a:rPr>
              <a:t>como</a:t>
            </a:r>
            <a:r>
              <a:rPr lang="en-US" sz="3600" dirty="0">
                <a:solidFill>
                  <a:srgbClr val="7030A0"/>
                </a:solidFill>
                <a:latin typeface="Calibri"/>
                <a:ea typeface="Calibri"/>
                <a:cs typeface="Calibri"/>
                <a:sym typeface="Calibri"/>
              </a:rPr>
              <a:t> tales.</a:t>
            </a:r>
            <a:endParaRPr sz="3600" b="0" i="0" u="none" strike="sngStrike" cap="none" dirty="0">
              <a:solidFill>
                <a:srgbClr val="7030A0"/>
              </a:solidFill>
              <a:latin typeface="Calibri"/>
              <a:ea typeface="Calibri"/>
              <a:cs typeface="Calibri"/>
              <a:sym typeface="Calibri"/>
            </a:endParaRPr>
          </a:p>
          <a:p>
            <a:pPr marL="903288" lvl="0" indent="-719138">
              <a:buClr>
                <a:srgbClr val="FF0000"/>
              </a:buClr>
              <a:buSzPts val="3600"/>
              <a:buFont typeface="Arial"/>
              <a:buChar char="•"/>
            </a:pPr>
            <a:r>
              <a:rPr lang="es-ES" sz="3600" dirty="0">
                <a:solidFill>
                  <a:srgbClr val="FF0000"/>
                </a:solidFill>
                <a:latin typeface="Calibri"/>
                <a:ea typeface="Calibri"/>
                <a:cs typeface="Calibri"/>
                <a:sym typeface="Calibri"/>
              </a:rPr>
              <a:t>Está bien </a:t>
            </a:r>
            <a:r>
              <a:rPr lang="es-ES" sz="3600" dirty="0">
                <a:solidFill>
                  <a:srgbClr val="7030A0"/>
                </a:solidFill>
                <a:latin typeface="Calibri"/>
                <a:ea typeface="Calibri"/>
                <a:cs typeface="Calibri"/>
                <a:sym typeface="Calibri"/>
              </a:rPr>
              <a:t>que los jugadores tomen un trago rápido cuando sea necesario entre peloteos (generalmente cuando alguien está recuperando la pelota)</a:t>
            </a:r>
            <a:r>
              <a:rPr lang="es-ES" sz="3600" dirty="0">
                <a:solidFill>
                  <a:srgbClr val="FF0000"/>
                </a:solidFill>
                <a:latin typeface="Calibri"/>
                <a:ea typeface="Calibri"/>
                <a:cs typeface="Calibri"/>
                <a:sym typeface="Calibri"/>
              </a:rPr>
              <a:t> igual que cuando se usa la toalla.</a:t>
            </a:r>
            <a:endParaRPr sz="3600" b="0" i="0" u="none" strike="noStrike" cap="none" dirty="0">
              <a:solidFill>
                <a:srgbClr val="FF0000"/>
              </a:solidFill>
              <a:latin typeface="Calibri"/>
              <a:ea typeface="Calibri"/>
              <a:cs typeface="Calibri"/>
              <a:sym typeface="Calibri"/>
            </a:endParaRPr>
          </a:p>
          <a:p>
            <a:pPr marL="903288" lvl="0" indent="-719138">
              <a:buClr>
                <a:srgbClr val="18579B"/>
              </a:buClr>
              <a:buSzPts val="3600"/>
              <a:buFont typeface="Arial"/>
              <a:buChar char="•"/>
            </a:pPr>
            <a:r>
              <a:rPr lang="es-ES" sz="3600" dirty="0">
                <a:solidFill>
                  <a:srgbClr val="18579B"/>
                </a:solidFill>
                <a:latin typeface="Calibri"/>
                <a:ea typeface="Calibri"/>
                <a:cs typeface="Calibri"/>
                <a:sym typeface="Calibri"/>
              </a:rPr>
              <a:t>Sin anunciar y sin interrupción del juego.</a:t>
            </a:r>
            <a:endParaRPr dirty="0"/>
          </a:p>
          <a:p>
            <a:pPr marL="903288" lvl="0" indent="-719138">
              <a:buClr>
                <a:srgbClr val="18579B"/>
              </a:buClr>
              <a:buSzPts val="3600"/>
              <a:buFont typeface="Arial"/>
              <a:buChar char="•"/>
            </a:pPr>
            <a:r>
              <a:rPr lang="es-ES" sz="3600" dirty="0">
                <a:solidFill>
                  <a:srgbClr val="18579B"/>
                </a:solidFill>
                <a:latin typeface="Calibri"/>
                <a:ea typeface="Calibri"/>
                <a:cs typeface="Calibri"/>
                <a:sym typeface="Calibri"/>
              </a:rPr>
              <a:t>Esté alerta y cante la puntuación para reanudar el juego después de permitir un</a:t>
            </a:r>
            <a:r>
              <a:rPr lang="es-ES" sz="3600" dirty="0">
                <a:solidFill>
                  <a:srgbClr val="FF0000"/>
                </a:solidFill>
                <a:latin typeface="Calibri"/>
                <a:ea typeface="Calibri"/>
                <a:cs typeface="Calibri"/>
                <a:sym typeface="Calibri"/>
              </a:rPr>
              <a:t> tiempo razonable</a:t>
            </a:r>
            <a:r>
              <a:rPr lang="es-ES" sz="3600" dirty="0">
                <a:solidFill>
                  <a:srgbClr val="18579B"/>
                </a:solidFill>
                <a:latin typeface="Calibri"/>
                <a:ea typeface="Calibri"/>
                <a:cs typeface="Calibri"/>
                <a:sym typeface="Calibri"/>
              </a:rPr>
              <a:t> de acuerdo con las condiciones.</a:t>
            </a:r>
            <a:endParaRPr dirty="0"/>
          </a:p>
        </p:txBody>
      </p:sp>
      <p:sp>
        <p:nvSpPr>
          <p:cNvPr id="1452" name="Google Shape;1452;p183"/>
          <p:cNvSpPr txBox="1">
            <a:spLocks noGrp="1"/>
          </p:cNvSpPr>
          <p:nvPr>
            <p:ph type="sldNum" idx="12"/>
          </p:nvPr>
        </p:nvSpPr>
        <p:spPr>
          <a:xfrm>
            <a:off x="11238654" y="6135087"/>
            <a:ext cx="84158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165</a:t>
            </a:fld>
            <a:endParaRPr dirty="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56"/>
        <p:cNvGrpSpPr/>
        <p:nvPr/>
      </p:nvGrpSpPr>
      <p:grpSpPr>
        <a:xfrm>
          <a:off x="0" y="0"/>
          <a:ext cx="0" cy="0"/>
          <a:chOff x="0" y="0"/>
          <a:chExt cx="0" cy="0"/>
        </a:xfrm>
      </p:grpSpPr>
      <p:sp>
        <p:nvSpPr>
          <p:cNvPr id="1457" name="Google Shape;1457;p184"/>
          <p:cNvSpPr txBox="1"/>
          <p:nvPr/>
        </p:nvSpPr>
        <p:spPr>
          <a:xfrm>
            <a:off x="252548" y="0"/>
            <a:ext cx="11782698" cy="6986488"/>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n-US" sz="4400" b="1" i="1" u="none" strike="noStrike" cap="none" dirty="0" err="1">
                <a:solidFill>
                  <a:srgbClr val="18579B"/>
                </a:solidFill>
                <a:latin typeface="Calibri"/>
                <a:ea typeface="Calibri"/>
                <a:cs typeface="Calibri"/>
                <a:sym typeface="Calibri"/>
              </a:rPr>
              <a:t>Tiempo</a:t>
            </a:r>
            <a:r>
              <a:rPr lang="en-US" sz="4400" b="1" i="1" u="none" strike="noStrike" cap="none" dirty="0">
                <a:solidFill>
                  <a:srgbClr val="18579B"/>
                </a:solidFill>
                <a:latin typeface="Calibri"/>
                <a:ea typeface="Calibri"/>
                <a:cs typeface="Calibri"/>
                <a:sym typeface="Calibri"/>
              </a:rPr>
              <a:t> </a:t>
            </a:r>
            <a:r>
              <a:rPr lang="en-US" sz="4400" b="1" i="1" u="none" strike="noStrike" cap="none" dirty="0" err="1">
                <a:solidFill>
                  <a:srgbClr val="18579B"/>
                </a:solidFill>
                <a:latin typeface="Calibri"/>
                <a:ea typeface="Calibri"/>
                <a:cs typeface="Calibri"/>
                <a:sym typeface="Calibri"/>
              </a:rPr>
              <a:t>Muerto</a:t>
            </a:r>
            <a:r>
              <a:rPr lang="en-US" sz="4400" b="1" i="1" u="none" strike="noStrike" cap="none" dirty="0">
                <a:solidFill>
                  <a:srgbClr val="18579B"/>
                </a:solidFill>
                <a:latin typeface="Calibri"/>
                <a:ea typeface="Calibri"/>
                <a:cs typeface="Calibri"/>
                <a:sym typeface="Calibri"/>
              </a:rPr>
              <a:t> </a:t>
            </a:r>
            <a:r>
              <a:rPr lang="en-US" sz="4400" b="1" i="1" u="none" strike="noStrike" cap="none">
                <a:solidFill>
                  <a:srgbClr val="18579B"/>
                </a:solidFill>
                <a:latin typeface="Calibri"/>
                <a:ea typeface="Calibri"/>
                <a:cs typeface="Calibri"/>
                <a:sym typeface="Calibri"/>
              </a:rPr>
              <a:t>del Árbitro </a:t>
            </a:r>
            <a:r>
              <a:rPr lang="en-US" sz="4400" b="1" i="1" u="none" strike="noStrike" cap="none" dirty="0">
                <a:solidFill>
                  <a:srgbClr val="18579B"/>
                </a:solidFill>
                <a:latin typeface="Calibri"/>
                <a:ea typeface="Calibri"/>
                <a:cs typeface="Calibri"/>
                <a:sym typeface="Calibri"/>
              </a:rPr>
              <a:t>(TMA/RTO) </a:t>
            </a:r>
            <a:endParaRPr dirty="0"/>
          </a:p>
          <a:p>
            <a:pPr marL="0" marR="0" lvl="0" indent="0" algn="ctr" rtl="0">
              <a:lnSpc>
                <a:spcPct val="100000"/>
              </a:lnSpc>
              <a:spcBef>
                <a:spcPts val="0"/>
              </a:spcBef>
              <a:spcAft>
                <a:spcPts val="0"/>
              </a:spcAft>
              <a:buClr>
                <a:srgbClr val="18579B"/>
              </a:buClr>
              <a:buSzPts val="1200"/>
              <a:buFont typeface="Source Sans Pro"/>
              <a:buNone/>
            </a:pPr>
            <a:endParaRPr sz="1200" b="1" i="0" u="none" strike="noStrike" cap="none" dirty="0">
              <a:solidFill>
                <a:srgbClr val="18579B"/>
              </a:solidFill>
              <a:latin typeface="Calibri"/>
              <a:ea typeface="Calibri"/>
              <a:cs typeface="Calibri"/>
              <a:sym typeface="Calibri"/>
            </a:endParaRPr>
          </a:p>
          <a:p>
            <a:pPr marL="903288" marR="0" lvl="0" indent="-903288" algn="l" rtl="0">
              <a:lnSpc>
                <a:spcPct val="100000"/>
              </a:lnSpc>
              <a:spcBef>
                <a:spcPts val="0"/>
              </a:spcBef>
              <a:spcAft>
                <a:spcPts val="0"/>
              </a:spcAft>
              <a:buClr>
                <a:srgbClr val="18579B"/>
              </a:buClr>
              <a:buSzPts val="800"/>
              <a:buFont typeface="Source Sans Pro"/>
              <a:buNone/>
            </a:pPr>
            <a:endParaRPr sz="800" b="0" i="0" u="none" strike="noStrike" cap="none" dirty="0">
              <a:solidFill>
                <a:srgbClr val="18579B"/>
              </a:solidFill>
              <a:latin typeface="Calibri"/>
              <a:ea typeface="Calibri"/>
              <a:cs typeface="Calibri"/>
              <a:sym typeface="Calibri"/>
            </a:endParaRPr>
          </a:p>
          <a:p>
            <a:pPr marL="903288" lvl="0" indent="-719138">
              <a:buClr>
                <a:srgbClr val="18579B"/>
              </a:buClr>
              <a:buSzPts val="3200"/>
              <a:buFont typeface="Arial"/>
              <a:buChar char="•"/>
            </a:pPr>
            <a:r>
              <a:rPr lang="es-ES" sz="3200" dirty="0">
                <a:solidFill>
                  <a:srgbClr val="18579B"/>
                </a:solidFill>
                <a:latin typeface="Calibri"/>
                <a:ea typeface="Calibri"/>
                <a:cs typeface="Calibri"/>
                <a:sym typeface="Calibri"/>
              </a:rPr>
              <a:t>Se utiliza para </a:t>
            </a:r>
            <a:r>
              <a:rPr lang="es-ES" sz="3200" dirty="0">
                <a:solidFill>
                  <a:srgbClr val="FF0000"/>
                </a:solidFill>
                <a:latin typeface="Calibri"/>
                <a:ea typeface="Calibri"/>
                <a:cs typeface="Calibri"/>
                <a:sym typeface="Calibri"/>
              </a:rPr>
              <a:t>tratar circunstancias imprevistas</a:t>
            </a:r>
            <a:r>
              <a:rPr lang="es-ES" sz="3200" dirty="0">
                <a:solidFill>
                  <a:srgbClr val="18579B"/>
                </a:solidFill>
                <a:latin typeface="Calibri"/>
                <a:ea typeface="Calibri"/>
                <a:cs typeface="Calibri"/>
                <a:sym typeface="Calibri"/>
              </a:rPr>
              <a:t> (hemorragia activa, posible situación médica, etc.) – no se cobrará TM/TMM a los jugadores por un TMA (RTO).</a:t>
            </a:r>
            <a:endParaRPr dirty="0"/>
          </a:p>
          <a:p>
            <a:pPr marL="903288" lvl="0" indent="-719138">
              <a:buClr>
                <a:srgbClr val="18579B"/>
              </a:buClr>
              <a:buSzPts val="3200"/>
              <a:buFont typeface="Arial"/>
              <a:buChar char="•"/>
            </a:pPr>
            <a:r>
              <a:rPr lang="es-ES" sz="3200" dirty="0">
                <a:solidFill>
                  <a:srgbClr val="18579B"/>
                </a:solidFill>
                <a:latin typeface="Calibri"/>
                <a:ea typeface="Calibri"/>
                <a:cs typeface="Calibri"/>
                <a:sym typeface="Calibri"/>
              </a:rPr>
              <a:t>Permitir que </a:t>
            </a:r>
            <a:r>
              <a:rPr lang="es-ES" sz="3200" dirty="0">
                <a:solidFill>
                  <a:srgbClr val="FF0000"/>
                </a:solidFill>
                <a:latin typeface="Calibri"/>
                <a:ea typeface="Calibri"/>
                <a:cs typeface="Calibri"/>
                <a:sym typeface="Calibri"/>
              </a:rPr>
              <a:t>se complete el rally</a:t>
            </a:r>
            <a:r>
              <a:rPr lang="es-ES" sz="3200" dirty="0">
                <a:solidFill>
                  <a:srgbClr val="18579B"/>
                </a:solidFill>
                <a:latin typeface="Calibri"/>
                <a:ea typeface="Calibri"/>
                <a:cs typeface="Calibri"/>
                <a:sym typeface="Calibri"/>
              </a:rPr>
              <a:t> y, a continuación, detener el juego.
Marcar un TMA (RTO) </a:t>
            </a:r>
            <a:r>
              <a:rPr lang="es-ES" sz="3200" dirty="0">
                <a:solidFill>
                  <a:srgbClr val="FF0000"/>
                </a:solidFill>
                <a:latin typeface="Calibri"/>
                <a:ea typeface="Calibri"/>
                <a:cs typeface="Calibri"/>
                <a:sym typeface="Calibri"/>
              </a:rPr>
              <a:t>si ningún jugador pide</a:t>
            </a:r>
            <a:r>
              <a:rPr lang="es-ES" sz="3200" dirty="0">
                <a:solidFill>
                  <a:srgbClr val="18579B"/>
                </a:solidFill>
                <a:latin typeface="Calibri"/>
                <a:ea typeface="Calibri"/>
                <a:cs typeface="Calibri"/>
                <a:sym typeface="Calibri"/>
              </a:rPr>
              <a:t> un tiempo muerto.</a:t>
            </a:r>
            <a:endParaRPr dirty="0"/>
          </a:p>
          <a:p>
            <a:pPr marL="903288" lvl="0" indent="-719138">
              <a:buClr>
                <a:srgbClr val="18579B"/>
              </a:buClr>
              <a:buSzPts val="3200"/>
              <a:buFont typeface="Arial"/>
              <a:buChar char="•"/>
            </a:pPr>
            <a:r>
              <a:rPr lang="es-ES" sz="3200" dirty="0">
                <a:solidFill>
                  <a:srgbClr val="18579B"/>
                </a:solidFill>
                <a:latin typeface="Calibri"/>
                <a:ea typeface="Calibri"/>
                <a:cs typeface="Calibri"/>
                <a:sym typeface="Calibri"/>
              </a:rPr>
              <a:t>Anunciar </a:t>
            </a:r>
            <a:r>
              <a:rPr lang="es-ES" sz="3200" dirty="0">
                <a:solidFill>
                  <a:srgbClr val="FF0000"/>
                </a:solidFill>
                <a:latin typeface="Calibri"/>
                <a:ea typeface="Calibri"/>
                <a:cs typeface="Calibri"/>
                <a:sym typeface="Calibri"/>
              </a:rPr>
              <a:t>el motivo</a:t>
            </a:r>
            <a:r>
              <a:rPr lang="es-ES" sz="3200" dirty="0">
                <a:solidFill>
                  <a:srgbClr val="18579B"/>
                </a:solidFill>
                <a:latin typeface="Calibri"/>
                <a:ea typeface="Calibri"/>
                <a:cs typeface="Calibri"/>
                <a:sym typeface="Calibri"/>
              </a:rPr>
              <a:t> del tiempo muerto y la puntuación.</a:t>
            </a:r>
            <a:endParaRPr dirty="0"/>
          </a:p>
          <a:p>
            <a:pPr marL="903288" lvl="0" indent="-719138">
              <a:buClr>
                <a:srgbClr val="FF0000"/>
              </a:buClr>
              <a:buSzPts val="3200"/>
              <a:buFont typeface="Arial"/>
              <a:buChar char="•"/>
            </a:pPr>
            <a:r>
              <a:rPr lang="es-ES" sz="3200" dirty="0">
                <a:solidFill>
                  <a:srgbClr val="FF0000"/>
                </a:solidFill>
                <a:latin typeface="Calibri"/>
                <a:ea typeface="Calibri"/>
                <a:cs typeface="Calibri"/>
                <a:sym typeface="Calibri"/>
              </a:rPr>
              <a:t>Recoger la pelota </a:t>
            </a:r>
            <a:r>
              <a:rPr lang="es-ES" sz="3200" dirty="0">
                <a:solidFill>
                  <a:srgbClr val="7030A0"/>
                </a:solidFill>
                <a:latin typeface="Calibri"/>
                <a:ea typeface="Calibri"/>
                <a:cs typeface="Calibri"/>
                <a:sym typeface="Calibri"/>
              </a:rPr>
              <a:t>si no se coloca debajo de la pala de un jugador.</a:t>
            </a:r>
            <a:endParaRPr dirty="0">
              <a:solidFill>
                <a:srgbClr val="7030A0"/>
              </a:solidFill>
            </a:endParaRPr>
          </a:p>
          <a:p>
            <a:pPr marL="903288" lvl="0" indent="-719138">
              <a:buClr>
                <a:srgbClr val="FF0000"/>
              </a:buClr>
              <a:buSzPts val="3200"/>
              <a:buFont typeface="Arial"/>
              <a:buChar char="•"/>
            </a:pPr>
            <a:r>
              <a:rPr lang="es-ES" sz="3200" dirty="0">
                <a:solidFill>
                  <a:srgbClr val="FF0000"/>
                </a:solidFill>
                <a:latin typeface="Calibri"/>
                <a:ea typeface="Calibri"/>
                <a:cs typeface="Calibri"/>
                <a:sym typeface="Calibri"/>
              </a:rPr>
              <a:t>Sin número máximo </a:t>
            </a:r>
            <a:r>
              <a:rPr lang="es-ES" sz="3200" dirty="0">
                <a:solidFill>
                  <a:srgbClr val="7030A0"/>
                </a:solidFill>
                <a:latin typeface="Calibri"/>
                <a:ea typeface="Calibri"/>
                <a:cs typeface="Calibri"/>
                <a:sym typeface="Calibri"/>
              </a:rPr>
              <a:t>de TMA (RTO)</a:t>
            </a:r>
            <a:r>
              <a:rPr lang="es-ES" sz="3200" dirty="0">
                <a:solidFill>
                  <a:srgbClr val="FF0000"/>
                </a:solidFill>
                <a:latin typeface="Calibri"/>
                <a:ea typeface="Calibri"/>
                <a:cs typeface="Calibri"/>
                <a:sym typeface="Calibri"/>
              </a:rPr>
              <a:t> y sin límite de tiempo.
No se requieren </a:t>
            </a:r>
            <a:r>
              <a:rPr lang="es-ES" sz="3200" dirty="0">
                <a:solidFill>
                  <a:srgbClr val="7030A0"/>
                </a:solidFill>
                <a:latin typeface="Calibri"/>
                <a:ea typeface="Calibri"/>
                <a:cs typeface="Calibri"/>
                <a:sym typeface="Calibri"/>
              </a:rPr>
              <a:t>anotaciones en la hoja de puntuación.</a:t>
            </a:r>
            <a:r>
              <a:rPr lang="es-ES" sz="3200" dirty="0">
                <a:solidFill>
                  <a:srgbClr val="FF0000"/>
                </a:solidFill>
                <a:latin typeface="Calibri"/>
                <a:ea typeface="Calibri"/>
                <a:cs typeface="Calibri"/>
                <a:sym typeface="Calibri"/>
              </a:rPr>
              <a:t>
</a:t>
            </a:r>
            <a:r>
              <a:rPr lang="es-ES" sz="3200" dirty="0">
                <a:solidFill>
                  <a:srgbClr val="18579B"/>
                </a:solidFill>
                <a:latin typeface="Calibri"/>
                <a:ea typeface="Calibri"/>
                <a:cs typeface="Calibri"/>
                <a:sym typeface="Calibri"/>
              </a:rPr>
              <a:t>Cuando se resuelva la situación, dé una advertencia de 15 segundos, anuncie "tiempo" y cante la puntuación.</a:t>
            </a:r>
            <a:endParaRPr dirty="0"/>
          </a:p>
        </p:txBody>
      </p:sp>
      <p:sp>
        <p:nvSpPr>
          <p:cNvPr id="1458" name="Google Shape;1458;p184"/>
          <p:cNvSpPr txBox="1">
            <a:spLocks noGrp="1"/>
          </p:cNvSpPr>
          <p:nvPr>
            <p:ph type="sldNum" idx="12"/>
          </p:nvPr>
        </p:nvSpPr>
        <p:spPr>
          <a:xfrm>
            <a:off x="11238654" y="6135087"/>
            <a:ext cx="796591"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166</a:t>
            </a:fld>
            <a:endParaRPr dirty="0"/>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p185"/>
          <p:cNvSpPr txBox="1"/>
          <p:nvPr/>
        </p:nvSpPr>
        <p:spPr>
          <a:xfrm>
            <a:off x="222191" y="151179"/>
            <a:ext cx="11442818" cy="643249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ES" sz="4400" b="1" i="1" u="none" strike="noStrike" cap="none" dirty="0">
                <a:solidFill>
                  <a:srgbClr val="18579B"/>
                </a:solidFill>
                <a:latin typeface="Calibri"/>
                <a:ea typeface="Calibri"/>
                <a:cs typeface="Calibri"/>
                <a:sym typeface="Calibri"/>
              </a:rPr>
              <a:t>Tiempo Muerto de </a:t>
            </a:r>
            <a:r>
              <a:rPr lang="es-ES" sz="4400" b="1" i="1" u="none" strike="noStrike" cap="none" dirty="0" err="1">
                <a:solidFill>
                  <a:srgbClr val="18579B"/>
                </a:solidFill>
                <a:latin typeface="Calibri"/>
                <a:ea typeface="Calibri"/>
                <a:cs typeface="Calibri"/>
                <a:sym typeface="Calibri"/>
              </a:rPr>
              <a:t>Equipación</a:t>
            </a:r>
            <a:endParaRPr dirty="0"/>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Source Sans Pro"/>
              <a:ea typeface="Source Sans Pro"/>
              <a:cs typeface="Source Sans Pro"/>
              <a:sym typeface="Source Sans Pro"/>
            </a:endParaRPr>
          </a:p>
          <a:p>
            <a:pPr marL="903288" lvl="0" indent="-719138">
              <a:buClr>
                <a:srgbClr val="18579B"/>
              </a:buClr>
              <a:buSzPts val="3600"/>
              <a:buFont typeface="Arial"/>
              <a:buChar char="•"/>
            </a:pPr>
            <a:r>
              <a:rPr lang="es-ES" sz="3600" dirty="0">
                <a:solidFill>
                  <a:srgbClr val="18579B"/>
                </a:solidFill>
                <a:latin typeface="Calibri"/>
                <a:ea typeface="Calibri"/>
                <a:cs typeface="Calibri"/>
                <a:sym typeface="Calibri"/>
              </a:rPr>
              <a:t>A discreción del árbitro si es necesario para una continuación </a:t>
            </a:r>
            <a:r>
              <a:rPr lang="es-ES" sz="3600" dirty="0">
                <a:solidFill>
                  <a:srgbClr val="FF0000"/>
                </a:solidFill>
                <a:latin typeface="Calibri"/>
                <a:ea typeface="Calibri"/>
                <a:cs typeface="Calibri"/>
                <a:sym typeface="Calibri"/>
              </a:rPr>
              <a:t>justa y segura</a:t>
            </a:r>
            <a:r>
              <a:rPr lang="es-ES" sz="3600" dirty="0">
                <a:solidFill>
                  <a:srgbClr val="18579B"/>
                </a:solidFill>
                <a:latin typeface="Calibri"/>
                <a:ea typeface="Calibri"/>
                <a:cs typeface="Calibri"/>
                <a:sym typeface="Calibri"/>
              </a:rPr>
              <a:t> del juego.</a:t>
            </a:r>
            <a:endParaRPr sz="3600" b="0" i="0" u="none" strike="noStrike" cap="none" dirty="0">
              <a:solidFill>
                <a:srgbClr val="000000"/>
              </a:solidFill>
              <a:latin typeface="Calibri"/>
              <a:ea typeface="Calibri"/>
              <a:cs typeface="Calibri"/>
              <a:sym typeface="Calibri"/>
            </a:endParaRPr>
          </a:p>
          <a:p>
            <a:pPr marL="903288" marR="0" lvl="0" indent="-642938" algn="l" rtl="0">
              <a:lnSpc>
                <a:spcPct val="100000"/>
              </a:lnSpc>
              <a:spcBef>
                <a:spcPts val="0"/>
              </a:spcBef>
              <a:spcAft>
                <a:spcPts val="0"/>
              </a:spcAft>
              <a:buClr>
                <a:srgbClr val="18579B"/>
              </a:buClr>
              <a:buSzPts val="1200"/>
              <a:buFont typeface="Arial"/>
              <a:buNone/>
            </a:pPr>
            <a:endParaRPr sz="1200" b="0" i="0" u="none" strike="noStrike" cap="none" dirty="0">
              <a:solidFill>
                <a:srgbClr val="000000"/>
              </a:solidFill>
              <a:latin typeface="Calibri"/>
              <a:ea typeface="Calibri"/>
              <a:cs typeface="Calibri"/>
              <a:sym typeface="Calibri"/>
            </a:endParaRPr>
          </a:p>
          <a:p>
            <a:pPr marL="903288" lvl="0" indent="-719138">
              <a:buClr>
                <a:srgbClr val="18579B"/>
              </a:buClr>
              <a:buSzPts val="3600"/>
              <a:buFont typeface="Arial"/>
              <a:buChar char="•"/>
            </a:pPr>
            <a:r>
              <a:rPr lang="es-ES" sz="3600" dirty="0">
                <a:solidFill>
                  <a:srgbClr val="FF0000"/>
                </a:solidFill>
                <a:latin typeface="Calibri"/>
                <a:ea typeface="Calibri"/>
                <a:cs typeface="Calibri"/>
                <a:sym typeface="Calibri"/>
              </a:rPr>
              <a:t>Duración razonable</a:t>
            </a:r>
            <a:r>
              <a:rPr lang="es-ES" sz="3600" dirty="0">
                <a:solidFill>
                  <a:srgbClr val="18579B"/>
                </a:solidFill>
                <a:latin typeface="Calibri"/>
                <a:ea typeface="Calibri"/>
                <a:cs typeface="Calibri"/>
                <a:sym typeface="Calibri"/>
              </a:rPr>
              <a:t> para corregir el problema.</a:t>
            </a:r>
            <a:endParaRPr sz="3600" b="0" i="0" u="none" strike="noStrike" cap="none" dirty="0">
              <a:solidFill>
                <a:srgbClr val="FF0000"/>
              </a:solidFill>
              <a:latin typeface="Calibri"/>
              <a:ea typeface="Calibri"/>
              <a:cs typeface="Calibri"/>
              <a:sym typeface="Calibri"/>
            </a:endParaRPr>
          </a:p>
          <a:p>
            <a:pPr marL="184150" marR="0" lvl="0" indent="0" algn="l" rtl="0">
              <a:lnSpc>
                <a:spcPct val="100000"/>
              </a:lnSpc>
              <a:spcBef>
                <a:spcPts val="0"/>
              </a:spcBef>
              <a:spcAft>
                <a:spcPts val="0"/>
              </a:spcAft>
              <a:buClr>
                <a:srgbClr val="18579B"/>
              </a:buClr>
              <a:buSzPts val="1200"/>
              <a:buFont typeface="Source Sans Pro"/>
              <a:buNone/>
            </a:pPr>
            <a:endParaRPr sz="1200" b="0" i="0" u="none" strike="noStrike" cap="none" dirty="0">
              <a:solidFill>
                <a:srgbClr val="000000"/>
              </a:solidFill>
              <a:latin typeface="Calibri"/>
              <a:ea typeface="Calibri"/>
              <a:cs typeface="Calibri"/>
              <a:sym typeface="Calibri"/>
            </a:endParaRPr>
          </a:p>
          <a:p>
            <a:pPr marL="903288" lvl="0" indent="-719138">
              <a:buClr>
                <a:srgbClr val="FF0000"/>
              </a:buClr>
              <a:buSzPts val="3600"/>
              <a:buFont typeface="Arial"/>
              <a:buChar char="•"/>
            </a:pPr>
            <a:r>
              <a:rPr lang="en-US" sz="3600" dirty="0">
                <a:solidFill>
                  <a:srgbClr val="FF0000"/>
                </a:solidFill>
                <a:latin typeface="Calibri"/>
                <a:ea typeface="Calibri"/>
                <a:cs typeface="Calibri"/>
                <a:sym typeface="Calibri"/>
              </a:rPr>
              <a:t>Sin </a:t>
            </a:r>
            <a:r>
              <a:rPr lang="en-US" sz="3600" dirty="0" err="1">
                <a:solidFill>
                  <a:srgbClr val="FF0000"/>
                </a:solidFill>
                <a:latin typeface="Calibri"/>
                <a:ea typeface="Calibri"/>
                <a:cs typeface="Calibri"/>
                <a:sym typeface="Calibri"/>
              </a:rPr>
              <a:t>límite</a:t>
            </a:r>
            <a:r>
              <a:rPr lang="en-US" sz="3600" dirty="0">
                <a:solidFill>
                  <a:srgbClr val="FF0000"/>
                </a:solidFill>
                <a:latin typeface="Calibri"/>
                <a:ea typeface="Calibri"/>
                <a:cs typeface="Calibri"/>
                <a:sym typeface="Calibri"/>
              </a:rPr>
              <a:t> </a:t>
            </a:r>
            <a:r>
              <a:rPr lang="en-US" sz="3600" dirty="0">
                <a:solidFill>
                  <a:srgbClr val="7030A0"/>
                </a:solidFill>
                <a:latin typeface="Calibri"/>
                <a:ea typeface="Calibri"/>
                <a:cs typeface="Calibri"/>
                <a:sym typeface="Calibri"/>
              </a:rPr>
              <a:t>de </a:t>
            </a:r>
            <a:r>
              <a:rPr lang="en-US" sz="3600" dirty="0" err="1">
                <a:solidFill>
                  <a:srgbClr val="7030A0"/>
                </a:solidFill>
                <a:latin typeface="Calibri"/>
                <a:ea typeface="Calibri"/>
                <a:cs typeface="Calibri"/>
                <a:sym typeface="Calibri"/>
              </a:rPr>
              <a:t>número</a:t>
            </a:r>
            <a:r>
              <a:rPr lang="en-US" sz="3600" dirty="0">
                <a:solidFill>
                  <a:srgbClr val="7030A0"/>
                </a:solidFill>
                <a:latin typeface="Calibri"/>
                <a:ea typeface="Calibri"/>
                <a:cs typeface="Calibri"/>
                <a:sym typeface="Calibri"/>
              </a:rPr>
              <a:t>.</a:t>
            </a:r>
          </a:p>
          <a:p>
            <a:pPr marL="903288" lvl="0" indent="-719138">
              <a:buClr>
                <a:srgbClr val="FF0000"/>
              </a:buClr>
              <a:buSzPts val="3600"/>
              <a:buFont typeface="Arial"/>
              <a:buChar char="•"/>
            </a:pPr>
            <a:r>
              <a:rPr lang="en-US" sz="3600" b="0" i="0" u="none" strike="noStrike" cap="none" dirty="0" err="1">
                <a:solidFill>
                  <a:srgbClr val="FF0000"/>
                </a:solidFill>
                <a:latin typeface="Calibri"/>
                <a:ea typeface="Calibri"/>
                <a:cs typeface="Calibri"/>
                <a:sym typeface="Calibri"/>
              </a:rPr>
              <a:t>Ejemplos</a:t>
            </a:r>
            <a:r>
              <a:rPr lang="en-US" sz="3600" b="0" i="0" u="none" strike="noStrike" cap="none" dirty="0">
                <a:solidFill>
                  <a:srgbClr val="FF0000"/>
                </a:solidFill>
                <a:latin typeface="Calibri"/>
                <a:ea typeface="Calibri"/>
                <a:cs typeface="Calibri"/>
                <a:sym typeface="Calibri"/>
              </a:rPr>
              <a:t> de </a:t>
            </a:r>
            <a:r>
              <a:rPr lang="en-US" sz="3600" b="0" i="0" u="none" strike="noStrike" cap="none" dirty="0" err="1">
                <a:solidFill>
                  <a:srgbClr val="FF0000"/>
                </a:solidFill>
                <a:latin typeface="Calibri"/>
                <a:ea typeface="Calibri"/>
                <a:cs typeface="Calibri"/>
                <a:sym typeface="Calibri"/>
              </a:rPr>
              <a:t>razones</a:t>
            </a:r>
            <a:r>
              <a:rPr lang="en-US" sz="3600" b="0" i="0" u="none" strike="noStrike" cap="none" dirty="0">
                <a:solidFill>
                  <a:srgbClr val="FF0000"/>
                </a:solidFill>
                <a:latin typeface="Calibri"/>
                <a:ea typeface="Calibri"/>
                <a:cs typeface="Calibri"/>
                <a:sym typeface="Calibri"/>
              </a:rPr>
              <a:t> </a:t>
            </a:r>
            <a:r>
              <a:rPr lang="en-US" sz="3600" b="0" i="0" u="none" strike="noStrike" cap="none" dirty="0" err="1">
                <a:solidFill>
                  <a:srgbClr val="FF0000"/>
                </a:solidFill>
                <a:latin typeface="Calibri"/>
                <a:ea typeface="Calibri"/>
                <a:cs typeface="Calibri"/>
                <a:sym typeface="Calibri"/>
              </a:rPr>
              <a:t>válidas</a:t>
            </a:r>
            <a:r>
              <a:rPr lang="en-US" sz="3600" b="0" i="0" u="none" strike="noStrike" cap="none" dirty="0">
                <a:solidFill>
                  <a:srgbClr val="7030A0"/>
                </a:solidFill>
                <a:latin typeface="Calibri"/>
                <a:ea typeface="Calibri"/>
                <a:cs typeface="Calibri"/>
                <a:sym typeface="Calibri"/>
              </a:rPr>
              <a:t>: </a:t>
            </a:r>
            <a:r>
              <a:rPr lang="en-US" sz="3600" b="0" i="0" u="none" strike="noStrike" cap="none" dirty="0" err="1">
                <a:solidFill>
                  <a:srgbClr val="7030A0"/>
                </a:solidFill>
                <a:latin typeface="Calibri"/>
                <a:ea typeface="Calibri"/>
                <a:cs typeface="Calibri"/>
                <a:sym typeface="Calibri"/>
              </a:rPr>
              <a:t>pala</a:t>
            </a:r>
            <a:r>
              <a:rPr lang="en-US" sz="3600" b="0" i="0" u="none" strike="noStrike" cap="none" dirty="0">
                <a:solidFill>
                  <a:srgbClr val="7030A0"/>
                </a:solidFill>
                <a:latin typeface="Calibri"/>
                <a:ea typeface="Calibri"/>
                <a:cs typeface="Calibri"/>
                <a:sym typeface="Calibri"/>
              </a:rPr>
              <a:t> </a:t>
            </a:r>
            <a:r>
              <a:rPr lang="en-US" sz="3600" b="0" i="0" u="none" strike="noStrike" cap="none" dirty="0" err="1">
                <a:solidFill>
                  <a:srgbClr val="7030A0"/>
                </a:solidFill>
                <a:latin typeface="Calibri"/>
                <a:ea typeface="Calibri"/>
                <a:cs typeface="Calibri"/>
                <a:sym typeface="Calibri"/>
              </a:rPr>
              <a:t>rota</a:t>
            </a:r>
            <a:r>
              <a:rPr lang="en-US" sz="3600" b="0" i="0" u="none" strike="noStrike" cap="none" dirty="0">
                <a:solidFill>
                  <a:srgbClr val="7030A0"/>
                </a:solidFill>
                <a:latin typeface="Calibri"/>
                <a:ea typeface="Calibri"/>
                <a:cs typeface="Calibri"/>
                <a:sym typeface="Calibri"/>
              </a:rPr>
              <a:t>; </a:t>
            </a:r>
            <a:r>
              <a:rPr lang="en-US" sz="3600" b="0" i="0" u="none" strike="noStrike" cap="none" dirty="0" err="1">
                <a:solidFill>
                  <a:srgbClr val="7030A0"/>
                </a:solidFill>
                <a:latin typeface="Calibri"/>
                <a:ea typeface="Calibri"/>
                <a:cs typeface="Calibri"/>
                <a:sym typeface="Calibri"/>
              </a:rPr>
              <a:t>cordones</a:t>
            </a:r>
            <a:r>
              <a:rPr lang="en-US" sz="3600" b="0" i="0" u="none" strike="noStrike" cap="none" dirty="0">
                <a:solidFill>
                  <a:srgbClr val="7030A0"/>
                </a:solidFill>
                <a:latin typeface="Calibri"/>
                <a:ea typeface="Calibri"/>
                <a:cs typeface="Calibri"/>
                <a:sym typeface="Calibri"/>
              </a:rPr>
              <a:t> rotos; </a:t>
            </a:r>
            <a:r>
              <a:rPr lang="en-US" sz="3600" b="0" i="0" u="none" strike="noStrike" cap="none" dirty="0" err="1">
                <a:solidFill>
                  <a:srgbClr val="7030A0"/>
                </a:solidFill>
                <a:latin typeface="Calibri"/>
                <a:ea typeface="Calibri"/>
                <a:cs typeface="Calibri"/>
                <a:sym typeface="Calibri"/>
              </a:rPr>
              <a:t>pantalones</a:t>
            </a:r>
            <a:r>
              <a:rPr lang="en-US" sz="3600" b="0" i="0" u="none" strike="noStrike" cap="none" dirty="0">
                <a:solidFill>
                  <a:srgbClr val="7030A0"/>
                </a:solidFill>
                <a:latin typeface="Calibri"/>
                <a:ea typeface="Calibri"/>
                <a:cs typeface="Calibri"/>
                <a:sym typeface="Calibri"/>
              </a:rPr>
              <a:t> </a:t>
            </a:r>
            <a:r>
              <a:rPr lang="en-US" sz="3600" b="0" i="0" u="none" strike="noStrike" cap="none" dirty="0" err="1">
                <a:solidFill>
                  <a:srgbClr val="7030A0"/>
                </a:solidFill>
                <a:latin typeface="Calibri"/>
                <a:ea typeface="Calibri"/>
                <a:cs typeface="Calibri"/>
                <a:sym typeface="Calibri"/>
              </a:rPr>
              <a:t>rasgados</a:t>
            </a:r>
            <a:r>
              <a:rPr lang="en-US" sz="3600" b="0" i="0" u="none" strike="noStrike" cap="none" dirty="0">
                <a:solidFill>
                  <a:srgbClr val="7030A0"/>
                </a:solidFill>
                <a:latin typeface="Calibri"/>
                <a:ea typeface="Calibri"/>
                <a:cs typeface="Calibri"/>
                <a:sym typeface="Calibri"/>
              </a:rPr>
              <a:t>; </a:t>
            </a:r>
            <a:r>
              <a:rPr lang="en-US" sz="3600" b="0" i="0" u="none" strike="noStrike" cap="none" dirty="0" err="1">
                <a:solidFill>
                  <a:srgbClr val="7030A0"/>
                </a:solidFill>
                <a:latin typeface="Calibri"/>
                <a:ea typeface="Calibri"/>
                <a:cs typeface="Calibri"/>
                <a:sym typeface="Calibri"/>
              </a:rPr>
              <a:t>lentes</a:t>
            </a:r>
            <a:r>
              <a:rPr lang="en-US" sz="3600" b="0" i="0" u="none" strike="noStrike" cap="none" dirty="0">
                <a:solidFill>
                  <a:srgbClr val="7030A0"/>
                </a:solidFill>
                <a:latin typeface="Calibri"/>
                <a:ea typeface="Calibri"/>
                <a:cs typeface="Calibri"/>
                <a:sym typeface="Calibri"/>
              </a:rPr>
              <a:t> de </a:t>
            </a:r>
            <a:r>
              <a:rPr lang="en-US" sz="3600" b="0" i="0" u="none" strike="noStrike" cap="none" dirty="0" err="1">
                <a:solidFill>
                  <a:srgbClr val="7030A0"/>
                </a:solidFill>
                <a:latin typeface="Calibri"/>
                <a:ea typeface="Calibri"/>
                <a:cs typeface="Calibri"/>
                <a:sym typeface="Calibri"/>
              </a:rPr>
              <a:t>contacto</a:t>
            </a:r>
            <a:r>
              <a:rPr lang="en-US" sz="3600" b="0" i="0" u="none" strike="noStrike" cap="none" dirty="0">
                <a:solidFill>
                  <a:srgbClr val="7030A0"/>
                </a:solidFill>
                <a:latin typeface="Calibri"/>
                <a:ea typeface="Calibri"/>
                <a:cs typeface="Calibri"/>
                <a:sym typeface="Calibri"/>
              </a:rPr>
              <a:t> </a:t>
            </a:r>
            <a:r>
              <a:rPr lang="en-US" sz="3600" b="0" i="0" u="none" strike="noStrike" cap="none" dirty="0" err="1">
                <a:solidFill>
                  <a:srgbClr val="7030A0"/>
                </a:solidFill>
                <a:latin typeface="Calibri"/>
                <a:ea typeface="Calibri"/>
                <a:cs typeface="Calibri"/>
                <a:sym typeface="Calibri"/>
              </a:rPr>
              <a:t>desplazadas</a:t>
            </a:r>
            <a:r>
              <a:rPr lang="en-US" sz="3600" b="0" i="0" u="none" strike="noStrike" cap="none" dirty="0">
                <a:solidFill>
                  <a:srgbClr val="7030A0"/>
                </a:solidFill>
                <a:latin typeface="Calibri"/>
                <a:ea typeface="Calibri"/>
                <a:cs typeface="Calibri"/>
                <a:sym typeface="Calibri"/>
              </a:rPr>
              <a:t>, etc.</a:t>
            </a:r>
          </a:p>
          <a:p>
            <a:pPr marL="903288" lvl="0" indent="-719138">
              <a:buClr>
                <a:srgbClr val="FF0000"/>
              </a:buClr>
              <a:buSzPts val="3600"/>
              <a:buFont typeface="Arial"/>
              <a:buChar char="•"/>
            </a:pPr>
            <a:r>
              <a:rPr lang="es-ES" sz="3600" i="1" dirty="0">
                <a:solidFill>
                  <a:srgbClr val="FF0000"/>
                </a:solidFill>
                <a:latin typeface="Calibri"/>
                <a:ea typeface="Calibri"/>
                <a:cs typeface="Calibri"/>
                <a:sym typeface="Calibri"/>
              </a:rPr>
              <a:t>Una vez solucionado</a:t>
            </a:r>
            <a:r>
              <a:rPr lang="es-ES" sz="3600" i="1" dirty="0">
                <a:solidFill>
                  <a:srgbClr val="7030A0"/>
                </a:solidFill>
                <a:latin typeface="Calibri"/>
                <a:ea typeface="Calibri"/>
                <a:cs typeface="Calibri"/>
                <a:sym typeface="Calibri"/>
              </a:rPr>
              <a:t>: Advertencia de 15 segundos, seguida de "Tiempo" y cantar la puntuación.</a:t>
            </a:r>
            <a:endParaRPr sz="3600" b="0" i="1" u="none" strike="noStrike" cap="none" dirty="0">
              <a:solidFill>
                <a:srgbClr val="7030A0"/>
              </a:solidFill>
              <a:latin typeface="Calibri"/>
              <a:ea typeface="Calibri"/>
              <a:cs typeface="Calibri"/>
              <a:sym typeface="Calibri"/>
            </a:endParaRPr>
          </a:p>
        </p:txBody>
      </p:sp>
      <p:sp>
        <p:nvSpPr>
          <p:cNvPr id="1464" name="Google Shape;1464;p185"/>
          <p:cNvSpPr txBox="1">
            <a:spLocks noGrp="1"/>
          </p:cNvSpPr>
          <p:nvPr>
            <p:ph type="sldNum" idx="12"/>
          </p:nvPr>
        </p:nvSpPr>
        <p:spPr>
          <a:xfrm>
            <a:off x="11238654" y="6135087"/>
            <a:ext cx="84158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167</a:t>
            </a:fld>
            <a:endParaRPr dirty="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027BB6-D4D6-FACC-E674-AA7E5776C291}"/>
              </a:ext>
            </a:extLst>
          </p:cNvPr>
          <p:cNvSpPr>
            <a:spLocks noGrp="1"/>
          </p:cNvSpPr>
          <p:nvPr>
            <p:ph type="title"/>
          </p:nvPr>
        </p:nvSpPr>
        <p:spPr/>
        <p:txBody>
          <a:bodyPr/>
          <a:lstStyle/>
          <a:p>
            <a:r>
              <a:rPr lang="es-ES" b="1" i="1" dirty="0"/>
              <a:t>SECCIÓN 7</a:t>
            </a:r>
          </a:p>
        </p:txBody>
      </p:sp>
      <p:sp>
        <p:nvSpPr>
          <p:cNvPr id="3" name="Marcador de texto 2">
            <a:extLst>
              <a:ext uri="{FF2B5EF4-FFF2-40B4-BE49-F238E27FC236}">
                <a16:creationId xmlns:a16="http://schemas.microsoft.com/office/drawing/2014/main" id="{03A096C4-B30A-5BBF-4BFB-7D3BDE82D94B}"/>
              </a:ext>
            </a:extLst>
          </p:cNvPr>
          <p:cNvSpPr>
            <a:spLocks noGrp="1"/>
          </p:cNvSpPr>
          <p:nvPr>
            <p:ph type="body" idx="1"/>
          </p:nvPr>
        </p:nvSpPr>
        <p:spPr/>
        <p:txBody>
          <a:bodyPr/>
          <a:lstStyle/>
          <a:p>
            <a:pPr algn="ctr"/>
            <a:r>
              <a:rPr lang="es-ES" b="1" i="1" dirty="0">
                <a:solidFill>
                  <a:srgbClr val="7030A0"/>
                </a:solidFill>
              </a:rPr>
              <a:t>SITUACIONES CLAVE</a:t>
            </a:r>
          </a:p>
        </p:txBody>
      </p:sp>
      <p:sp>
        <p:nvSpPr>
          <p:cNvPr id="4" name="Marcador de número de diapositiva 3">
            <a:extLst>
              <a:ext uri="{FF2B5EF4-FFF2-40B4-BE49-F238E27FC236}">
                <a16:creationId xmlns:a16="http://schemas.microsoft.com/office/drawing/2014/main" id="{14D690C7-D7BA-84BD-D313-A84C377C53E9}"/>
              </a:ext>
            </a:extLst>
          </p:cNvPr>
          <p:cNvSpPr>
            <a:spLocks noGrp="1"/>
          </p:cNvSpPr>
          <p:nvPr>
            <p:ph type="sldNum" idx="12"/>
          </p:nvPr>
        </p:nvSpPr>
        <p:spPr>
          <a:xfrm>
            <a:off x="11057467" y="6139461"/>
            <a:ext cx="793874" cy="637541"/>
          </a:xfrm>
        </p:spPr>
        <p:txBody>
          <a:bodyPr/>
          <a:lstStyle/>
          <a:p>
            <a:pPr marL="0" lvl="0" indent="0" algn="r" rtl="0">
              <a:spcBef>
                <a:spcPts val="0"/>
              </a:spcBef>
              <a:spcAft>
                <a:spcPts val="0"/>
              </a:spcAft>
              <a:buNone/>
            </a:pPr>
            <a:fld id="{00000000-1234-1234-1234-123412341234}" type="slidenum">
              <a:rPr lang="en-US" smtClean="0"/>
              <a:t>168</a:t>
            </a:fld>
            <a:endParaRPr lang="en-US" dirty="0"/>
          </a:p>
        </p:txBody>
      </p:sp>
    </p:spTree>
    <p:extLst>
      <p:ext uri="{BB962C8B-B14F-4D97-AF65-F5344CB8AC3E}">
        <p14:creationId xmlns:p14="http://schemas.microsoft.com/office/powerpoint/2010/main" val="35008683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469" name="Google Shape;1469;p186"/>
          <p:cNvSpPr txBox="1"/>
          <p:nvPr/>
        </p:nvSpPr>
        <p:spPr>
          <a:xfrm>
            <a:off x="452487" y="457200"/>
            <a:ext cx="11142481" cy="6063158"/>
          </a:xfrm>
          <a:prstGeom prst="rect">
            <a:avLst/>
          </a:prstGeom>
          <a:noFill/>
          <a:ln>
            <a:noFill/>
          </a:ln>
        </p:spPr>
        <p:txBody>
          <a:bodyPr spcFirstLastPara="1" wrap="square" lIns="45700" tIns="45700" rIns="45700" bIns="45700" anchor="t" anchorCtr="0">
            <a:spAutoFit/>
          </a:bodyPr>
          <a:lstStyle/>
          <a:p>
            <a:pPr lvl="0" algn="ctr">
              <a:buClr>
                <a:srgbClr val="18579B"/>
              </a:buClr>
              <a:buSzPts val="4400"/>
            </a:pPr>
            <a:r>
              <a:rPr lang="es-ES" sz="4400" b="1" dirty="0">
                <a:solidFill>
                  <a:srgbClr val="18579B"/>
                </a:solidFill>
                <a:latin typeface="Calibri"/>
                <a:ea typeface="Calibri"/>
                <a:cs typeface="Calibri"/>
                <a:sym typeface="Calibri"/>
              </a:rPr>
              <a:t>Manual de arbitraje de USAP 2024  
Apéndices clave
</a:t>
            </a:r>
            <a:endParaRPr sz="4400" b="1" i="0" u="none" strike="noStrike" cap="none" dirty="0">
              <a:solidFill>
                <a:srgbClr val="000000"/>
              </a:solidFill>
              <a:latin typeface="Calibri"/>
              <a:ea typeface="Calibri"/>
              <a:cs typeface="Calibri"/>
              <a:sym typeface="Calibri"/>
            </a:endParaRPr>
          </a:p>
          <a:p>
            <a:pPr marL="184150" lvl="0">
              <a:buClr>
                <a:srgbClr val="18579B"/>
              </a:buClr>
              <a:buSzPts val="3200"/>
            </a:pPr>
            <a:r>
              <a:rPr lang="es-ES" sz="3200" b="1" i="1" dirty="0">
                <a:solidFill>
                  <a:srgbClr val="18579B"/>
                </a:solidFill>
                <a:latin typeface="Calibri"/>
                <a:ea typeface="Calibri"/>
                <a:cs typeface="Calibri"/>
                <a:sym typeface="Calibri"/>
              </a:rPr>
              <a:t>Apéndice B – Sanciones por conducta antideportiva y comportamiento inapropiado.
</a:t>
            </a:r>
            <a:endParaRPr sz="3200" b="1" i="1" u="none" strike="noStrike" cap="none" dirty="0">
              <a:solidFill>
                <a:srgbClr val="000000"/>
              </a:solidFill>
              <a:latin typeface="Calibri"/>
              <a:ea typeface="Calibri"/>
              <a:cs typeface="Calibri"/>
              <a:sym typeface="Calibri"/>
            </a:endParaRPr>
          </a:p>
          <a:p>
            <a:pPr marL="184150" lvl="0">
              <a:buClr>
                <a:srgbClr val="18579B"/>
              </a:buClr>
              <a:buSzPts val="3200"/>
            </a:pPr>
            <a:r>
              <a:rPr lang="en-US" sz="3200" b="1" i="1" dirty="0" err="1">
                <a:solidFill>
                  <a:srgbClr val="18579B"/>
                </a:solidFill>
                <a:latin typeface="Calibri"/>
                <a:ea typeface="Calibri"/>
                <a:cs typeface="Calibri"/>
                <a:sym typeface="Calibri"/>
              </a:rPr>
              <a:t>Apéndice</a:t>
            </a:r>
            <a:r>
              <a:rPr lang="en-US" sz="3200" b="1" i="1" dirty="0">
                <a:solidFill>
                  <a:srgbClr val="18579B"/>
                </a:solidFill>
                <a:latin typeface="Calibri"/>
                <a:ea typeface="Calibri"/>
                <a:cs typeface="Calibri"/>
                <a:sym typeface="Calibri"/>
              </a:rPr>
              <a:t> C – Cantos y </a:t>
            </a:r>
            <a:r>
              <a:rPr lang="en-US" sz="3200" b="1" i="1" dirty="0" err="1">
                <a:solidFill>
                  <a:srgbClr val="18579B"/>
                </a:solidFill>
                <a:latin typeface="Calibri"/>
                <a:ea typeface="Calibri"/>
                <a:cs typeface="Calibri"/>
                <a:sym typeface="Calibri"/>
              </a:rPr>
              <a:t>Avisos</a:t>
            </a:r>
            <a:r>
              <a:rPr lang="en-US" sz="3200" b="1" i="1" dirty="0">
                <a:solidFill>
                  <a:srgbClr val="18579B"/>
                </a:solidFill>
                <a:latin typeface="Calibri"/>
                <a:ea typeface="Calibri"/>
                <a:cs typeface="Calibri"/>
                <a:sym typeface="Calibri"/>
              </a:rPr>
              <a:t> </a:t>
            </a:r>
            <a:r>
              <a:rPr lang="en-US" sz="3200" b="1" i="1" dirty="0" err="1">
                <a:solidFill>
                  <a:srgbClr val="18579B"/>
                </a:solidFill>
                <a:latin typeface="Calibri"/>
                <a:ea typeface="Calibri"/>
                <a:cs typeface="Calibri"/>
                <a:sym typeface="Calibri"/>
              </a:rPr>
              <a:t>Estandarizados</a:t>
            </a:r>
            <a:r>
              <a:rPr lang="en-US" sz="3200" b="1" i="1" dirty="0">
                <a:solidFill>
                  <a:srgbClr val="18579B"/>
                </a:solidFill>
                <a:latin typeface="Calibri"/>
                <a:ea typeface="Calibri"/>
                <a:cs typeface="Calibri"/>
                <a:sym typeface="Calibri"/>
              </a:rPr>
              <a:t>.
</a:t>
            </a:r>
            <a:endParaRPr sz="3200" b="1" i="1" u="none" strike="noStrike" cap="none" dirty="0">
              <a:solidFill>
                <a:srgbClr val="18579B"/>
              </a:solidFill>
              <a:latin typeface="Calibri"/>
              <a:ea typeface="Calibri"/>
              <a:cs typeface="Calibri"/>
              <a:sym typeface="Calibri"/>
            </a:endParaRPr>
          </a:p>
          <a:p>
            <a:pPr marL="184150" lvl="0">
              <a:buClr>
                <a:srgbClr val="18579B"/>
              </a:buClr>
              <a:buSzPts val="3200"/>
            </a:pPr>
            <a:r>
              <a:rPr lang="es-ES" sz="3200" b="1" i="1" dirty="0">
                <a:solidFill>
                  <a:srgbClr val="18579B"/>
                </a:solidFill>
                <a:latin typeface="Calibri"/>
                <a:ea typeface="Calibri"/>
                <a:cs typeface="Calibri"/>
                <a:sym typeface="Calibri"/>
              </a:rPr>
              <a:t>Apéndice D – Ejemplos de Sesiones Informativas Previas al Partido.
</a:t>
            </a:r>
            <a:endParaRPr sz="3200" b="0" i="0" u="none" strike="noStrike" cap="none" dirty="0">
              <a:solidFill>
                <a:srgbClr val="18579B"/>
              </a:solidFill>
              <a:latin typeface="Calibri"/>
              <a:ea typeface="Calibri"/>
              <a:cs typeface="Calibri"/>
              <a:sym typeface="Calibri"/>
            </a:endParaRPr>
          </a:p>
        </p:txBody>
      </p:sp>
      <p:sp>
        <p:nvSpPr>
          <p:cNvPr id="1470" name="Google Shape;1470;p186"/>
          <p:cNvSpPr txBox="1">
            <a:spLocks noGrp="1"/>
          </p:cNvSpPr>
          <p:nvPr>
            <p:ph type="sldNum" idx="12"/>
          </p:nvPr>
        </p:nvSpPr>
        <p:spPr>
          <a:xfrm>
            <a:off x="11238654" y="6135087"/>
            <a:ext cx="84158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169</a:t>
            </a:fld>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5"/>
          <p:cNvSpPr txBox="1">
            <a:spLocks noGrp="1"/>
          </p:cNvSpPr>
          <p:nvPr>
            <p:ph type="body" idx="1"/>
          </p:nvPr>
        </p:nvSpPr>
        <p:spPr>
          <a:xfrm>
            <a:off x="0" y="228600"/>
            <a:ext cx="12192000" cy="6629400"/>
          </a:xfrm>
          <a:prstGeom prst="rect">
            <a:avLst/>
          </a:prstGeom>
          <a:noFill/>
          <a:ln>
            <a:noFill/>
          </a:ln>
        </p:spPr>
        <p:txBody>
          <a:bodyPr spcFirstLastPara="1" wrap="square" lIns="45700" tIns="45700" rIns="45700" bIns="45700" anchor="t" anchorCtr="0">
            <a:normAutofit fontScale="70000" lnSpcReduction="20000"/>
          </a:bodyPr>
          <a:lstStyle/>
          <a:p>
            <a:pPr marL="0" lvl="1" indent="349250" algn="ctr" rtl="0">
              <a:lnSpc>
                <a:spcPct val="100000"/>
              </a:lnSpc>
              <a:spcBef>
                <a:spcPts val="0"/>
              </a:spcBef>
              <a:spcAft>
                <a:spcPts val="0"/>
              </a:spcAft>
              <a:buSzPct val="100000"/>
              <a:buFont typeface="Noto Sans Symbols"/>
              <a:buNone/>
            </a:pPr>
            <a:r>
              <a:rPr lang="en-US" sz="6200" b="1" i="1" dirty="0" err="1"/>
              <a:t>Definición</a:t>
            </a:r>
            <a:r>
              <a:rPr lang="en-US" sz="6200" b="1" i="1" dirty="0"/>
              <a:t> de </a:t>
            </a:r>
            <a:r>
              <a:rPr lang="en-US" sz="6200" b="1" i="1" dirty="0" err="1"/>
              <a:t>Términos</a:t>
            </a:r>
            <a:r>
              <a:rPr lang="en-US" sz="6200" b="1" i="1" dirty="0"/>
              <a:t> Clave (</a:t>
            </a:r>
            <a:r>
              <a:rPr lang="en-US" sz="6200" b="1" i="1" dirty="0" err="1"/>
              <a:t>cont</a:t>
            </a:r>
            <a:r>
              <a:rPr lang="en-US" sz="6200" b="1" i="1" dirty="0"/>
              <a:t>)</a:t>
            </a:r>
            <a:endParaRPr sz="6200" dirty="0"/>
          </a:p>
          <a:p>
            <a:pPr marL="349250" lvl="1" indent="-222250" algn="ctr" rtl="0">
              <a:lnSpc>
                <a:spcPct val="100000"/>
              </a:lnSpc>
              <a:spcBef>
                <a:spcPts val="600"/>
              </a:spcBef>
              <a:spcAft>
                <a:spcPts val="0"/>
              </a:spcAft>
              <a:buClr>
                <a:srgbClr val="18579B"/>
              </a:buClr>
              <a:buSzPct val="100000"/>
              <a:buNone/>
            </a:pPr>
            <a:endParaRPr sz="3200" b="1" dirty="0">
              <a:solidFill>
                <a:srgbClr val="18579B"/>
              </a:solidFill>
            </a:endParaRPr>
          </a:p>
          <a:p>
            <a:pPr marL="450850" lvl="0" indent="-450850">
              <a:buClr>
                <a:srgbClr val="18579B"/>
              </a:buClr>
              <a:buSzPct val="110000"/>
              <a:buFont typeface="Arial"/>
              <a:buChar char="•"/>
            </a:pPr>
            <a:r>
              <a:rPr lang="en-US" sz="4700" dirty="0">
                <a:solidFill>
                  <a:srgbClr val="18579B"/>
                </a:solidFill>
              </a:rPr>
              <a:t>3.A.3 </a:t>
            </a:r>
            <a:r>
              <a:rPr lang="en-US" sz="4700" b="1" dirty="0" err="1">
                <a:solidFill>
                  <a:srgbClr val="18579B"/>
                </a:solidFill>
              </a:rPr>
              <a:t>Aconsejar</a:t>
            </a:r>
            <a:r>
              <a:rPr lang="en-US" sz="4700" dirty="0">
                <a:solidFill>
                  <a:srgbClr val="18579B"/>
                </a:solidFill>
              </a:rPr>
              <a:t> (</a:t>
            </a:r>
            <a:r>
              <a:rPr lang="en-US" sz="4700" b="1" dirty="0">
                <a:solidFill>
                  <a:srgbClr val="18579B"/>
                </a:solidFill>
              </a:rPr>
              <a:t>Coaching)</a:t>
            </a:r>
            <a:r>
              <a:rPr lang="en-US" sz="4700" dirty="0">
                <a:solidFill>
                  <a:srgbClr val="18579B"/>
                </a:solidFill>
              </a:rPr>
              <a:t> – </a:t>
            </a:r>
            <a:r>
              <a:rPr lang="en-US" sz="4700" dirty="0" err="1">
                <a:solidFill>
                  <a:srgbClr val="18579B"/>
                </a:solidFill>
              </a:rPr>
              <a:t>Comunicación</a:t>
            </a:r>
            <a:r>
              <a:rPr lang="en-US" sz="4700" dirty="0">
                <a:solidFill>
                  <a:srgbClr val="18579B"/>
                </a:solidFill>
              </a:rPr>
              <a:t> de </a:t>
            </a:r>
            <a:r>
              <a:rPr lang="en-US" sz="4700" dirty="0" err="1">
                <a:solidFill>
                  <a:srgbClr val="18579B"/>
                </a:solidFill>
              </a:rPr>
              <a:t>información</a:t>
            </a:r>
            <a:r>
              <a:rPr lang="en-US" sz="4700" dirty="0">
                <a:solidFill>
                  <a:srgbClr val="18579B"/>
                </a:solidFill>
              </a:rPr>
              <a:t> de </a:t>
            </a:r>
            <a:r>
              <a:rPr lang="en-US" sz="4700" dirty="0" err="1">
                <a:solidFill>
                  <a:srgbClr val="18579B"/>
                </a:solidFill>
              </a:rPr>
              <a:t>alguien</a:t>
            </a:r>
            <a:r>
              <a:rPr lang="en-US" sz="4700" dirty="0">
                <a:solidFill>
                  <a:srgbClr val="18579B"/>
                </a:solidFill>
              </a:rPr>
              <a:t> </a:t>
            </a:r>
            <a:r>
              <a:rPr lang="en-US" sz="4700" dirty="0" err="1">
                <a:solidFill>
                  <a:srgbClr val="18579B"/>
                </a:solidFill>
              </a:rPr>
              <a:t>diferente</a:t>
            </a:r>
            <a:r>
              <a:rPr lang="en-US" sz="4700" dirty="0">
                <a:solidFill>
                  <a:srgbClr val="18579B"/>
                </a:solidFill>
              </a:rPr>
              <a:t> al </a:t>
            </a:r>
            <a:r>
              <a:rPr lang="en-US" sz="4700" dirty="0" err="1">
                <a:solidFill>
                  <a:srgbClr val="18579B"/>
                </a:solidFill>
              </a:rPr>
              <a:t>compañero</a:t>
            </a:r>
            <a:r>
              <a:rPr lang="en-US" sz="4700" dirty="0">
                <a:solidFill>
                  <a:srgbClr val="18579B"/>
                </a:solidFill>
              </a:rPr>
              <a:t> que </a:t>
            </a:r>
            <a:r>
              <a:rPr lang="en-US" sz="4700" dirty="0" err="1">
                <a:solidFill>
                  <a:srgbClr val="18579B"/>
                </a:solidFill>
              </a:rPr>
              <a:t>suponga</a:t>
            </a:r>
            <a:r>
              <a:rPr lang="en-US" sz="4700" dirty="0">
                <a:solidFill>
                  <a:srgbClr val="18579B"/>
                </a:solidFill>
              </a:rPr>
              <a:t> </a:t>
            </a:r>
            <a:r>
              <a:rPr lang="en-US" sz="4700" dirty="0" err="1">
                <a:solidFill>
                  <a:srgbClr val="18579B"/>
                </a:solidFill>
              </a:rPr>
              <a:t>ganar</a:t>
            </a:r>
            <a:r>
              <a:rPr lang="en-US" sz="4700" dirty="0">
                <a:solidFill>
                  <a:srgbClr val="18579B"/>
                </a:solidFill>
              </a:rPr>
              <a:t> </a:t>
            </a:r>
            <a:r>
              <a:rPr lang="en-US" sz="4700" dirty="0" err="1">
                <a:solidFill>
                  <a:srgbClr val="18579B"/>
                </a:solidFill>
              </a:rPr>
              <a:t>ventaja</a:t>
            </a:r>
            <a:r>
              <a:rPr lang="en-US" sz="4700" dirty="0">
                <a:solidFill>
                  <a:srgbClr val="18579B"/>
                </a:solidFill>
              </a:rPr>
              <a:t> </a:t>
            </a:r>
            <a:r>
              <a:rPr lang="en-US" sz="4700" dirty="0" err="1">
                <a:solidFill>
                  <a:srgbClr val="18579B"/>
                </a:solidFill>
              </a:rPr>
              <a:t>en</a:t>
            </a:r>
            <a:r>
              <a:rPr lang="en-US" sz="4700" dirty="0">
                <a:solidFill>
                  <a:srgbClr val="18579B"/>
                </a:solidFill>
              </a:rPr>
              <a:t> </a:t>
            </a:r>
            <a:r>
              <a:rPr lang="en-US" sz="4700" dirty="0" err="1">
                <a:solidFill>
                  <a:srgbClr val="18579B"/>
                </a:solidFill>
              </a:rPr>
              <a:t>el</a:t>
            </a:r>
            <a:r>
              <a:rPr lang="en-US" sz="4700" dirty="0">
                <a:solidFill>
                  <a:srgbClr val="18579B"/>
                </a:solidFill>
              </a:rPr>
              <a:t> </a:t>
            </a:r>
            <a:r>
              <a:rPr lang="en-US" sz="4700" dirty="0" err="1">
                <a:solidFill>
                  <a:srgbClr val="18579B"/>
                </a:solidFill>
              </a:rPr>
              <a:t>juego</a:t>
            </a:r>
            <a:r>
              <a:rPr lang="en-US" sz="4700" dirty="0">
                <a:solidFill>
                  <a:srgbClr val="18579B"/>
                </a:solidFill>
              </a:rPr>
              <a:t> o </a:t>
            </a:r>
            <a:r>
              <a:rPr lang="en-US" sz="4700" dirty="0" err="1">
                <a:solidFill>
                  <a:srgbClr val="18579B"/>
                </a:solidFill>
              </a:rPr>
              <a:t>ayuda</a:t>
            </a:r>
            <a:r>
              <a:rPr lang="en-US" sz="4700" dirty="0">
                <a:solidFill>
                  <a:srgbClr val="18579B"/>
                </a:solidFill>
              </a:rPr>
              <a:t> para </a:t>
            </a:r>
            <a:r>
              <a:rPr lang="en-US" sz="4700" dirty="0" err="1">
                <a:solidFill>
                  <a:srgbClr val="18579B"/>
                </a:solidFill>
              </a:rPr>
              <a:t>evitar</a:t>
            </a:r>
            <a:r>
              <a:rPr lang="en-US" sz="4700" dirty="0">
                <a:solidFill>
                  <a:srgbClr val="18579B"/>
                </a:solidFill>
              </a:rPr>
              <a:t> </a:t>
            </a:r>
            <a:r>
              <a:rPr lang="en-US" sz="4700" dirty="0" err="1">
                <a:solidFill>
                  <a:srgbClr val="18579B"/>
                </a:solidFill>
              </a:rPr>
              <a:t>violación</a:t>
            </a:r>
            <a:r>
              <a:rPr lang="en-US" sz="4700" dirty="0">
                <a:solidFill>
                  <a:srgbClr val="18579B"/>
                </a:solidFill>
              </a:rPr>
              <a:t> de </a:t>
            </a:r>
            <a:r>
              <a:rPr lang="en-US" sz="4700" dirty="0" err="1">
                <a:solidFill>
                  <a:srgbClr val="18579B"/>
                </a:solidFill>
              </a:rPr>
              <a:t>reglas</a:t>
            </a:r>
            <a:r>
              <a:rPr lang="en-US" sz="4700" dirty="0">
                <a:solidFill>
                  <a:srgbClr val="18579B"/>
                </a:solidFill>
              </a:rPr>
              <a:t>.</a:t>
            </a:r>
          </a:p>
          <a:p>
            <a:pPr marL="450850" lvl="0" indent="-450850">
              <a:buClr>
                <a:srgbClr val="18579B"/>
              </a:buClr>
              <a:buSzPct val="110000"/>
              <a:buFont typeface="Arial"/>
              <a:buChar char="•"/>
            </a:pPr>
            <a:r>
              <a:rPr lang="en-US" sz="4700" dirty="0">
                <a:solidFill>
                  <a:srgbClr val="18579B"/>
                </a:solidFill>
              </a:rPr>
              <a:t>3.A.7  </a:t>
            </a:r>
            <a:r>
              <a:rPr lang="en-US" sz="4700" b="1" dirty="0" err="1">
                <a:solidFill>
                  <a:srgbClr val="18579B"/>
                </a:solidFill>
              </a:rPr>
              <a:t>Distracción</a:t>
            </a:r>
            <a:r>
              <a:rPr lang="en-US" sz="4700" b="1" dirty="0">
                <a:solidFill>
                  <a:srgbClr val="18579B"/>
                </a:solidFill>
              </a:rPr>
              <a:t> </a:t>
            </a:r>
            <a:r>
              <a:rPr lang="en-US" sz="4129" dirty="0">
                <a:solidFill>
                  <a:srgbClr val="18579B"/>
                </a:solidFill>
              </a:rPr>
              <a:t>– </a:t>
            </a:r>
            <a:r>
              <a:rPr lang="es-ES" sz="4129" dirty="0">
                <a:solidFill>
                  <a:srgbClr val="18579B"/>
                </a:solidFill>
              </a:rPr>
              <a:t>Acción física de un jugador no común al juego, que puede interferir en la capacidad del contrario de jugar la pelota.</a:t>
            </a:r>
            <a:endParaRPr dirty="0"/>
          </a:p>
          <a:p>
            <a:pPr marL="450850" lvl="0" indent="-450850">
              <a:buClr>
                <a:srgbClr val="18579B"/>
              </a:buClr>
              <a:buSzPct val="110000"/>
              <a:buFont typeface="Arial"/>
              <a:buChar char="•"/>
            </a:pPr>
            <a:r>
              <a:rPr lang="en-US" sz="4480" dirty="0">
                <a:solidFill>
                  <a:srgbClr val="18579B"/>
                </a:solidFill>
              </a:rPr>
              <a:t>3.A.16 </a:t>
            </a:r>
            <a:r>
              <a:rPr lang="en-US" sz="5143" b="1" dirty="0">
                <a:solidFill>
                  <a:srgbClr val="18579B"/>
                </a:solidFill>
              </a:rPr>
              <a:t> </a:t>
            </a:r>
            <a:r>
              <a:rPr lang="en-US" sz="5143" b="1" dirty="0" err="1">
                <a:solidFill>
                  <a:srgbClr val="18579B"/>
                </a:solidFill>
              </a:rPr>
              <a:t>Interferencia</a:t>
            </a:r>
            <a:r>
              <a:rPr lang="en-US" sz="5143" b="1" dirty="0">
                <a:solidFill>
                  <a:srgbClr val="18579B"/>
                </a:solidFill>
              </a:rPr>
              <a:t> (Hinder) </a:t>
            </a:r>
            <a:r>
              <a:rPr lang="en-US" sz="4129" dirty="0">
                <a:solidFill>
                  <a:srgbClr val="18579B"/>
                </a:solidFill>
              </a:rPr>
              <a:t>– </a:t>
            </a:r>
            <a:r>
              <a:rPr lang="es-ES" sz="4129" dirty="0">
                <a:solidFill>
                  <a:srgbClr val="18579B"/>
                </a:solidFill>
              </a:rPr>
              <a:t>Cualquier situación pasajera, no causada por los jugadores, que impacte de manera negativa al juego.</a:t>
            </a:r>
          </a:p>
          <a:p>
            <a:pPr marL="450850" lvl="0" indent="-450850">
              <a:buClr>
                <a:srgbClr val="18579B"/>
              </a:buClr>
              <a:buSzPct val="110000"/>
              <a:buFont typeface="Arial"/>
              <a:buChar char="•"/>
            </a:pPr>
            <a:r>
              <a:rPr lang="es-ES" sz="4700" dirty="0">
                <a:solidFill>
                  <a:srgbClr val="18579B"/>
                </a:solidFill>
              </a:rPr>
              <a:t>3.A.14 </a:t>
            </a:r>
            <a:r>
              <a:rPr lang="es-ES" sz="4700" b="1" dirty="0">
                <a:solidFill>
                  <a:srgbClr val="7030A0"/>
                </a:solidFill>
              </a:rPr>
              <a:t>Pérdida por regla (</a:t>
            </a:r>
            <a:r>
              <a:rPr lang="es-ES" sz="4700" b="1" dirty="0" err="1">
                <a:solidFill>
                  <a:srgbClr val="7030A0"/>
                </a:solidFill>
              </a:rPr>
              <a:t>Forfeit</a:t>
            </a:r>
            <a:r>
              <a:rPr lang="es-ES" sz="4700" b="1" dirty="0">
                <a:solidFill>
                  <a:srgbClr val="7030A0"/>
                </a:solidFill>
              </a:rPr>
              <a:t>) </a:t>
            </a:r>
            <a:r>
              <a:rPr lang="es-ES" sz="4129" dirty="0">
                <a:solidFill>
                  <a:srgbClr val="18579B"/>
                </a:solidFill>
              </a:rPr>
              <a:t>– Violaciones de conducta o combinación de AT o FT que tengan como resultado la adjudicación de un juego o partido a los oponentes.</a:t>
            </a:r>
            <a:endParaRPr dirty="0"/>
          </a:p>
        </p:txBody>
      </p:sp>
      <p:sp>
        <p:nvSpPr>
          <p:cNvPr id="219" name="Google Shape;219;p2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marR="0" lvl="0" indent="0" algn="r" defTabSz="914400" rtl="0" eaLnBrk="1" fontAlgn="auto" latinLnBrk="0" hangingPunct="1">
              <a:lnSpc>
                <a:spcPct val="100000"/>
              </a:lnSpc>
              <a:spcBef>
                <a:spcPts val="0"/>
              </a:spcBef>
              <a:spcAft>
                <a:spcPts val="0"/>
              </a:spcAft>
              <a:buClr>
                <a:srgbClr val="FFFFFF"/>
              </a:buClr>
              <a:buSzPts val="3600"/>
              <a:buFont typeface="Source Sans Pro"/>
              <a:buNone/>
              <a:tabLst/>
              <a:defRPr/>
            </a:pPr>
            <a:fld id="{00000000-1234-1234-1234-123412341234}" type="slidenum">
              <a:rPr kumimoji="0" lang="en-US" sz="3600" b="0" i="0" u="none" strike="noStrike" kern="0" cap="none" spc="0" normalizeH="0" baseline="0" noProof="0">
                <a:ln>
                  <a:noFill/>
                </a:ln>
                <a:solidFill>
                  <a:srgbClr val="FFFFFF"/>
                </a:solidFill>
                <a:effectLst/>
                <a:uLnTx/>
                <a:uFillTx/>
                <a:latin typeface="Source Sans Pro"/>
                <a:ea typeface="Source Sans Pro"/>
                <a:sym typeface="Source Sans Pro"/>
              </a:rPr>
              <a:pPr marL="0" marR="0" lvl="0" indent="0" algn="r" defTabSz="914400" rtl="0" eaLnBrk="1" fontAlgn="auto" latinLnBrk="0" hangingPunct="1">
                <a:lnSpc>
                  <a:spcPct val="100000"/>
                </a:lnSpc>
                <a:spcBef>
                  <a:spcPts val="0"/>
                </a:spcBef>
                <a:spcAft>
                  <a:spcPts val="0"/>
                </a:spcAft>
                <a:buClr>
                  <a:srgbClr val="FFFFFF"/>
                </a:buClr>
                <a:buSzPts val="3600"/>
                <a:buFont typeface="Source Sans Pro"/>
                <a:buNone/>
                <a:tabLst/>
                <a:defRPr/>
              </a:pPr>
              <a:t>17</a:t>
            </a:fld>
            <a:endParaRPr kumimoji="0" sz="3600" b="0" i="0" u="none" strike="noStrike" kern="0" cap="none" spc="0" normalizeH="0" baseline="0" noProof="0">
              <a:ln>
                <a:noFill/>
              </a:ln>
              <a:solidFill>
                <a:srgbClr val="FFFFFF"/>
              </a:solidFill>
              <a:effectLst/>
              <a:uLnTx/>
              <a:uFillTx/>
              <a:latin typeface="Source Sans Pro"/>
              <a:ea typeface="Source Sans Pro"/>
              <a:sym typeface="Source Sans Pro"/>
            </a:endParaRPr>
          </a:p>
        </p:txBody>
      </p:sp>
    </p:spTree>
    <p:extLst>
      <p:ext uri="{BB962C8B-B14F-4D97-AF65-F5344CB8AC3E}">
        <p14:creationId xmlns:p14="http://schemas.microsoft.com/office/powerpoint/2010/main" val="326980829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a 7">
            <a:extLst>
              <a:ext uri="{FF2B5EF4-FFF2-40B4-BE49-F238E27FC236}">
                <a16:creationId xmlns:a16="http://schemas.microsoft.com/office/drawing/2014/main" id="{E755A121-A608-C372-C4A9-C177F92E03E2}"/>
              </a:ext>
            </a:extLst>
          </p:cNvPr>
          <p:cNvGraphicFramePr>
            <a:graphicFrameLocks noGrp="1"/>
          </p:cNvGraphicFramePr>
          <p:nvPr>
            <p:extLst>
              <p:ext uri="{D42A27DB-BD31-4B8C-83A1-F6EECF244321}">
                <p14:modId xmlns:p14="http://schemas.microsoft.com/office/powerpoint/2010/main" val="569797837"/>
              </p:ext>
            </p:extLst>
          </p:nvPr>
        </p:nvGraphicFramePr>
        <p:xfrm>
          <a:off x="-1" y="-94898"/>
          <a:ext cx="12192000" cy="7345680"/>
        </p:xfrm>
        <a:graphic>
          <a:graphicData uri="http://schemas.openxmlformats.org/drawingml/2006/table">
            <a:tbl>
              <a:tblPr firstRow="1" bandRow="1">
                <a:tableStyleId>{5C22544A-7EE6-4342-B048-85BDC9FD1C3A}</a:tableStyleId>
              </a:tblPr>
              <a:tblGrid>
                <a:gridCol w="3693531">
                  <a:extLst>
                    <a:ext uri="{9D8B030D-6E8A-4147-A177-3AD203B41FA5}">
                      <a16:colId xmlns:a16="http://schemas.microsoft.com/office/drawing/2014/main" val="2310757728"/>
                    </a:ext>
                  </a:extLst>
                </a:gridCol>
                <a:gridCol w="1075293">
                  <a:extLst>
                    <a:ext uri="{9D8B030D-6E8A-4147-A177-3AD203B41FA5}">
                      <a16:colId xmlns:a16="http://schemas.microsoft.com/office/drawing/2014/main" val="3016768385"/>
                    </a:ext>
                  </a:extLst>
                </a:gridCol>
                <a:gridCol w="7423176">
                  <a:extLst>
                    <a:ext uri="{9D8B030D-6E8A-4147-A177-3AD203B41FA5}">
                      <a16:colId xmlns:a16="http://schemas.microsoft.com/office/drawing/2014/main" val="493262022"/>
                    </a:ext>
                  </a:extLst>
                </a:gridCol>
              </a:tblGrid>
              <a:tr h="416560">
                <a:tc gridSpan="3">
                  <a:txBody>
                    <a:bodyPr/>
                    <a:lstStyle/>
                    <a:p>
                      <a:pPr algn="ctr"/>
                      <a:r>
                        <a:rPr lang="es-ES" sz="2000" dirty="0">
                          <a:solidFill>
                            <a:schemeClr val="tx1"/>
                          </a:solidFill>
                        </a:rPr>
                        <a:t>APÉNDICE C.- Cantos y Anuncios Estandarizados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hMerge="1">
                  <a:txBody>
                    <a:bodyPr/>
                    <a:lstStyle/>
                    <a:p>
                      <a:endParaRPr lang="es-E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hMerge="1">
                  <a:txBody>
                    <a:bodyPr/>
                    <a:lstStyle/>
                    <a:p>
                      <a:endParaRPr lang="es-E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844388872"/>
                  </a:ext>
                </a:extLst>
              </a:tr>
              <a:tr h="436198">
                <a:tc gridSpan="3">
                  <a:txBody>
                    <a:bodyPr/>
                    <a:lstStyle/>
                    <a:p>
                      <a:r>
                        <a:rPr lang="es-ES" sz="2000" b="1" dirty="0">
                          <a:solidFill>
                            <a:schemeClr val="tx1"/>
                          </a:solidFill>
                        </a:rPr>
                        <a:t>Revisar cada sección referenciada para ver el contexto en el que deben de ser usados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hMerge="1">
                  <a:txBody>
                    <a:bodyPr/>
                    <a:lstStyle/>
                    <a:p>
                      <a:endParaRPr lang="es-E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hMerge="1">
                  <a:txBody>
                    <a:bodyPr/>
                    <a:lstStyle/>
                    <a:p>
                      <a:endParaRPr lang="es-E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457693162"/>
                  </a:ext>
                </a:extLst>
              </a:tr>
              <a:tr h="284821">
                <a:tc>
                  <a:txBody>
                    <a:bodyPr/>
                    <a:lstStyle/>
                    <a:p>
                      <a:pPr algn="ctr"/>
                      <a:r>
                        <a:rPr lang="es-ES" sz="1800" b="1" baseline="0" dirty="0">
                          <a:solidFill>
                            <a:schemeClr val="tx1"/>
                          </a:solidFill>
                        </a:rPr>
                        <a:t>SITUACIÓN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800" b="1" baseline="0" dirty="0">
                          <a:solidFill>
                            <a:schemeClr val="tx1"/>
                          </a:solidFill>
                        </a:rPr>
                        <a:t>REGLA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800" b="1" baseline="0" dirty="0">
                          <a:solidFill>
                            <a:schemeClr val="tx1"/>
                          </a:solidFill>
                        </a:rPr>
                        <a:t>ANUNCIO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121169787"/>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aseline="0" dirty="0">
                          <a:solidFill>
                            <a:schemeClr val="tx1"/>
                          </a:solidFill>
                        </a:rPr>
                        <a:t>Inicio de un Partido a un Juego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4.B.5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aseline="0" dirty="0">
                          <a:solidFill>
                            <a:schemeClr val="tx1"/>
                          </a:solidFill>
                        </a:rPr>
                        <a:t>“15 segundos” …. “(Nombres, servicio/resto), Tiempo. 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629997807"/>
                  </a:ext>
                </a:extLst>
              </a:tr>
              <a:tr h="628556">
                <a:tc>
                  <a:txBody>
                    <a:bodyPr/>
                    <a:lstStyle/>
                    <a:p>
                      <a:r>
                        <a:rPr lang="es-ES" sz="1800" baseline="0" dirty="0">
                          <a:solidFill>
                            <a:schemeClr val="tx1"/>
                          </a:solidFill>
                        </a:rPr>
                        <a:t>Inicio del primer juego de un Partido a varios Juegos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4.B.5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aseline="0" dirty="0">
                          <a:solidFill>
                            <a:schemeClr val="tx1"/>
                          </a:solidFill>
                        </a:rPr>
                        <a:t>“15 segundos” ….”(Nombres, servicio/resto). Juego 1. Tiempo. 0-0-2”.              Ejemplo: “A mi izquierda al servicio Pérez y García, a mi derecha al resto Smith y Jones. Juego 1. Tiempo. 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511999102"/>
                  </a:ext>
                </a:extLst>
              </a:tr>
              <a:tr h="640762">
                <a:tc>
                  <a:txBody>
                    <a:bodyPr/>
                    <a:lstStyle/>
                    <a:p>
                      <a:r>
                        <a:rPr lang="es-ES" sz="1800" baseline="0" dirty="0">
                          <a:solidFill>
                            <a:schemeClr val="tx1"/>
                          </a:solidFill>
                        </a:rPr>
                        <a:t>Tiempo Muerto </a:t>
                      </a:r>
                      <a:r>
                        <a:rPr lang="es-ES" sz="1800" baseline="0" dirty="0" err="1">
                          <a:solidFill>
                            <a:schemeClr val="tx1"/>
                          </a:solidFill>
                        </a:rPr>
                        <a:t>estandar</a:t>
                      </a:r>
                      <a:endParaRPr lang="es-ES" sz="1800"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4.H.1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“Tiempo muerto (sacadores/restadores). (Tanteo). 1 minuto”.</a:t>
                      </a:r>
                    </a:p>
                    <a:p>
                      <a:r>
                        <a:rPr lang="es-ES" sz="1800" baseline="0" dirty="0">
                          <a:solidFill>
                            <a:schemeClr val="tx1"/>
                          </a:solidFill>
                        </a:rPr>
                        <a:t>Ejemplo: “Tiempo Muerto restadores. 4-6-1. 1 minuto”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230395743"/>
                  </a:ext>
                </a:extLst>
              </a:tr>
              <a:tr h="795938">
                <a:tc>
                  <a:txBody>
                    <a:bodyPr/>
                    <a:lstStyle/>
                    <a:p>
                      <a:r>
                        <a:rPr lang="es-ES" sz="1800" baseline="0" dirty="0">
                          <a:solidFill>
                            <a:schemeClr val="tx1"/>
                          </a:solidFill>
                        </a:rPr>
                        <a:t>Tiempos Muertos restantes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4.H.7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“15 segundos, (Sacadores/restadores), (número) Tiempos Muertos restantes”.</a:t>
                      </a:r>
                    </a:p>
                    <a:p>
                      <a:r>
                        <a:rPr lang="es-ES" sz="1800" baseline="0" dirty="0">
                          <a:solidFill>
                            <a:schemeClr val="tx1"/>
                          </a:solidFill>
                        </a:rPr>
                        <a:t>Ejemplo: “15 segundos, Restadores, ningún TM restante. Sacadores 1 TM restante”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291657750"/>
                  </a:ext>
                </a:extLst>
              </a:tr>
              <a:tr h="795938">
                <a:tc>
                  <a:txBody>
                    <a:bodyPr/>
                    <a:lstStyle/>
                    <a:p>
                      <a:r>
                        <a:rPr lang="es-ES" sz="1800" baseline="0" dirty="0">
                          <a:solidFill>
                            <a:schemeClr val="tx1"/>
                          </a:solidFill>
                        </a:rPr>
                        <a:t>Reanudar el juego después de un Tiempo Muerto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4.H.9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“Tiempo. (tanteo)”</a:t>
                      </a:r>
                    </a:p>
                    <a:p>
                      <a:r>
                        <a:rPr lang="es-ES" sz="1800" baseline="0" dirty="0">
                          <a:solidFill>
                            <a:schemeClr val="tx1"/>
                          </a:solidFill>
                        </a:rPr>
                        <a:t>Ejemplo: “Tiempo. 8-4-2”</a:t>
                      </a:r>
                    </a:p>
                    <a:p>
                      <a:r>
                        <a:rPr lang="es-ES" sz="1800" baseline="0" dirty="0">
                          <a:solidFill>
                            <a:schemeClr val="tx1"/>
                          </a:solidFill>
                        </a:rPr>
                        <a:t>“Tiempo. 9-8-1”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711851439"/>
                  </a:ext>
                </a:extLst>
              </a:tr>
              <a:tr h="468199">
                <a:tc>
                  <a:txBody>
                    <a:bodyPr/>
                    <a:lstStyle/>
                    <a:p>
                      <a:r>
                        <a:rPr lang="es-ES" sz="1800" baseline="0" dirty="0">
                          <a:solidFill>
                            <a:schemeClr val="tx1"/>
                          </a:solidFill>
                        </a:rPr>
                        <a:t>Final de un Juego con Juegos a seguir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4.I.1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“Punto. Juego. (Tanteo). (Apellidos). Tiempo Muerto. Cambio de campo. 2 minutos”</a:t>
                      </a:r>
                    </a:p>
                    <a:p>
                      <a:r>
                        <a:rPr lang="es-ES" sz="1800" baseline="0" dirty="0">
                          <a:solidFill>
                            <a:schemeClr val="tx1"/>
                          </a:solidFill>
                        </a:rPr>
                        <a:t>Ejemplo: “Punto. Juego. 11-9. Smith y Jones. Tiempo Muerto. Cambio de Campo. 2 minutos”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813300606"/>
                  </a:ext>
                </a:extLst>
              </a:tr>
              <a:tr h="468199">
                <a:tc>
                  <a:txBody>
                    <a:bodyPr/>
                    <a:lstStyle/>
                    <a:p>
                      <a:r>
                        <a:rPr lang="es-ES" sz="1800" baseline="0" dirty="0">
                          <a:solidFill>
                            <a:schemeClr val="tx1"/>
                          </a:solidFill>
                        </a:rPr>
                        <a:t>Inicio del siguiente Juego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4.J.9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“Juego (número). Tiempo. (Tanteo)”</a:t>
                      </a:r>
                    </a:p>
                    <a:p>
                      <a:r>
                        <a:rPr lang="es-ES" sz="1800" baseline="0" dirty="0">
                          <a:solidFill>
                            <a:schemeClr val="tx1"/>
                          </a:solidFill>
                        </a:rPr>
                        <a:t>Ejemplos: “Juego 3. Tiempo. 0-0-2”</a:t>
                      </a:r>
                    </a:p>
                    <a:p>
                      <a:r>
                        <a:rPr lang="es-ES" sz="1800" baseline="0" dirty="0">
                          <a:solidFill>
                            <a:schemeClr val="tx1"/>
                          </a:solidFill>
                        </a:rPr>
                        <a:t>“15 segundos…. Juego 2. Tiempo. 0-0-2” (cuando queden 15 </a:t>
                      </a:r>
                      <a:r>
                        <a:rPr lang="es-ES" sz="1800" baseline="0" dirty="0" err="1">
                          <a:solidFill>
                            <a:schemeClr val="tx1"/>
                          </a:solidFill>
                        </a:rPr>
                        <a:t>seg</a:t>
                      </a:r>
                      <a:r>
                        <a:rPr lang="es-ES" sz="1800" baseline="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662144999"/>
                  </a:ext>
                </a:extLst>
              </a:tr>
            </a:tbl>
          </a:graphicData>
        </a:graphic>
      </p:graphicFrame>
      <p:sp>
        <p:nvSpPr>
          <p:cNvPr id="4" name="Marcador de número de diapositiva 3">
            <a:extLst>
              <a:ext uri="{FF2B5EF4-FFF2-40B4-BE49-F238E27FC236}">
                <a16:creationId xmlns:a16="http://schemas.microsoft.com/office/drawing/2014/main" id="{D5143045-91A3-8895-F043-0E1B47C9E15B}"/>
              </a:ext>
            </a:extLst>
          </p:cNvPr>
          <p:cNvSpPr>
            <a:spLocks noGrp="1"/>
          </p:cNvSpPr>
          <p:nvPr>
            <p:ph type="sldNum" idx="12"/>
          </p:nvPr>
        </p:nvSpPr>
        <p:spPr>
          <a:xfrm>
            <a:off x="11238654" y="6139461"/>
            <a:ext cx="953345" cy="637541"/>
          </a:xfrm>
        </p:spPr>
        <p:txBody>
          <a:bodyPr/>
          <a:lstStyle/>
          <a:p>
            <a:pPr marL="0" lvl="0" indent="0" algn="r" rtl="0">
              <a:spcBef>
                <a:spcPts val="0"/>
              </a:spcBef>
              <a:spcAft>
                <a:spcPts val="0"/>
              </a:spcAft>
              <a:buNone/>
            </a:pPr>
            <a:fld id="{00000000-1234-1234-1234-123412341234}" type="slidenum">
              <a:rPr lang="en-US" smtClean="0"/>
              <a:t>170</a:t>
            </a:fld>
            <a:endParaRPr lang="en-US" dirty="0"/>
          </a:p>
        </p:txBody>
      </p:sp>
    </p:spTree>
    <p:extLst>
      <p:ext uri="{BB962C8B-B14F-4D97-AF65-F5344CB8AC3E}">
        <p14:creationId xmlns:p14="http://schemas.microsoft.com/office/powerpoint/2010/main" val="40887161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a 7">
            <a:extLst>
              <a:ext uri="{FF2B5EF4-FFF2-40B4-BE49-F238E27FC236}">
                <a16:creationId xmlns:a16="http://schemas.microsoft.com/office/drawing/2014/main" id="{E755A121-A608-C372-C4A9-C177F92E03E2}"/>
              </a:ext>
            </a:extLst>
          </p:cNvPr>
          <p:cNvGraphicFramePr>
            <a:graphicFrameLocks noGrp="1"/>
          </p:cNvGraphicFramePr>
          <p:nvPr>
            <p:extLst>
              <p:ext uri="{D42A27DB-BD31-4B8C-83A1-F6EECF244321}">
                <p14:modId xmlns:p14="http://schemas.microsoft.com/office/powerpoint/2010/main" val="3683525201"/>
              </p:ext>
            </p:extLst>
          </p:nvPr>
        </p:nvGraphicFramePr>
        <p:xfrm>
          <a:off x="0" y="0"/>
          <a:ext cx="11851341" cy="6764161"/>
        </p:xfrm>
        <a:graphic>
          <a:graphicData uri="http://schemas.openxmlformats.org/drawingml/2006/table">
            <a:tbl>
              <a:tblPr firstRow="1" bandRow="1">
                <a:tableStyleId>{5C22544A-7EE6-4342-B048-85BDC9FD1C3A}</a:tableStyleId>
              </a:tblPr>
              <a:tblGrid>
                <a:gridCol w="3590330">
                  <a:extLst>
                    <a:ext uri="{9D8B030D-6E8A-4147-A177-3AD203B41FA5}">
                      <a16:colId xmlns:a16="http://schemas.microsoft.com/office/drawing/2014/main" val="2310757728"/>
                    </a:ext>
                  </a:extLst>
                </a:gridCol>
                <a:gridCol w="1045248">
                  <a:extLst>
                    <a:ext uri="{9D8B030D-6E8A-4147-A177-3AD203B41FA5}">
                      <a16:colId xmlns:a16="http://schemas.microsoft.com/office/drawing/2014/main" val="3016768385"/>
                    </a:ext>
                  </a:extLst>
                </a:gridCol>
                <a:gridCol w="7215763">
                  <a:extLst>
                    <a:ext uri="{9D8B030D-6E8A-4147-A177-3AD203B41FA5}">
                      <a16:colId xmlns:a16="http://schemas.microsoft.com/office/drawing/2014/main" val="493262022"/>
                    </a:ext>
                  </a:extLst>
                </a:gridCol>
              </a:tblGrid>
              <a:tr h="399559">
                <a:tc gridSpan="3">
                  <a:txBody>
                    <a:bodyPr/>
                    <a:lstStyle/>
                    <a:p>
                      <a:pPr algn="ctr"/>
                      <a:r>
                        <a:rPr lang="es-ES" sz="2000" dirty="0">
                          <a:solidFill>
                            <a:schemeClr val="tx1"/>
                          </a:solidFill>
                        </a:rPr>
                        <a:t>APÉNDICE C.- Cantos y Anuncios Estandarizados (Continuación)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hMerge="1">
                  <a:txBody>
                    <a:bodyPr/>
                    <a:lstStyle/>
                    <a:p>
                      <a:endParaRPr lang="es-E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hMerge="1">
                  <a:txBody>
                    <a:bodyPr/>
                    <a:lstStyle/>
                    <a:p>
                      <a:endParaRPr lang="es-E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844388872"/>
                  </a:ext>
                </a:extLst>
              </a:tr>
              <a:tr h="399559">
                <a:tc gridSpan="3">
                  <a:txBody>
                    <a:bodyPr/>
                    <a:lstStyle/>
                    <a:p>
                      <a:r>
                        <a:rPr lang="es-ES" sz="2000" b="1" dirty="0">
                          <a:solidFill>
                            <a:schemeClr val="tx1"/>
                          </a:solidFill>
                        </a:rPr>
                        <a:t>Revisar cada sección referenciada para ver el contexto en el que deben de ser usados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hMerge="1">
                  <a:txBody>
                    <a:bodyPr/>
                    <a:lstStyle/>
                    <a:p>
                      <a:endParaRPr lang="es-E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hMerge="1">
                  <a:txBody>
                    <a:bodyPr/>
                    <a:lstStyle/>
                    <a:p>
                      <a:endParaRPr lang="es-E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457693162"/>
                  </a:ext>
                </a:extLst>
              </a:tr>
              <a:tr h="368823">
                <a:tc>
                  <a:txBody>
                    <a:bodyPr/>
                    <a:lstStyle/>
                    <a:p>
                      <a:pPr algn="ctr"/>
                      <a:r>
                        <a:rPr lang="es-ES" sz="1800" b="1" baseline="0" dirty="0">
                          <a:solidFill>
                            <a:schemeClr val="tx1"/>
                          </a:solidFill>
                        </a:rPr>
                        <a:t>SITUACIÓN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800" b="1" baseline="0" dirty="0">
                          <a:solidFill>
                            <a:schemeClr val="tx1"/>
                          </a:solidFill>
                        </a:rPr>
                        <a:t>REGLA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800" b="1" baseline="0" dirty="0">
                          <a:solidFill>
                            <a:schemeClr val="tx1"/>
                          </a:solidFill>
                        </a:rPr>
                        <a:t>ANUNCIO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121169787"/>
                  </a:ext>
                </a:extLst>
              </a:tr>
              <a:tr h="64544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aseline="0" dirty="0">
                          <a:solidFill>
                            <a:schemeClr val="tx1"/>
                          </a:solidFill>
                        </a:rPr>
                        <a:t>Final del Partido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4.L.1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aseline="0" dirty="0">
                          <a:solidFill>
                            <a:schemeClr val="tx1"/>
                          </a:solidFill>
                        </a:rPr>
                        <a:t>“Punto. Juego. Partido. (Tanteo). (Apellidos)”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aseline="0" dirty="0">
                          <a:solidFill>
                            <a:schemeClr val="tx1"/>
                          </a:solidFill>
                        </a:rPr>
                        <a:t>Ejemplo: “Punto. Juego. Partido. 15-8. Pérez y García”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629997807"/>
                  </a:ext>
                </a:extLst>
              </a:tr>
              <a:tr h="645441">
                <a:tc>
                  <a:txBody>
                    <a:bodyPr/>
                    <a:lstStyle/>
                    <a:p>
                      <a:r>
                        <a:rPr lang="es-ES" sz="1800" baseline="0" dirty="0">
                          <a:solidFill>
                            <a:schemeClr val="tx1"/>
                          </a:solidFill>
                        </a:rPr>
                        <a:t>Tiempo Muerto de cambio de campo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4.K.2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“Tiempo Muerto. Cambio de Campo. (Tanteo). 1 minuto”</a:t>
                      </a:r>
                    </a:p>
                    <a:p>
                      <a:r>
                        <a:rPr lang="es-ES" sz="1800" baseline="0" dirty="0">
                          <a:solidFill>
                            <a:schemeClr val="tx1"/>
                          </a:solidFill>
                        </a:rPr>
                        <a:t>Ejemplo: “Tiempo Muerto. Cambio de Campo. 6-4-2. 1 minuto”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511999102"/>
                  </a:ext>
                </a:extLst>
              </a:tr>
              <a:tr h="922058">
                <a:tc>
                  <a:txBody>
                    <a:bodyPr/>
                    <a:lstStyle/>
                    <a:p>
                      <a:r>
                        <a:rPr lang="es-ES" sz="1800" baseline="0" dirty="0">
                          <a:solidFill>
                            <a:schemeClr val="tx1"/>
                          </a:solidFill>
                        </a:rPr>
                        <a:t>Final de TM de cambio de campo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4.K.2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“15 segundos …Tiempo. (Tanteo)”</a:t>
                      </a:r>
                    </a:p>
                    <a:p>
                      <a:r>
                        <a:rPr lang="es-ES" sz="1800" baseline="0" dirty="0">
                          <a:solidFill>
                            <a:schemeClr val="tx1"/>
                          </a:solidFill>
                        </a:rPr>
                        <a:t>Ejemplos: “Tiempo. 8-7-1”</a:t>
                      </a:r>
                    </a:p>
                    <a:p>
                      <a:r>
                        <a:rPr lang="es-ES" sz="1800" baseline="0" dirty="0">
                          <a:solidFill>
                            <a:schemeClr val="tx1"/>
                          </a:solidFill>
                        </a:rPr>
                        <a:t>“15 segundos…. Tiempo. 6-5-2” (Cuando queden 15 segundos)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230395743"/>
                  </a:ext>
                </a:extLst>
              </a:tr>
              <a:tr h="1709279">
                <a:tc>
                  <a:txBody>
                    <a:bodyPr/>
                    <a:lstStyle/>
                    <a:p>
                      <a:r>
                        <a:rPr lang="es-ES" sz="1800" baseline="0" dirty="0">
                          <a:solidFill>
                            <a:schemeClr val="tx1"/>
                          </a:solidFill>
                        </a:rPr>
                        <a:t>Servicio de volea cuestionable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5.A.10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“Paren el juego. Es cuestionable si (decir lo que corresponda). Servir de nuevo. Volveré a cantar el marcador”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aseline="0" dirty="0">
                          <a:solidFill>
                            <a:schemeClr val="tx1"/>
                          </a:solidFill>
                        </a:rPr>
                        <a:t>Ejemplos: “Paren el juego. Es cuestionable si la bola fue golpeada por encima de la cintura. Servir de nuevo. Volveré a cantar el marcador”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aseline="0" dirty="0">
                          <a:solidFill>
                            <a:schemeClr val="tx1"/>
                          </a:solidFill>
                        </a:rPr>
                        <a:t>“Paren el juego. Es cuestionable si la cabeza de la pala estaba por encima de la muñeca. Servir de nuevo. Volveré a cantar el marcador”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aseline="0" dirty="0">
                          <a:solidFill>
                            <a:schemeClr val="tx1"/>
                          </a:solidFill>
                        </a:rPr>
                        <a:t>“Paren el juego. Es cuestionable si el golpeo no fue hacia arriba. Servir de nuevo. Volveré a cantar el marcador”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aseline="0" dirty="0">
                          <a:solidFill>
                            <a:schemeClr val="tx1"/>
                          </a:solidFill>
                        </a:rPr>
                        <a:t>“Paren el juego. Es cuestionable si la bola fue girada al soltarla. Servir de nuevo. Volveré a cantar el marcador”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291657750"/>
                  </a:ext>
                </a:extLst>
              </a:tr>
            </a:tbl>
          </a:graphicData>
        </a:graphic>
      </p:graphicFrame>
      <p:sp>
        <p:nvSpPr>
          <p:cNvPr id="4" name="Marcador de número de diapositiva 3">
            <a:extLst>
              <a:ext uri="{FF2B5EF4-FFF2-40B4-BE49-F238E27FC236}">
                <a16:creationId xmlns:a16="http://schemas.microsoft.com/office/drawing/2014/main" id="{D5143045-91A3-8895-F043-0E1B47C9E15B}"/>
              </a:ext>
            </a:extLst>
          </p:cNvPr>
          <p:cNvSpPr>
            <a:spLocks noGrp="1"/>
          </p:cNvSpPr>
          <p:nvPr>
            <p:ph type="sldNum" idx="12"/>
          </p:nvPr>
        </p:nvSpPr>
        <p:spPr>
          <a:xfrm>
            <a:off x="11238654" y="6139461"/>
            <a:ext cx="953345" cy="637541"/>
          </a:xfrm>
        </p:spPr>
        <p:txBody>
          <a:bodyPr/>
          <a:lstStyle/>
          <a:p>
            <a:pPr marL="0" lvl="0" indent="0" algn="r" rtl="0">
              <a:spcBef>
                <a:spcPts val="0"/>
              </a:spcBef>
              <a:spcAft>
                <a:spcPts val="0"/>
              </a:spcAft>
              <a:buNone/>
            </a:pPr>
            <a:fld id="{00000000-1234-1234-1234-123412341234}" type="slidenum">
              <a:rPr lang="en-US" smtClean="0"/>
              <a:t>171</a:t>
            </a:fld>
            <a:endParaRPr lang="en-US" dirty="0"/>
          </a:p>
        </p:txBody>
      </p:sp>
    </p:spTree>
    <p:extLst>
      <p:ext uri="{BB962C8B-B14F-4D97-AF65-F5344CB8AC3E}">
        <p14:creationId xmlns:p14="http://schemas.microsoft.com/office/powerpoint/2010/main" val="241571404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5143045-91A3-8895-F043-0E1B47C9E15B}"/>
              </a:ext>
            </a:extLst>
          </p:cNvPr>
          <p:cNvSpPr>
            <a:spLocks noGrp="1"/>
          </p:cNvSpPr>
          <p:nvPr>
            <p:ph type="sldNum" idx="12"/>
          </p:nvPr>
        </p:nvSpPr>
        <p:spPr>
          <a:xfrm>
            <a:off x="11238654" y="6139461"/>
            <a:ext cx="953345" cy="637541"/>
          </a:xfrm>
        </p:spPr>
        <p:txBody>
          <a:bodyPr/>
          <a:lstStyle/>
          <a:p>
            <a:pPr marL="0" lvl="0" indent="0" algn="r" rtl="0">
              <a:spcBef>
                <a:spcPts val="0"/>
              </a:spcBef>
              <a:spcAft>
                <a:spcPts val="0"/>
              </a:spcAft>
              <a:buNone/>
            </a:pPr>
            <a:fld id="{00000000-1234-1234-1234-123412341234}" type="slidenum">
              <a:rPr lang="en-US" smtClean="0"/>
              <a:t>172</a:t>
            </a:fld>
            <a:endParaRPr lang="en-US" dirty="0"/>
          </a:p>
        </p:txBody>
      </p:sp>
      <p:sp>
        <p:nvSpPr>
          <p:cNvPr id="6" name="Título 5">
            <a:extLst>
              <a:ext uri="{FF2B5EF4-FFF2-40B4-BE49-F238E27FC236}">
                <a16:creationId xmlns:a16="http://schemas.microsoft.com/office/drawing/2014/main" id="{48367BCC-B85A-AD23-74EA-B0575921B7B3}"/>
              </a:ext>
            </a:extLst>
          </p:cNvPr>
          <p:cNvSpPr>
            <a:spLocks noGrp="1"/>
          </p:cNvSpPr>
          <p:nvPr>
            <p:ph type="title"/>
          </p:nvPr>
        </p:nvSpPr>
        <p:spPr/>
        <p:txBody>
          <a:bodyPr/>
          <a:lstStyle/>
          <a:p>
            <a:endParaRPr lang="es-ES"/>
          </a:p>
        </p:txBody>
      </p:sp>
      <p:graphicFrame>
        <p:nvGraphicFramePr>
          <p:cNvPr id="7" name="Tabla 7">
            <a:extLst>
              <a:ext uri="{FF2B5EF4-FFF2-40B4-BE49-F238E27FC236}">
                <a16:creationId xmlns:a16="http://schemas.microsoft.com/office/drawing/2014/main" id="{E755A121-A608-C372-C4A9-C177F92E03E2}"/>
              </a:ext>
            </a:extLst>
          </p:cNvPr>
          <p:cNvGraphicFramePr>
            <a:graphicFrameLocks noGrp="1"/>
          </p:cNvGraphicFramePr>
          <p:nvPr>
            <p:extLst>
              <p:ext uri="{D42A27DB-BD31-4B8C-83A1-F6EECF244321}">
                <p14:modId xmlns:p14="http://schemas.microsoft.com/office/powerpoint/2010/main" val="3464394355"/>
              </p:ext>
            </p:extLst>
          </p:nvPr>
        </p:nvGraphicFramePr>
        <p:xfrm>
          <a:off x="0" y="0"/>
          <a:ext cx="11992273" cy="6241840"/>
        </p:xfrm>
        <a:graphic>
          <a:graphicData uri="http://schemas.openxmlformats.org/drawingml/2006/table">
            <a:tbl>
              <a:tblPr firstRow="1" bandRow="1">
                <a:tableStyleId>{5C22544A-7EE6-4342-B048-85BDC9FD1C3A}</a:tableStyleId>
              </a:tblPr>
              <a:tblGrid>
                <a:gridCol w="3590330">
                  <a:extLst>
                    <a:ext uri="{9D8B030D-6E8A-4147-A177-3AD203B41FA5}">
                      <a16:colId xmlns:a16="http://schemas.microsoft.com/office/drawing/2014/main" val="2310757728"/>
                    </a:ext>
                  </a:extLst>
                </a:gridCol>
                <a:gridCol w="1186180">
                  <a:extLst>
                    <a:ext uri="{9D8B030D-6E8A-4147-A177-3AD203B41FA5}">
                      <a16:colId xmlns:a16="http://schemas.microsoft.com/office/drawing/2014/main" val="3016768385"/>
                    </a:ext>
                  </a:extLst>
                </a:gridCol>
                <a:gridCol w="7215763">
                  <a:extLst>
                    <a:ext uri="{9D8B030D-6E8A-4147-A177-3AD203B41FA5}">
                      <a16:colId xmlns:a16="http://schemas.microsoft.com/office/drawing/2014/main" val="493262022"/>
                    </a:ext>
                  </a:extLst>
                </a:gridCol>
              </a:tblGrid>
              <a:tr h="399559">
                <a:tc gridSpan="3">
                  <a:txBody>
                    <a:bodyPr/>
                    <a:lstStyle/>
                    <a:p>
                      <a:pPr algn="ctr"/>
                      <a:r>
                        <a:rPr lang="es-ES" sz="2000" dirty="0">
                          <a:solidFill>
                            <a:schemeClr val="tx1"/>
                          </a:solidFill>
                        </a:rPr>
                        <a:t>APÉNDICE C.- Cantos y Anuncios Estandarizados (Continuación)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hMerge="1">
                  <a:txBody>
                    <a:bodyPr/>
                    <a:lstStyle/>
                    <a:p>
                      <a:endParaRPr lang="es-E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hMerge="1">
                  <a:txBody>
                    <a:bodyPr/>
                    <a:lstStyle/>
                    <a:p>
                      <a:endParaRPr lang="es-E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844388872"/>
                  </a:ext>
                </a:extLst>
              </a:tr>
              <a:tr h="399559">
                <a:tc gridSpan="3">
                  <a:txBody>
                    <a:bodyPr/>
                    <a:lstStyle/>
                    <a:p>
                      <a:r>
                        <a:rPr lang="es-ES" sz="2000" b="1" dirty="0">
                          <a:solidFill>
                            <a:schemeClr val="tx1"/>
                          </a:solidFill>
                        </a:rPr>
                        <a:t>Revisar cada sección referenciada para ver el contexto en el que deben de ser usados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hMerge="1">
                  <a:txBody>
                    <a:bodyPr/>
                    <a:lstStyle/>
                    <a:p>
                      <a:endParaRPr lang="es-E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hMerge="1">
                  <a:txBody>
                    <a:bodyPr/>
                    <a:lstStyle/>
                    <a:p>
                      <a:endParaRPr lang="es-E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457693162"/>
                  </a:ext>
                </a:extLst>
              </a:tr>
              <a:tr h="368823">
                <a:tc>
                  <a:txBody>
                    <a:bodyPr/>
                    <a:lstStyle/>
                    <a:p>
                      <a:pPr algn="ctr"/>
                      <a:r>
                        <a:rPr lang="es-ES" sz="1800" b="1" baseline="0" dirty="0">
                          <a:solidFill>
                            <a:schemeClr val="tx1"/>
                          </a:solidFill>
                        </a:rPr>
                        <a:t>SITUACIÓN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800" b="1" baseline="0" dirty="0">
                          <a:solidFill>
                            <a:schemeClr val="tx1"/>
                          </a:solidFill>
                        </a:rPr>
                        <a:t>REGLA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800" b="1" baseline="0" dirty="0">
                          <a:solidFill>
                            <a:schemeClr val="tx1"/>
                          </a:solidFill>
                        </a:rPr>
                        <a:t>ANUNCIO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121169787"/>
                  </a:ext>
                </a:extLst>
              </a:tr>
              <a:tr h="64544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aseline="0" dirty="0">
                          <a:solidFill>
                            <a:schemeClr val="tx1"/>
                          </a:solidFill>
                        </a:rPr>
                        <a:t>Servicio con bote cuestionable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5.A.11.b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aseline="0" dirty="0">
                          <a:solidFill>
                            <a:schemeClr val="tx1"/>
                          </a:solidFill>
                        </a:rPr>
                        <a:t>“Paren el juego. Es cuestionable si (decir lo que corresponda). Servir de nuevo. Volveré a cantar el marcador”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aseline="0" dirty="0">
                          <a:solidFill>
                            <a:schemeClr val="tx1"/>
                          </a:solidFill>
                        </a:rPr>
                        <a:t>Ejemplos: “Paren el juego. Es cuestionable si se añadió fuerza a la bola al soltarla. Servir de nuevo. Volveré a cantar el marcador”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aseline="0" dirty="0">
                          <a:solidFill>
                            <a:schemeClr val="tx1"/>
                          </a:solidFill>
                        </a:rPr>
                        <a:t>“Paren el juego. Es cuestionable si se impartió efecto a la bola al soltarla. Servir de nuevo. Volveré a cantar el marcador”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629997807"/>
                  </a:ext>
                </a:extLst>
              </a:tr>
              <a:tr h="645441">
                <a:tc>
                  <a:txBody>
                    <a:bodyPr/>
                    <a:lstStyle/>
                    <a:p>
                      <a:r>
                        <a:rPr lang="es-ES" sz="1800" baseline="0" dirty="0">
                          <a:solidFill>
                            <a:schemeClr val="tx1"/>
                          </a:solidFill>
                        </a:rPr>
                        <a:t>Lanzamiento de bola no visible en ambos servicios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5.A.10.d</a:t>
                      </a:r>
                    </a:p>
                    <a:p>
                      <a:r>
                        <a:rPr lang="es-ES" sz="1800" baseline="0" dirty="0">
                          <a:solidFill>
                            <a:schemeClr val="tx1"/>
                          </a:solidFill>
                        </a:rPr>
                        <a:t>5.A.11.c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aseline="0" dirty="0">
                          <a:solidFill>
                            <a:schemeClr val="tx1"/>
                          </a:solidFill>
                        </a:rPr>
                        <a:t>“Paren el juego. Lanzamiento de bola no visible. Servir de nuevo. Volveré a cantar el marcador”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511999102"/>
                  </a:ext>
                </a:extLst>
              </a:tr>
              <a:tr h="922058">
                <a:tc>
                  <a:txBody>
                    <a:bodyPr/>
                    <a:lstStyle/>
                    <a:p>
                      <a:r>
                        <a:rPr lang="es-ES" sz="1800" baseline="0" dirty="0">
                          <a:solidFill>
                            <a:schemeClr val="tx1"/>
                          </a:solidFill>
                        </a:rPr>
                        <a:t>Aviso de 15 segundos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5.F.3</a:t>
                      </a:r>
                    </a:p>
                    <a:p>
                      <a:r>
                        <a:rPr lang="es-ES" sz="1800" baseline="0" dirty="0">
                          <a:solidFill>
                            <a:schemeClr val="tx1"/>
                          </a:solidFill>
                        </a:rPr>
                        <a:t>6.B.1.d</a:t>
                      </a:r>
                    </a:p>
                    <a:p>
                      <a:r>
                        <a:rPr lang="es-ES" sz="1800" baseline="0" dirty="0">
                          <a:solidFill>
                            <a:schemeClr val="tx1"/>
                          </a:solidFill>
                        </a:rPr>
                        <a:t>6.B.2.f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“15 segundos….. Tiempo. (Tanteo)”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230395743"/>
                  </a:ext>
                </a:extLst>
              </a:tr>
              <a:tr h="854640">
                <a:tc>
                  <a:txBody>
                    <a:bodyPr/>
                    <a:lstStyle/>
                    <a:p>
                      <a:r>
                        <a:rPr lang="es-ES" sz="1800" baseline="0" dirty="0">
                          <a:solidFill>
                            <a:schemeClr val="tx1"/>
                          </a:solidFill>
                        </a:rPr>
                        <a:t>Apelación de canto de línea. Decisión definitiva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aseline="0" dirty="0">
                          <a:solidFill>
                            <a:schemeClr val="tx1"/>
                          </a:solidFill>
                        </a:rPr>
                        <a:t>5.G.2.b.4</a:t>
                      </a:r>
                    </a:p>
                    <a:p>
                      <a:endParaRPr lang="es-ES" sz="1800"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“La bola fue dentro”</a:t>
                      </a:r>
                    </a:p>
                    <a:p>
                      <a:r>
                        <a:rPr lang="es-ES" sz="1800" baseline="0" dirty="0">
                          <a:solidFill>
                            <a:schemeClr val="tx1"/>
                          </a:solidFill>
                        </a:rPr>
                        <a:t>“La bola fue fuera”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291657750"/>
                  </a:ext>
                </a:extLst>
              </a:tr>
              <a:tr h="854640">
                <a:tc>
                  <a:txBody>
                    <a:bodyPr/>
                    <a:lstStyle/>
                    <a:p>
                      <a:r>
                        <a:rPr lang="es-ES" sz="1800" baseline="0" dirty="0">
                          <a:solidFill>
                            <a:schemeClr val="tx1"/>
                          </a:solidFill>
                        </a:rPr>
                        <a:t>Apelación de canto de línea. Sin decisión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aseline="0" dirty="0">
                          <a:solidFill>
                            <a:schemeClr val="tx1"/>
                          </a:solidFill>
                        </a:rPr>
                        <a:t>5.G.2.b.5</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aseline="0" dirty="0">
                          <a:solidFill>
                            <a:schemeClr val="tx1"/>
                          </a:solidFill>
                        </a:rPr>
                        <a:t>5.G.2.b.6</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aseline="0" dirty="0">
                          <a:solidFill>
                            <a:schemeClr val="tx1"/>
                          </a:solidFill>
                        </a:rPr>
                        <a:t>5.G.2.b.8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“Por regla, el canto se mantiene”</a:t>
                      </a:r>
                    </a:p>
                    <a:p>
                      <a:r>
                        <a:rPr lang="es-ES" sz="1800" baseline="0" dirty="0">
                          <a:solidFill>
                            <a:schemeClr val="tx1"/>
                          </a:solidFill>
                        </a:rPr>
                        <a:t>“Por regla, la bola es dentro”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442821832"/>
                  </a:ext>
                </a:extLst>
              </a:tr>
            </a:tbl>
          </a:graphicData>
        </a:graphic>
      </p:graphicFrame>
    </p:spTree>
    <p:extLst>
      <p:ext uri="{BB962C8B-B14F-4D97-AF65-F5344CB8AC3E}">
        <p14:creationId xmlns:p14="http://schemas.microsoft.com/office/powerpoint/2010/main" val="287417629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04"/>
        <p:cNvGrpSpPr/>
        <p:nvPr/>
      </p:nvGrpSpPr>
      <p:grpSpPr>
        <a:xfrm>
          <a:off x="0" y="0"/>
          <a:ext cx="0" cy="0"/>
          <a:chOff x="0" y="0"/>
          <a:chExt cx="0" cy="0"/>
        </a:xfrm>
      </p:grpSpPr>
      <p:sp>
        <p:nvSpPr>
          <p:cNvPr id="1505" name="Google Shape;1505;p191"/>
          <p:cNvSpPr txBox="1">
            <a:spLocks noGrp="1"/>
          </p:cNvSpPr>
          <p:nvPr>
            <p:ph type="sldNum" idx="12"/>
          </p:nvPr>
        </p:nvSpPr>
        <p:spPr>
          <a:xfrm>
            <a:off x="11238655" y="6135087"/>
            <a:ext cx="843340" cy="64629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FFFFFF"/>
              </a:buClr>
              <a:buSzPts val="3600"/>
              <a:buFont typeface="Source Sans Pro"/>
              <a:buNone/>
            </a:pPr>
            <a:fld id="{00000000-1234-1234-1234-123412341234}" type="slidenum">
              <a:rPr lang="en-US" sz="3600" b="0" i="0" u="none" strike="noStrike" cap="none">
                <a:solidFill>
                  <a:srgbClr val="FFFFFF"/>
                </a:solidFill>
                <a:latin typeface="Source Sans Pro"/>
                <a:ea typeface="Source Sans Pro"/>
                <a:cs typeface="Source Sans Pro"/>
                <a:sym typeface="Source Sans Pro"/>
              </a:rPr>
              <a:t>173</a:t>
            </a:fld>
            <a:endParaRPr sz="3600" b="0" i="0" u="none" strike="noStrike" cap="none" dirty="0">
              <a:solidFill>
                <a:srgbClr val="FFFFFF"/>
              </a:solidFill>
              <a:latin typeface="Source Sans Pro"/>
              <a:ea typeface="Source Sans Pro"/>
              <a:cs typeface="Source Sans Pro"/>
              <a:sym typeface="Source Sans Pro"/>
            </a:endParaRPr>
          </a:p>
        </p:txBody>
      </p:sp>
      <p:sp>
        <p:nvSpPr>
          <p:cNvPr id="1506" name="Google Shape;1506;p191"/>
          <p:cNvSpPr txBox="1"/>
          <p:nvPr/>
        </p:nvSpPr>
        <p:spPr>
          <a:xfrm>
            <a:off x="903383" y="10655"/>
            <a:ext cx="9970265" cy="646290"/>
          </a:xfrm>
          <a:prstGeom prst="rect">
            <a:avLst/>
          </a:prstGeom>
          <a:noFill/>
          <a:ln>
            <a:noFill/>
          </a:ln>
        </p:spPr>
        <p:txBody>
          <a:bodyPr spcFirstLastPara="1" wrap="square" lIns="45700" tIns="45700" rIns="45700" bIns="45700" anchor="t" anchorCtr="0">
            <a:spAutoFit/>
          </a:bodyPr>
          <a:lstStyle/>
          <a:p>
            <a:pPr marL="184150" marR="0" lvl="0" indent="0" algn="ctr" rtl="0">
              <a:lnSpc>
                <a:spcPct val="100000"/>
              </a:lnSpc>
              <a:spcBef>
                <a:spcPts val="0"/>
              </a:spcBef>
              <a:spcAft>
                <a:spcPts val="0"/>
              </a:spcAft>
              <a:buClr>
                <a:srgbClr val="18579B"/>
              </a:buClr>
              <a:buSzPts val="4000"/>
              <a:buFont typeface="Calibri"/>
              <a:buNone/>
            </a:pPr>
            <a:r>
              <a:rPr lang="es-ES" sz="3600" b="1" i="1" u="none" strike="noStrike" cap="none" dirty="0">
                <a:solidFill>
                  <a:srgbClr val="000000"/>
                </a:solidFill>
                <a:latin typeface="Calibri"/>
                <a:ea typeface="Calibri"/>
                <a:cs typeface="Calibri"/>
                <a:sym typeface="Calibri"/>
              </a:rPr>
              <a:t>ACTUALIZACIONES</a:t>
            </a:r>
            <a:endParaRPr sz="3600" b="1" i="1" u="none" strike="noStrike" cap="none" dirty="0">
              <a:solidFill>
                <a:srgbClr val="000000"/>
              </a:solidFill>
              <a:latin typeface="Calibri"/>
              <a:ea typeface="Calibri"/>
              <a:cs typeface="Calibri"/>
              <a:sym typeface="Calibri"/>
            </a:endParaRPr>
          </a:p>
        </p:txBody>
      </p:sp>
      <p:sp>
        <p:nvSpPr>
          <p:cNvPr id="3" name="CuadroTexto 2">
            <a:extLst>
              <a:ext uri="{FF2B5EF4-FFF2-40B4-BE49-F238E27FC236}">
                <a16:creationId xmlns:a16="http://schemas.microsoft.com/office/drawing/2014/main" id="{D1891979-DF32-5281-48B0-51559AA01E7E}"/>
              </a:ext>
            </a:extLst>
          </p:cNvPr>
          <p:cNvSpPr txBox="1"/>
          <p:nvPr/>
        </p:nvSpPr>
        <p:spPr>
          <a:xfrm>
            <a:off x="792480" y="853440"/>
            <a:ext cx="11186160" cy="6001643"/>
          </a:xfrm>
          <a:prstGeom prst="rect">
            <a:avLst/>
          </a:prstGeom>
          <a:noFill/>
        </p:spPr>
        <p:txBody>
          <a:bodyPr wrap="square">
            <a:spAutoFit/>
          </a:bodyPr>
          <a:lstStyle/>
          <a:p>
            <a:r>
              <a:rPr lang="es-ES" sz="2400" b="1" u="sng" dirty="0"/>
              <a:t>3. Vestimenta inadecuada </a:t>
            </a:r>
            <a:r>
              <a:rPr lang="es-ES" sz="2400" dirty="0"/>
              <a:t>[Regla 2.G]</a:t>
            </a:r>
          </a:p>
          <a:p>
            <a:r>
              <a:rPr lang="es-ES" sz="2400" dirty="0"/>
              <a:t>Solo el Juez Árbitro tiene la autoridad para exigir cambios de ropa. Los cambios requeridos por el Juez Árbitro se manejan como un tiempo muerto del árbitro. Avisar a los jugadores de la razón del retraso. El Juez Árbitro puede declarar una pérdida de partido si un jugador se niega a cumplir con la solicitud de cambio de ropa. [Regla 2.G.4] </a:t>
            </a:r>
          </a:p>
          <a:p>
            <a:pPr lvl="1"/>
            <a:r>
              <a:rPr lang="es-ES" sz="2400" dirty="0"/>
              <a:t>	a. Seguridad y Distracción: Si un jugador se queja de que la ropa de un oponente oculta la pelota o crea una distracción (p.ej. el color de la ropa se asemeja al color de la pelota o las imágenes son chillonas), convocar al Juez Árbitro para abordar la queja. [Regla 2.G.1]</a:t>
            </a:r>
          </a:p>
          <a:p>
            <a:r>
              <a:rPr lang="es-ES" sz="2400" dirty="0"/>
              <a:t>	b. Imágenes: Si usted o un jugador cree que los gráficos, insignias, imágenes o escritos en la ropa de un jugador no es de buen gusto, convocar al Juez Árbitro para abordar el problema. [Regla 2.G.2]</a:t>
            </a:r>
          </a:p>
          <a:p>
            <a:r>
              <a:rPr lang="es-ES" sz="2400" dirty="0"/>
              <a:t>	c. Calzado: Si los zapatos de un jugador tienen suelas que pueden marcar o dañar la superficie de juego, convocar al Juez Árbitro para abordar el problema. [Regla 2.G.3]</a:t>
            </a:r>
          </a:p>
        </p:txBody>
      </p:sp>
    </p:spTree>
    <p:extLst>
      <p:ext uri="{BB962C8B-B14F-4D97-AF65-F5344CB8AC3E}">
        <p14:creationId xmlns:p14="http://schemas.microsoft.com/office/powerpoint/2010/main" val="158017663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12"/>
        <p:cNvGrpSpPr/>
        <p:nvPr/>
      </p:nvGrpSpPr>
      <p:grpSpPr>
        <a:xfrm>
          <a:off x="0" y="0"/>
          <a:ext cx="0" cy="0"/>
          <a:chOff x="0" y="0"/>
          <a:chExt cx="0" cy="0"/>
        </a:xfrm>
      </p:grpSpPr>
      <p:sp>
        <p:nvSpPr>
          <p:cNvPr id="1513" name="Google Shape;1513;p192"/>
          <p:cNvSpPr txBox="1">
            <a:spLocks noGrp="1"/>
          </p:cNvSpPr>
          <p:nvPr>
            <p:ph type="sldNum" idx="12"/>
          </p:nvPr>
        </p:nvSpPr>
        <p:spPr>
          <a:xfrm>
            <a:off x="11238654" y="6135087"/>
            <a:ext cx="821265" cy="64629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FFFFFF"/>
              </a:buClr>
              <a:buSzPts val="3600"/>
              <a:buFont typeface="Source Sans Pro"/>
              <a:buNone/>
            </a:pPr>
            <a:fld id="{00000000-1234-1234-1234-123412341234}" type="slidenum">
              <a:rPr lang="en-US" sz="3600" b="0" i="0" u="none" strike="noStrike" cap="none">
                <a:solidFill>
                  <a:srgbClr val="FFFFFF"/>
                </a:solidFill>
                <a:latin typeface="Source Sans Pro"/>
                <a:ea typeface="Source Sans Pro"/>
                <a:cs typeface="Source Sans Pro"/>
                <a:sym typeface="Source Sans Pro"/>
              </a:rPr>
              <a:t>174</a:t>
            </a:fld>
            <a:endParaRPr sz="3600" b="0" i="0" u="none" strike="noStrike" cap="none" dirty="0">
              <a:solidFill>
                <a:srgbClr val="FFFFFF"/>
              </a:solidFill>
              <a:latin typeface="Source Sans Pro"/>
              <a:ea typeface="Source Sans Pro"/>
              <a:cs typeface="Source Sans Pro"/>
              <a:sym typeface="Source Sans Pro"/>
            </a:endParaRPr>
          </a:p>
        </p:txBody>
      </p:sp>
      <p:sp>
        <p:nvSpPr>
          <p:cNvPr id="1514" name="Google Shape;1514;p192"/>
          <p:cNvSpPr txBox="1"/>
          <p:nvPr/>
        </p:nvSpPr>
        <p:spPr>
          <a:xfrm>
            <a:off x="155460" y="40640"/>
            <a:ext cx="10676795" cy="707846"/>
          </a:xfrm>
          <a:prstGeom prst="rect">
            <a:avLst/>
          </a:prstGeom>
          <a:noFill/>
          <a:ln>
            <a:noFill/>
          </a:ln>
        </p:spPr>
        <p:txBody>
          <a:bodyPr spcFirstLastPara="1" wrap="square" lIns="45700" tIns="45700" rIns="45700" bIns="45700" anchor="t" anchorCtr="0">
            <a:spAutoFit/>
          </a:bodyPr>
          <a:lstStyle/>
          <a:p>
            <a:pPr marL="184150" marR="0" lvl="0" indent="0" algn="ctr" rtl="0">
              <a:lnSpc>
                <a:spcPct val="100000"/>
              </a:lnSpc>
              <a:spcBef>
                <a:spcPts val="0"/>
              </a:spcBef>
              <a:spcAft>
                <a:spcPts val="0"/>
              </a:spcAft>
              <a:buClr>
                <a:srgbClr val="18579B"/>
              </a:buClr>
              <a:buSzPts val="4000"/>
              <a:buFont typeface="Calibri"/>
              <a:buNone/>
            </a:pPr>
            <a:r>
              <a:rPr lang="es-ES" sz="4000" b="1" i="1" dirty="0">
                <a:latin typeface="Calibri"/>
                <a:ea typeface="Calibri"/>
                <a:cs typeface="Calibri"/>
                <a:sym typeface="Calibri"/>
              </a:rPr>
              <a:t>ESCENARIOS</a:t>
            </a:r>
            <a:endParaRPr lang="es-ES" sz="4000" b="1" i="1" u="none" strike="noStrike" cap="none" dirty="0">
              <a:solidFill>
                <a:srgbClr val="000000"/>
              </a:solidFill>
              <a:latin typeface="Calibri"/>
              <a:ea typeface="Calibri"/>
              <a:cs typeface="Calibri"/>
              <a:sym typeface="Calibri"/>
            </a:endParaRPr>
          </a:p>
        </p:txBody>
      </p:sp>
      <p:sp>
        <p:nvSpPr>
          <p:cNvPr id="3" name="CuadroTexto 2">
            <a:extLst>
              <a:ext uri="{FF2B5EF4-FFF2-40B4-BE49-F238E27FC236}">
                <a16:creationId xmlns:a16="http://schemas.microsoft.com/office/drawing/2014/main" id="{053D4871-F855-EF42-245A-0C182938BB19}"/>
              </a:ext>
            </a:extLst>
          </p:cNvPr>
          <p:cNvSpPr txBox="1"/>
          <p:nvPr/>
        </p:nvSpPr>
        <p:spPr>
          <a:xfrm>
            <a:off x="355600" y="792481"/>
            <a:ext cx="11460480" cy="5201424"/>
          </a:xfrm>
          <a:prstGeom prst="rect">
            <a:avLst/>
          </a:prstGeom>
          <a:noFill/>
        </p:spPr>
        <p:txBody>
          <a:bodyPr wrap="square">
            <a:spAutoFit/>
          </a:bodyPr>
          <a:lstStyle/>
          <a:p>
            <a:r>
              <a:rPr lang="es-ES" sz="2800" b="1" dirty="0"/>
              <a:t>CASO 8-23: RESTABLECIMIENTO DESPUÉS DE CONTACTAR CON LA ZONA DE NO-VOLEA</a:t>
            </a:r>
          </a:p>
          <a:p>
            <a:endParaRPr lang="es-ES" sz="1200" b="1" dirty="0"/>
          </a:p>
          <a:p>
            <a:r>
              <a:rPr lang="es-ES" sz="2400" b="1" dirty="0"/>
              <a:t>Normas aplicables: 9.D</a:t>
            </a:r>
          </a:p>
          <a:p>
            <a:endParaRPr lang="es-ES" sz="2400" dirty="0"/>
          </a:p>
          <a:p>
            <a:r>
              <a:rPr lang="es-ES" sz="2400" b="1" dirty="0"/>
              <a:t>ESCENARIO:</a:t>
            </a:r>
            <a:r>
              <a:rPr lang="es-ES" sz="2400" dirty="0"/>
              <a:t> Los cuatro jugadores están haciendo </a:t>
            </a:r>
            <a:r>
              <a:rPr lang="es-ES" sz="2400" dirty="0" err="1"/>
              <a:t>dink</a:t>
            </a:r>
            <a:r>
              <a:rPr lang="es-ES" sz="2400" dirty="0"/>
              <a:t> en la ZNV. El jugador A1 intenta un lob alto causando que Jugador B1 golpee una volea. Durante la ejecución de la volea, el jugador B1 tiene su pie derecho en el suelo fuera de la ZNV mientras que su pie izquierdo todavía está tocando la ZNV. Su pie izquierdo salta desde la línea ZNV hacia atrás y lejos de la ZNV y el borde de su talón izquierdo toca el suelo fuera de la ZNV antes de volear. Ninguna otra parte de sus pies ahora está tocando la ZNV .</a:t>
            </a:r>
          </a:p>
          <a:p>
            <a:endParaRPr lang="es-ES" sz="2400" dirty="0"/>
          </a:p>
          <a:p>
            <a:r>
              <a:rPr lang="es-ES" sz="2400" b="1" dirty="0"/>
              <a:t>PREGUNTA: </a:t>
            </a:r>
            <a:r>
              <a:rPr lang="es-ES" sz="2400" dirty="0"/>
              <a:t>¿La volea es legal? Si/No</a:t>
            </a:r>
          </a:p>
        </p:txBody>
      </p:sp>
    </p:spTree>
    <p:extLst>
      <p:ext uri="{BB962C8B-B14F-4D97-AF65-F5344CB8AC3E}">
        <p14:creationId xmlns:p14="http://schemas.microsoft.com/office/powerpoint/2010/main" val="12255036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12"/>
        <p:cNvGrpSpPr/>
        <p:nvPr/>
      </p:nvGrpSpPr>
      <p:grpSpPr>
        <a:xfrm>
          <a:off x="0" y="0"/>
          <a:ext cx="0" cy="0"/>
          <a:chOff x="0" y="0"/>
          <a:chExt cx="0" cy="0"/>
        </a:xfrm>
      </p:grpSpPr>
      <p:sp>
        <p:nvSpPr>
          <p:cNvPr id="1513" name="Google Shape;1513;p192"/>
          <p:cNvSpPr txBox="1">
            <a:spLocks noGrp="1"/>
          </p:cNvSpPr>
          <p:nvPr>
            <p:ph type="sldNum" idx="12"/>
          </p:nvPr>
        </p:nvSpPr>
        <p:spPr>
          <a:xfrm>
            <a:off x="11238654" y="6135087"/>
            <a:ext cx="821265" cy="64629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FFFFFF"/>
              </a:buClr>
              <a:buSzPts val="3600"/>
              <a:buFont typeface="Source Sans Pro"/>
              <a:buNone/>
            </a:pPr>
            <a:fld id="{00000000-1234-1234-1234-123412341234}" type="slidenum">
              <a:rPr lang="en-US" sz="3600" b="0" i="0" u="none" strike="noStrike" cap="none">
                <a:solidFill>
                  <a:srgbClr val="FFFFFF"/>
                </a:solidFill>
                <a:latin typeface="Source Sans Pro"/>
                <a:ea typeface="Source Sans Pro"/>
                <a:cs typeface="Source Sans Pro"/>
                <a:sym typeface="Source Sans Pro"/>
              </a:rPr>
              <a:t>175</a:t>
            </a:fld>
            <a:endParaRPr sz="3600" b="0" i="0" u="none" strike="noStrike" cap="none" dirty="0">
              <a:solidFill>
                <a:srgbClr val="FFFFFF"/>
              </a:solidFill>
              <a:latin typeface="Source Sans Pro"/>
              <a:ea typeface="Source Sans Pro"/>
              <a:cs typeface="Source Sans Pro"/>
              <a:sym typeface="Source Sans Pro"/>
            </a:endParaRPr>
          </a:p>
        </p:txBody>
      </p:sp>
      <p:sp>
        <p:nvSpPr>
          <p:cNvPr id="1514" name="Google Shape;1514;p192"/>
          <p:cNvSpPr txBox="1"/>
          <p:nvPr/>
        </p:nvSpPr>
        <p:spPr>
          <a:xfrm>
            <a:off x="155460" y="40640"/>
            <a:ext cx="10676795" cy="707846"/>
          </a:xfrm>
          <a:prstGeom prst="rect">
            <a:avLst/>
          </a:prstGeom>
          <a:noFill/>
          <a:ln>
            <a:noFill/>
          </a:ln>
        </p:spPr>
        <p:txBody>
          <a:bodyPr spcFirstLastPara="1" wrap="square" lIns="45700" tIns="45700" rIns="45700" bIns="45700" anchor="t" anchorCtr="0">
            <a:spAutoFit/>
          </a:bodyPr>
          <a:lstStyle/>
          <a:p>
            <a:pPr marL="184150" marR="0" lvl="0" indent="0" algn="ctr" rtl="0">
              <a:lnSpc>
                <a:spcPct val="100000"/>
              </a:lnSpc>
              <a:spcBef>
                <a:spcPts val="0"/>
              </a:spcBef>
              <a:spcAft>
                <a:spcPts val="0"/>
              </a:spcAft>
              <a:buClr>
                <a:srgbClr val="18579B"/>
              </a:buClr>
              <a:buSzPts val="4000"/>
              <a:buFont typeface="Calibri"/>
              <a:buNone/>
            </a:pPr>
            <a:r>
              <a:rPr lang="es-ES" sz="4000" b="1" i="1" dirty="0">
                <a:latin typeface="Calibri"/>
                <a:ea typeface="Calibri"/>
                <a:cs typeface="Calibri"/>
                <a:sym typeface="Calibri"/>
              </a:rPr>
              <a:t>ESCENARIOS</a:t>
            </a:r>
            <a:endParaRPr lang="es-ES" sz="4000" b="1" i="1" u="none" strike="noStrike" cap="none" dirty="0">
              <a:solidFill>
                <a:srgbClr val="000000"/>
              </a:solidFill>
              <a:latin typeface="Calibri"/>
              <a:ea typeface="Calibri"/>
              <a:cs typeface="Calibri"/>
              <a:sym typeface="Calibri"/>
            </a:endParaRPr>
          </a:p>
        </p:txBody>
      </p:sp>
      <p:sp>
        <p:nvSpPr>
          <p:cNvPr id="3" name="CuadroTexto 2">
            <a:extLst>
              <a:ext uri="{FF2B5EF4-FFF2-40B4-BE49-F238E27FC236}">
                <a16:creationId xmlns:a16="http://schemas.microsoft.com/office/drawing/2014/main" id="{053D4871-F855-EF42-245A-0C182938BB19}"/>
              </a:ext>
            </a:extLst>
          </p:cNvPr>
          <p:cNvSpPr txBox="1"/>
          <p:nvPr/>
        </p:nvSpPr>
        <p:spPr>
          <a:xfrm>
            <a:off x="355600" y="792481"/>
            <a:ext cx="11460480" cy="5786199"/>
          </a:xfrm>
          <a:prstGeom prst="rect">
            <a:avLst/>
          </a:prstGeom>
          <a:noFill/>
        </p:spPr>
        <p:txBody>
          <a:bodyPr wrap="square">
            <a:spAutoFit/>
          </a:bodyPr>
          <a:lstStyle/>
          <a:p>
            <a:r>
              <a:rPr lang="es-ES" sz="2800" b="1" dirty="0"/>
              <a:t>CASO 8-23: RESTABLECIMIENTO DESPUÉS DE CONTACTAR CON LA ZONA DE NO-VOLEA</a:t>
            </a:r>
            <a:endParaRPr lang="es-ES" sz="2000" b="1" dirty="0"/>
          </a:p>
          <a:p>
            <a:endParaRPr lang="es-ES" dirty="0"/>
          </a:p>
          <a:p>
            <a:r>
              <a:rPr lang="es-ES" sz="2000" b="1" dirty="0"/>
              <a:t>ESCENARIO:</a:t>
            </a:r>
            <a:r>
              <a:rPr lang="es-ES" sz="2000" dirty="0"/>
              <a:t> Los cuatro jugadores están haciendo </a:t>
            </a:r>
            <a:r>
              <a:rPr lang="es-ES" sz="2000" dirty="0" err="1"/>
              <a:t>dink</a:t>
            </a:r>
            <a:r>
              <a:rPr lang="es-ES" sz="2000" dirty="0"/>
              <a:t> en la ZNV. El jugador A1 intenta un lob alto causando que Jugador B1 golpee una volea. Durante la ejecución de la volea, el jugador B1 tiene su pie derecho en el suelo fuera de la ZNV mientras que su pie izquierdo todavía está tocando la ZNV. Su pie izquierdo salta desde la línea ZNV hacia atrás y lejos de la ZNV y el borde de su talón izquierdo toca el suelo fuera de la ZNV antes de volear. Ninguna otra parte de sus pies ahora está tocando la ZNV .</a:t>
            </a:r>
          </a:p>
          <a:p>
            <a:endParaRPr lang="es-ES" sz="2000" dirty="0"/>
          </a:p>
          <a:p>
            <a:r>
              <a:rPr lang="es-ES" sz="2000" b="1" dirty="0"/>
              <a:t>FALLO: </a:t>
            </a:r>
            <a:r>
              <a:rPr lang="es-ES" sz="2000" dirty="0"/>
              <a:t>No hay falta de ZNV. </a:t>
            </a:r>
            <a:r>
              <a:rPr lang="es-ES" sz="2000" dirty="0">
                <a:solidFill>
                  <a:srgbClr val="7030A0"/>
                </a:solidFill>
              </a:rPr>
              <a:t>La volea es legal. </a:t>
            </a:r>
          </a:p>
          <a:p>
            <a:endParaRPr lang="es-ES" sz="2000" dirty="0"/>
          </a:p>
          <a:p>
            <a:r>
              <a:rPr lang="es-ES" sz="2000" b="1" dirty="0"/>
              <a:t>COMENTARIO: </a:t>
            </a:r>
            <a:r>
              <a:rPr lang="es-ES" sz="2000" dirty="0"/>
              <a:t>Después de que un jugador contacta con el ZNV, la Regla 9.D establece que no se puede volear hasta que "ambos pies hayan </a:t>
            </a:r>
            <a:r>
              <a:rPr lang="es-ES" sz="2000" i="1" dirty="0"/>
              <a:t>hecho contacto con la superficie de juego completamente fuera de la zona de no volea</a:t>
            </a:r>
            <a:r>
              <a:rPr lang="es-ES" sz="2000" dirty="0"/>
              <a:t>". En este caso, que es una salida típica de la ZNV, una vez que todo el pie está fuera de la ZNV y cualquier parte del segundo pie del jugador ha llegado a tocar el suelo fuera de la ZNV antes de golpear la volea, dicha volea es legal. La regla no pide que todo el todo el pie esté en el suelo para cumplir la Regla 9.D.</a:t>
            </a:r>
            <a:endParaRPr lang="es-ES" dirty="0"/>
          </a:p>
        </p:txBody>
      </p:sp>
    </p:spTree>
    <p:extLst>
      <p:ext uri="{BB962C8B-B14F-4D97-AF65-F5344CB8AC3E}">
        <p14:creationId xmlns:p14="http://schemas.microsoft.com/office/powerpoint/2010/main" val="77794775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562"/>
        <p:cNvGrpSpPr/>
        <p:nvPr/>
      </p:nvGrpSpPr>
      <p:grpSpPr>
        <a:xfrm>
          <a:off x="0" y="0"/>
          <a:ext cx="0" cy="0"/>
          <a:chOff x="0" y="0"/>
          <a:chExt cx="0" cy="0"/>
        </a:xfrm>
      </p:grpSpPr>
      <p:sp>
        <p:nvSpPr>
          <p:cNvPr id="1563" name="Google Shape;1563;p199"/>
          <p:cNvSpPr txBox="1"/>
          <p:nvPr/>
        </p:nvSpPr>
        <p:spPr>
          <a:xfrm>
            <a:off x="340659" y="156240"/>
            <a:ext cx="11510682" cy="6370934"/>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ES" sz="4400" b="1" i="1" u="none" strike="noStrike" cap="none" dirty="0">
                <a:solidFill>
                  <a:srgbClr val="18579B"/>
                </a:solidFill>
                <a:latin typeface="Calibri"/>
                <a:ea typeface="Calibri"/>
                <a:cs typeface="Calibri"/>
                <a:sym typeface="Calibri"/>
              </a:rPr>
              <a:t>Resoluciones Sobre Decisiones del Árbitro Cuestionadas (</a:t>
            </a:r>
            <a:r>
              <a:rPr lang="es-ES" sz="4400" b="1" i="1" u="none" strike="noStrike" cap="none" dirty="0" err="1">
                <a:solidFill>
                  <a:srgbClr val="18579B"/>
                </a:solidFill>
                <a:latin typeface="Calibri"/>
                <a:ea typeface="Calibri"/>
                <a:cs typeface="Calibri"/>
                <a:sym typeface="Calibri"/>
              </a:rPr>
              <a:t>Challenges</a:t>
            </a:r>
            <a:r>
              <a:rPr lang="es-ES" sz="4400" b="1" i="1" u="none" strike="noStrike" cap="none" dirty="0">
                <a:solidFill>
                  <a:srgbClr val="18579B"/>
                </a:solidFill>
                <a:latin typeface="Calibri"/>
                <a:ea typeface="Calibri"/>
                <a:cs typeface="Calibri"/>
                <a:sym typeface="Calibri"/>
              </a:rPr>
              <a:t>)</a:t>
            </a:r>
            <a:endParaRPr sz="4400" b="1" i="0" u="none"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4400"/>
              <a:buFont typeface="Source Sans Pro"/>
              <a:buNone/>
            </a:pPr>
            <a:endParaRPr sz="4400" b="1"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1800"/>
              <a:buFont typeface="Source Sans Pro"/>
              <a:buNone/>
            </a:pPr>
            <a:endParaRPr sz="1800" b="0" i="0" u="none" strike="noStrike" cap="none" dirty="0">
              <a:solidFill>
                <a:srgbClr val="000000"/>
              </a:solidFill>
              <a:latin typeface="Source Sans Pro"/>
              <a:ea typeface="Source Sans Pro"/>
              <a:cs typeface="Source Sans Pro"/>
              <a:sym typeface="Source Sans Pro"/>
            </a:endParaRPr>
          </a:p>
          <a:p>
            <a:pPr marL="903288" lvl="1" indent="-719138">
              <a:buClr>
                <a:srgbClr val="18579B"/>
              </a:buClr>
              <a:buSzPts val="3600"/>
              <a:buFont typeface="Arial"/>
              <a:buChar char="•"/>
            </a:pPr>
            <a:r>
              <a:rPr lang="en-US" sz="3600" b="0" i="0" u="none" strike="noStrike" cap="none" dirty="0">
                <a:solidFill>
                  <a:srgbClr val="18579B"/>
                </a:solidFill>
                <a:latin typeface="Calibri"/>
                <a:ea typeface="Calibri"/>
                <a:cs typeface="Calibri"/>
                <a:sym typeface="Calibri"/>
              </a:rPr>
              <a:t>  </a:t>
            </a:r>
            <a:r>
              <a:rPr lang="es-ES" sz="3600" dirty="0">
                <a:solidFill>
                  <a:srgbClr val="FF0000"/>
                </a:solidFill>
                <a:latin typeface="Calibri"/>
                <a:ea typeface="Calibri"/>
                <a:cs typeface="Calibri"/>
                <a:sym typeface="Calibri"/>
              </a:rPr>
              <a:t>Llamar a los jugadores </a:t>
            </a:r>
            <a:r>
              <a:rPr lang="es-ES" sz="3600" dirty="0">
                <a:solidFill>
                  <a:srgbClr val="7030A0"/>
                </a:solidFill>
                <a:latin typeface="Calibri"/>
                <a:ea typeface="Calibri"/>
                <a:cs typeface="Calibri"/>
                <a:sym typeface="Calibri"/>
              </a:rPr>
              <a:t>a la red para las aclaraciones.</a:t>
            </a:r>
          </a:p>
          <a:p>
            <a:pPr marL="903288" lvl="1" indent="-719138">
              <a:buClr>
                <a:srgbClr val="18579B"/>
              </a:buClr>
              <a:buSzPts val="3600"/>
              <a:buFont typeface="Arial"/>
              <a:buChar char="•"/>
            </a:pPr>
            <a:endParaRPr sz="2000" b="0" i="0" u="none" strike="noStrike" cap="none" dirty="0">
              <a:solidFill>
                <a:srgbClr val="000000"/>
              </a:solidFill>
              <a:latin typeface="Calibri"/>
              <a:ea typeface="Calibri"/>
              <a:cs typeface="Calibri"/>
              <a:sym typeface="Calibri"/>
            </a:endParaRPr>
          </a:p>
          <a:p>
            <a:pPr marL="903288" lvl="1" indent="-719138">
              <a:buClr>
                <a:srgbClr val="18579B"/>
              </a:buClr>
              <a:buSzPts val="3600"/>
              <a:buFont typeface="Arial"/>
              <a:buChar char="•"/>
            </a:pPr>
            <a:r>
              <a:rPr lang="en-US" sz="3600" b="0" i="0" u="none" strike="noStrike" cap="none" dirty="0">
                <a:solidFill>
                  <a:srgbClr val="18579B"/>
                </a:solidFill>
                <a:latin typeface="Calibri"/>
                <a:ea typeface="Calibri"/>
                <a:cs typeface="Calibri"/>
                <a:sym typeface="Calibri"/>
              </a:rPr>
              <a:t>  </a:t>
            </a:r>
            <a:r>
              <a:rPr lang="es-ES" sz="3600" dirty="0">
                <a:solidFill>
                  <a:srgbClr val="FF0000"/>
                </a:solidFill>
                <a:latin typeface="Calibri"/>
                <a:ea typeface="Calibri"/>
                <a:cs typeface="Calibri"/>
                <a:sym typeface="Calibri"/>
              </a:rPr>
              <a:t>Ignorar </a:t>
            </a:r>
            <a:r>
              <a:rPr lang="es-ES" sz="3600" dirty="0">
                <a:solidFill>
                  <a:srgbClr val="7030A0"/>
                </a:solidFill>
                <a:latin typeface="Calibri"/>
                <a:ea typeface="Calibri"/>
                <a:cs typeface="Calibri"/>
                <a:sym typeface="Calibri"/>
              </a:rPr>
              <a:t>los comentarios de los espectadores.</a:t>
            </a:r>
          </a:p>
          <a:p>
            <a:pPr marL="903288" lvl="1" indent="-719138">
              <a:buClr>
                <a:srgbClr val="18579B"/>
              </a:buClr>
              <a:buSzPts val="3600"/>
              <a:buFont typeface="Arial"/>
              <a:buChar char="•"/>
            </a:pPr>
            <a:endParaRPr sz="2000" b="0" i="0" u="none" strike="noStrike" cap="none" dirty="0">
              <a:solidFill>
                <a:srgbClr val="18579B"/>
              </a:solidFill>
              <a:latin typeface="Calibri"/>
              <a:ea typeface="Calibri"/>
              <a:cs typeface="Calibri"/>
              <a:sym typeface="Calibri"/>
            </a:endParaRPr>
          </a:p>
          <a:p>
            <a:pPr marL="1073150" lvl="1" indent="-889000">
              <a:buClr>
                <a:srgbClr val="FF0000"/>
              </a:buClr>
              <a:buSzPts val="3600"/>
              <a:buFont typeface="Arial"/>
              <a:buChar char="•"/>
            </a:pPr>
            <a:r>
              <a:rPr lang="es-ES" sz="3600" dirty="0">
                <a:solidFill>
                  <a:srgbClr val="FF0000"/>
                </a:solidFill>
                <a:latin typeface="Calibri"/>
                <a:ea typeface="Calibri"/>
                <a:cs typeface="Calibri"/>
                <a:sym typeface="Calibri"/>
              </a:rPr>
              <a:t>Consultar a los jueces de línea, </a:t>
            </a:r>
            <a:r>
              <a:rPr lang="es-ES" sz="3600" dirty="0">
                <a:solidFill>
                  <a:srgbClr val="7030A0"/>
                </a:solidFill>
                <a:latin typeface="Calibri"/>
                <a:ea typeface="Calibri"/>
                <a:cs typeface="Calibri"/>
                <a:sym typeface="Calibri"/>
              </a:rPr>
              <a:t>si los hay.</a:t>
            </a:r>
            <a:endParaRPr lang="es-ES" sz="3600" dirty="0">
              <a:solidFill>
                <a:srgbClr val="FF0000"/>
              </a:solidFill>
              <a:latin typeface="Calibri"/>
              <a:ea typeface="Calibri"/>
              <a:cs typeface="Calibri"/>
              <a:sym typeface="Calibri"/>
            </a:endParaRPr>
          </a:p>
          <a:p>
            <a:pPr marL="1073150" lvl="1" indent="-889000">
              <a:buClr>
                <a:srgbClr val="FF0000"/>
              </a:buClr>
              <a:buSzPts val="3600"/>
              <a:buFont typeface="Arial"/>
              <a:buChar char="•"/>
            </a:pPr>
            <a:endParaRPr sz="2000" b="0" i="0" u="none" strike="noStrike" cap="none" dirty="0">
              <a:solidFill>
                <a:srgbClr val="18579B"/>
              </a:solidFill>
              <a:latin typeface="Calibri"/>
              <a:ea typeface="Calibri"/>
              <a:cs typeface="Calibri"/>
              <a:sym typeface="Calibri"/>
            </a:endParaRPr>
          </a:p>
          <a:p>
            <a:pPr marL="1073150" lvl="1" indent="-889000">
              <a:buClr>
                <a:srgbClr val="18579B"/>
              </a:buClr>
              <a:buSzPts val="3600"/>
              <a:buFont typeface="Arial"/>
              <a:buChar char="•"/>
            </a:pPr>
            <a:r>
              <a:rPr lang="es-ES" sz="3600" dirty="0">
                <a:solidFill>
                  <a:srgbClr val="18579B"/>
                </a:solidFill>
                <a:latin typeface="Calibri"/>
                <a:ea typeface="Calibri"/>
                <a:cs typeface="Calibri"/>
                <a:sym typeface="Calibri"/>
              </a:rPr>
              <a:t>Cuando se solicite o sea necesario para resolver la disputa, llame al Juez Árbitro.</a:t>
            </a:r>
            <a:endParaRPr sz="2000" b="0" i="0" u="none" strike="noStrike" cap="none" dirty="0">
              <a:solidFill>
                <a:srgbClr val="18579B"/>
              </a:solidFill>
              <a:latin typeface="Calibri"/>
              <a:ea typeface="Calibri"/>
              <a:cs typeface="Calibri"/>
              <a:sym typeface="Calibri"/>
            </a:endParaRPr>
          </a:p>
          <a:p>
            <a:pPr marL="184150" marR="0" lvl="1" indent="0" algn="l" rtl="0">
              <a:lnSpc>
                <a:spcPct val="100000"/>
              </a:lnSpc>
              <a:spcBef>
                <a:spcPts val="0"/>
              </a:spcBef>
              <a:spcAft>
                <a:spcPts val="0"/>
              </a:spcAft>
              <a:buClr>
                <a:srgbClr val="18579B"/>
              </a:buClr>
              <a:buSzPts val="1800"/>
              <a:buFont typeface="Source Sans Pro"/>
              <a:buNone/>
            </a:pPr>
            <a:endParaRPr sz="1800" b="0" i="0" u="none" strike="sngStrike" cap="none" dirty="0">
              <a:solidFill>
                <a:srgbClr val="18579B"/>
              </a:solidFill>
              <a:latin typeface="Calibri"/>
              <a:ea typeface="Calibri"/>
              <a:cs typeface="Calibri"/>
              <a:sym typeface="Calibri"/>
            </a:endParaRPr>
          </a:p>
        </p:txBody>
      </p:sp>
      <p:sp>
        <p:nvSpPr>
          <p:cNvPr id="1564" name="Google Shape;1564;p199"/>
          <p:cNvSpPr txBox="1">
            <a:spLocks noGrp="1"/>
          </p:cNvSpPr>
          <p:nvPr>
            <p:ph type="sldNum" idx="12"/>
          </p:nvPr>
        </p:nvSpPr>
        <p:spPr>
          <a:xfrm>
            <a:off x="11238654" y="6135087"/>
            <a:ext cx="83142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176</a:t>
            </a:fld>
            <a:endParaRPr dirty="0"/>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68"/>
        <p:cNvGrpSpPr/>
        <p:nvPr/>
      </p:nvGrpSpPr>
      <p:grpSpPr>
        <a:xfrm>
          <a:off x="0" y="0"/>
          <a:ext cx="0" cy="0"/>
          <a:chOff x="0" y="0"/>
          <a:chExt cx="0" cy="0"/>
        </a:xfrm>
      </p:grpSpPr>
      <p:sp>
        <p:nvSpPr>
          <p:cNvPr id="1569" name="Google Shape;1569;p200"/>
          <p:cNvSpPr txBox="1"/>
          <p:nvPr/>
        </p:nvSpPr>
        <p:spPr>
          <a:xfrm>
            <a:off x="0" y="89722"/>
            <a:ext cx="12192000" cy="7386597"/>
          </a:xfrm>
          <a:prstGeom prst="rect">
            <a:avLst/>
          </a:prstGeom>
          <a:noFill/>
          <a:ln>
            <a:noFill/>
          </a:ln>
        </p:spPr>
        <p:txBody>
          <a:bodyPr spcFirstLastPara="1" wrap="square" lIns="45700" tIns="45700" rIns="45700" bIns="45700" anchor="t" anchorCtr="0">
            <a:spAutoFit/>
          </a:bodyPr>
          <a:lstStyle/>
          <a:p>
            <a:pPr algn="ctr">
              <a:buClr>
                <a:srgbClr val="18579B"/>
              </a:buClr>
              <a:buSzPts val="4400"/>
            </a:pPr>
            <a:r>
              <a:rPr lang="es-ES" sz="4400" b="1" i="1" u="none" strike="noStrike" cap="none" dirty="0">
                <a:solidFill>
                  <a:srgbClr val="18579B"/>
                </a:solidFill>
                <a:latin typeface="Calibri"/>
                <a:ea typeface="Calibri"/>
                <a:cs typeface="Calibri"/>
                <a:sym typeface="Calibri"/>
              </a:rPr>
              <a:t>Resoluciones Sobre Decisiones Cuestionadas (</a:t>
            </a:r>
            <a:r>
              <a:rPr lang="es-ES" sz="4400" b="1" i="1" u="none" strike="noStrike" cap="none" dirty="0" err="1">
                <a:solidFill>
                  <a:srgbClr val="18579B"/>
                </a:solidFill>
                <a:latin typeface="Calibri"/>
                <a:ea typeface="Calibri"/>
                <a:cs typeface="Calibri"/>
                <a:sym typeface="Calibri"/>
              </a:rPr>
              <a:t>Challenges</a:t>
            </a:r>
            <a:r>
              <a:rPr lang="es-ES" sz="4400" b="1" i="1" u="none" strike="noStrike" cap="none" dirty="0">
                <a:solidFill>
                  <a:srgbClr val="18579B"/>
                </a:solidFill>
                <a:latin typeface="Calibri"/>
                <a:ea typeface="Calibri"/>
                <a:cs typeface="Calibri"/>
                <a:sym typeface="Calibri"/>
              </a:rPr>
              <a:t>) </a:t>
            </a:r>
            <a:r>
              <a:rPr lang="en-US" sz="2800" b="1" i="0" u="none" strike="noStrike" cap="none" dirty="0">
                <a:solidFill>
                  <a:srgbClr val="18579B"/>
                </a:solidFill>
                <a:latin typeface="Calibri"/>
                <a:ea typeface="Calibri"/>
                <a:cs typeface="Calibri"/>
                <a:sym typeface="Calibri"/>
              </a:rPr>
              <a:t>(</a:t>
            </a:r>
            <a:r>
              <a:rPr lang="en-US" sz="2800" b="1" i="0" u="none" strike="noStrike" cap="none" dirty="0" err="1">
                <a:solidFill>
                  <a:srgbClr val="18579B"/>
                </a:solidFill>
                <a:latin typeface="Calibri"/>
                <a:ea typeface="Calibri"/>
                <a:cs typeface="Calibri"/>
                <a:sym typeface="Calibri"/>
              </a:rPr>
              <a:t>cont</a:t>
            </a:r>
            <a:r>
              <a:rPr lang="en-US" sz="2800" b="1" i="0" u="none" strike="noStrike" cap="none" dirty="0">
                <a:solidFill>
                  <a:srgbClr val="18579B"/>
                </a:solidFill>
                <a:latin typeface="Calibri"/>
                <a:ea typeface="Calibri"/>
                <a:cs typeface="Calibri"/>
                <a:sym typeface="Calibri"/>
              </a:rPr>
              <a:t>)</a:t>
            </a:r>
            <a:endParaRPr dirty="0"/>
          </a:p>
          <a:p>
            <a:pPr marL="0" marR="0" lvl="0" indent="0" algn="ctr" rtl="0">
              <a:lnSpc>
                <a:spcPct val="100000"/>
              </a:lnSpc>
              <a:spcBef>
                <a:spcPts val="0"/>
              </a:spcBef>
              <a:spcAft>
                <a:spcPts val="0"/>
              </a:spcAft>
              <a:buClr>
                <a:srgbClr val="18579B"/>
              </a:buClr>
              <a:buSzPts val="2400"/>
              <a:buFont typeface="Source Sans Pro"/>
              <a:buNone/>
            </a:pPr>
            <a:endParaRPr sz="2400" b="1" i="0" u="none" strike="noStrike" cap="none" dirty="0">
              <a:solidFill>
                <a:srgbClr val="000000"/>
              </a:solidFill>
              <a:latin typeface="Calibri"/>
              <a:ea typeface="Calibri"/>
              <a:cs typeface="Calibri"/>
              <a:sym typeface="Calibri"/>
            </a:endParaRPr>
          </a:p>
          <a:p>
            <a:pPr marL="457200" lvl="0">
              <a:buClr>
                <a:srgbClr val="18579B"/>
              </a:buClr>
              <a:buSzPts val="3400"/>
            </a:pPr>
            <a:r>
              <a:rPr lang="es-ES" sz="3400" b="1" dirty="0">
                <a:solidFill>
                  <a:srgbClr val="18579B"/>
                </a:solidFill>
                <a:latin typeface="Calibri"/>
                <a:ea typeface="Calibri"/>
                <a:cs typeface="Calibri"/>
                <a:sym typeface="Calibri"/>
              </a:rPr>
              <a:t>Si se llama al </a:t>
            </a:r>
            <a:r>
              <a:rPr lang="es-ES" sz="3400" b="1">
                <a:solidFill>
                  <a:srgbClr val="18579B"/>
                </a:solidFill>
                <a:latin typeface="Calibri"/>
                <a:ea typeface="Calibri"/>
                <a:cs typeface="Calibri"/>
                <a:sym typeface="Calibri"/>
              </a:rPr>
              <a:t>Juez Árbitro</a:t>
            </a:r>
            <a:r>
              <a:rPr lang="en-US" sz="3400" b="1" i="0" u="none" strike="noStrike" cap="none">
                <a:solidFill>
                  <a:srgbClr val="18579B"/>
                </a:solidFill>
                <a:latin typeface="Calibri"/>
                <a:ea typeface="Calibri"/>
                <a:cs typeface="Calibri"/>
                <a:sym typeface="Calibri"/>
              </a:rPr>
              <a:t>:</a:t>
            </a:r>
            <a:endParaRPr sz="3400" b="0" i="0" u="none" strike="noStrike" cap="none" dirty="0">
              <a:solidFill>
                <a:srgbClr val="000000"/>
              </a:solidFill>
              <a:latin typeface="Calibri"/>
              <a:ea typeface="Calibri"/>
              <a:cs typeface="Calibri"/>
              <a:sym typeface="Calibri"/>
            </a:endParaRPr>
          </a:p>
          <a:p>
            <a:pPr marL="914400" marR="0" lvl="0" indent="-457200" algn="l" rtl="0">
              <a:lnSpc>
                <a:spcPct val="100000"/>
              </a:lnSpc>
              <a:spcBef>
                <a:spcPts val="0"/>
              </a:spcBef>
              <a:spcAft>
                <a:spcPts val="0"/>
              </a:spcAft>
              <a:buClr>
                <a:srgbClr val="18579B"/>
              </a:buClr>
              <a:buSzPts val="3400"/>
              <a:buFont typeface="Arial"/>
              <a:buChar char="•"/>
            </a:pPr>
            <a:r>
              <a:rPr lang="en-US" sz="3400" b="0" i="0" u="none" strike="noStrike" cap="none" dirty="0">
                <a:solidFill>
                  <a:srgbClr val="18579B"/>
                </a:solidFill>
                <a:latin typeface="Calibri"/>
                <a:ea typeface="Calibri"/>
                <a:cs typeface="Calibri"/>
                <a:sym typeface="Calibri"/>
              </a:rPr>
              <a:t>Si </a:t>
            </a:r>
            <a:r>
              <a:rPr lang="en-US" sz="3400" b="0" i="0" u="none" strike="noStrike" cap="none" dirty="0">
                <a:solidFill>
                  <a:srgbClr val="FF0000"/>
                </a:solidFill>
                <a:latin typeface="Calibri"/>
                <a:ea typeface="Calibri"/>
                <a:cs typeface="Calibri"/>
                <a:sym typeface="Calibri"/>
              </a:rPr>
              <a:t>la Decision del </a:t>
            </a:r>
            <a:r>
              <a:rPr lang="en-US" sz="3400" b="0" i="0" u="none" strike="noStrike" cap="none" dirty="0" err="1">
                <a:solidFill>
                  <a:srgbClr val="FF0000"/>
                </a:solidFill>
                <a:latin typeface="Calibri"/>
                <a:ea typeface="Calibri"/>
                <a:cs typeface="Calibri"/>
                <a:sym typeface="Calibri"/>
              </a:rPr>
              <a:t>Juez</a:t>
            </a:r>
            <a:r>
              <a:rPr lang="en-US" sz="3400" b="0" i="0" u="none" strike="noStrike" cap="none" dirty="0">
                <a:solidFill>
                  <a:srgbClr val="FF0000"/>
                </a:solidFill>
                <a:latin typeface="Calibri"/>
                <a:ea typeface="Calibri"/>
                <a:cs typeface="Calibri"/>
                <a:sym typeface="Calibri"/>
              </a:rPr>
              <a:t> de </a:t>
            </a:r>
            <a:r>
              <a:rPr lang="en-US" sz="3400" b="0" i="0" u="none" strike="noStrike" cap="none" dirty="0" err="1">
                <a:solidFill>
                  <a:srgbClr val="FF0000"/>
                </a:solidFill>
                <a:latin typeface="Calibri"/>
                <a:ea typeface="Calibri"/>
                <a:cs typeface="Calibri"/>
                <a:sym typeface="Calibri"/>
              </a:rPr>
              <a:t>Pista</a:t>
            </a:r>
            <a:r>
              <a:rPr lang="en-US" sz="3400" b="0" i="0" u="none" strike="noStrike" cap="none" dirty="0">
                <a:solidFill>
                  <a:srgbClr val="FF0000"/>
                </a:solidFill>
                <a:latin typeface="Calibri"/>
                <a:ea typeface="Calibri"/>
                <a:cs typeface="Calibri"/>
                <a:sym typeface="Calibri"/>
              </a:rPr>
              <a:t> es </a:t>
            </a:r>
            <a:r>
              <a:rPr lang="en-US" sz="3400" b="0" i="0" u="none" strike="noStrike" cap="none" dirty="0" err="1">
                <a:solidFill>
                  <a:srgbClr val="FF0000"/>
                </a:solidFill>
                <a:latin typeface="Calibri"/>
                <a:ea typeface="Calibri"/>
                <a:cs typeface="Calibri"/>
                <a:sym typeface="Calibri"/>
              </a:rPr>
              <a:t>correcta</a:t>
            </a:r>
            <a:r>
              <a:rPr lang="en-US" sz="3400" b="0" i="0" u="none" strike="noStrike" cap="none" dirty="0">
                <a:solidFill>
                  <a:srgbClr val="18579B"/>
                </a:solidFill>
                <a:latin typeface="Calibri"/>
                <a:ea typeface="Calibri"/>
                <a:cs typeface="Calibri"/>
                <a:sym typeface="Calibri"/>
              </a:rPr>
              <a:t>– al </a:t>
            </a:r>
            <a:r>
              <a:rPr lang="en-US" sz="3400" b="0" i="0" u="none" strike="noStrike" cap="none" dirty="0" err="1">
                <a:solidFill>
                  <a:srgbClr val="18579B"/>
                </a:solidFill>
                <a:latin typeface="Calibri"/>
                <a:ea typeface="Calibri"/>
                <a:cs typeface="Calibri"/>
                <a:sym typeface="Calibri"/>
              </a:rPr>
              <a:t>Equipo</a:t>
            </a:r>
            <a:r>
              <a:rPr lang="en-US" sz="3400" b="0" i="0" u="none" strike="noStrike" cap="none" dirty="0">
                <a:solidFill>
                  <a:srgbClr val="18579B"/>
                </a:solidFill>
                <a:latin typeface="Calibri"/>
                <a:ea typeface="Calibri"/>
                <a:cs typeface="Calibri"/>
                <a:sym typeface="Calibri"/>
              </a:rPr>
              <a:t> que </a:t>
            </a:r>
            <a:r>
              <a:rPr lang="en-US" sz="3400" b="0" i="0" u="none" strike="noStrike" cap="none" dirty="0" err="1">
                <a:solidFill>
                  <a:srgbClr val="18579B"/>
                </a:solidFill>
                <a:latin typeface="Calibri"/>
                <a:ea typeface="Calibri"/>
                <a:cs typeface="Calibri"/>
                <a:sym typeface="Calibri"/>
              </a:rPr>
              <a:t>cuestionó</a:t>
            </a:r>
            <a:r>
              <a:rPr lang="en-US" sz="3400" b="0" i="0" u="none" strike="noStrike" cap="none" dirty="0">
                <a:solidFill>
                  <a:srgbClr val="18579B"/>
                </a:solidFill>
                <a:latin typeface="Calibri"/>
                <a:ea typeface="Calibri"/>
                <a:cs typeface="Calibri"/>
                <a:sym typeface="Calibri"/>
              </a:rPr>
              <a:t>:</a:t>
            </a:r>
            <a:endParaRPr dirty="0"/>
          </a:p>
          <a:p>
            <a:pPr marL="914400" marR="0" lvl="3" indent="-381000" algn="l" rtl="0">
              <a:lnSpc>
                <a:spcPct val="100000"/>
              </a:lnSpc>
              <a:spcBef>
                <a:spcPts val="0"/>
              </a:spcBef>
              <a:spcAft>
                <a:spcPts val="0"/>
              </a:spcAft>
              <a:buClr>
                <a:srgbClr val="18579B"/>
              </a:buClr>
              <a:buSzPts val="1200"/>
              <a:buFont typeface="Arial"/>
              <a:buNone/>
            </a:pPr>
            <a:endParaRPr sz="1200" b="0" i="0" u="none" strike="noStrike" cap="none" dirty="0">
              <a:solidFill>
                <a:srgbClr val="000000"/>
              </a:solidFill>
              <a:latin typeface="Calibri"/>
              <a:ea typeface="Calibri"/>
              <a:cs typeface="Calibri"/>
              <a:sym typeface="Calibri"/>
            </a:endParaRPr>
          </a:p>
          <a:p>
            <a:pPr marL="184150" lvl="8">
              <a:buClr>
                <a:srgbClr val="18579B"/>
              </a:buClr>
              <a:buSzPts val="3200"/>
            </a:pPr>
            <a:r>
              <a:rPr lang="en-US" sz="3200" b="0" i="0" u="none" strike="noStrike" cap="none" dirty="0">
                <a:solidFill>
                  <a:srgbClr val="18579B"/>
                </a:solidFill>
                <a:latin typeface="Calibri"/>
                <a:ea typeface="Calibri"/>
                <a:cs typeface="Calibri"/>
                <a:sym typeface="Calibri"/>
              </a:rPr>
              <a:t>         - </a:t>
            </a:r>
            <a:r>
              <a:rPr lang="es-ES" sz="3200" dirty="0">
                <a:solidFill>
                  <a:srgbClr val="18579B"/>
                </a:solidFill>
                <a:latin typeface="Calibri"/>
                <a:ea typeface="Calibri"/>
                <a:cs typeface="Calibri"/>
                <a:sym typeface="Calibri"/>
              </a:rPr>
              <a:t>Cargar un tiempo muerto estándar al jugador/equipo.</a:t>
            </a:r>
            <a:endParaRPr dirty="0"/>
          </a:p>
          <a:p>
            <a:pPr marL="184150" marR="0" lvl="8" indent="0" algn="l" rtl="0">
              <a:lnSpc>
                <a:spcPct val="100000"/>
              </a:lnSpc>
              <a:spcBef>
                <a:spcPts val="0"/>
              </a:spcBef>
              <a:spcAft>
                <a:spcPts val="0"/>
              </a:spcAft>
              <a:buClr>
                <a:srgbClr val="18579B"/>
              </a:buClr>
              <a:buSzPts val="1200"/>
              <a:buFont typeface="Source Sans Pro"/>
              <a:buNone/>
            </a:pPr>
            <a:endParaRPr sz="1200" b="0" i="0" u="none" strike="noStrike" cap="none" dirty="0">
              <a:solidFill>
                <a:srgbClr val="000000"/>
              </a:solidFill>
              <a:latin typeface="Calibri"/>
              <a:ea typeface="Calibri"/>
              <a:cs typeface="Calibri"/>
              <a:sym typeface="Calibri"/>
            </a:endParaRPr>
          </a:p>
          <a:p>
            <a:pPr marL="184150" lvl="0">
              <a:buClr>
                <a:srgbClr val="18579B"/>
              </a:buClr>
              <a:buSzPts val="3200"/>
            </a:pPr>
            <a:r>
              <a:rPr lang="en-US" sz="3200" b="0" i="0" u="none" strike="noStrike" cap="none" dirty="0">
                <a:solidFill>
                  <a:srgbClr val="18579B"/>
                </a:solidFill>
                <a:latin typeface="Calibri"/>
                <a:ea typeface="Calibri"/>
                <a:cs typeface="Calibri"/>
                <a:sym typeface="Calibri"/>
              </a:rPr>
              <a:t>	</a:t>
            </a:r>
            <a:r>
              <a:rPr lang="en-US" sz="3200" dirty="0">
                <a:solidFill>
                  <a:srgbClr val="18579B"/>
                </a:solidFill>
                <a:latin typeface="Calibri"/>
                <a:ea typeface="Calibri"/>
                <a:cs typeface="Calibri"/>
                <a:sym typeface="Calibri"/>
              </a:rPr>
              <a:t> </a:t>
            </a:r>
            <a:r>
              <a:rPr lang="en-US" sz="3200" b="0" i="0" u="none" strike="noStrike" cap="none" dirty="0">
                <a:solidFill>
                  <a:srgbClr val="18579B"/>
                </a:solidFill>
                <a:latin typeface="Calibri"/>
                <a:ea typeface="Calibri"/>
                <a:cs typeface="Calibri"/>
                <a:sym typeface="Calibri"/>
              </a:rPr>
              <a:t>- </a:t>
            </a:r>
            <a:r>
              <a:rPr lang="es-ES" sz="3200" b="0" i="0" u="none" strike="noStrike" cap="none" dirty="0">
                <a:solidFill>
                  <a:srgbClr val="18579B"/>
                </a:solidFill>
                <a:latin typeface="Calibri"/>
                <a:ea typeface="Calibri"/>
                <a:cs typeface="Calibri"/>
                <a:sym typeface="Calibri"/>
              </a:rPr>
              <a:t>Señalar</a:t>
            </a:r>
            <a:r>
              <a:rPr lang="es-ES" sz="3200" dirty="0">
                <a:solidFill>
                  <a:srgbClr val="18579B"/>
                </a:solidFill>
                <a:latin typeface="Calibri"/>
                <a:ea typeface="Calibri"/>
                <a:cs typeface="Calibri"/>
                <a:sym typeface="Calibri"/>
              </a:rPr>
              <a:t> una </a:t>
            </a:r>
            <a:r>
              <a:rPr lang="es-ES" sz="3200" dirty="0">
                <a:solidFill>
                  <a:srgbClr val="FF0000"/>
                </a:solidFill>
                <a:latin typeface="Calibri"/>
                <a:ea typeface="Calibri"/>
                <a:cs typeface="Calibri"/>
                <a:sym typeface="Calibri"/>
              </a:rPr>
              <a:t>Advertencia Técnica</a:t>
            </a:r>
            <a:r>
              <a:rPr lang="es-ES" sz="3200" dirty="0">
                <a:solidFill>
                  <a:srgbClr val="18579B"/>
                </a:solidFill>
                <a:latin typeface="Calibri"/>
                <a:ea typeface="Calibri"/>
                <a:cs typeface="Calibri"/>
                <a:sym typeface="Calibri"/>
              </a:rPr>
              <a:t> (AT) contra el jugador/equipo.</a:t>
            </a:r>
            <a:endParaRPr dirty="0"/>
          </a:p>
          <a:p>
            <a:pPr marL="184150" marR="0" lvl="0" indent="0" algn="l" rtl="0">
              <a:lnSpc>
                <a:spcPct val="100000"/>
              </a:lnSpc>
              <a:spcBef>
                <a:spcPts val="0"/>
              </a:spcBef>
              <a:spcAft>
                <a:spcPts val="0"/>
              </a:spcAft>
              <a:buClr>
                <a:srgbClr val="18579B"/>
              </a:buClr>
              <a:buSzPts val="1200"/>
              <a:buFont typeface="Source Sans Pro"/>
              <a:buNone/>
            </a:pPr>
            <a:endParaRPr sz="1200" b="0" i="0" u="none" strike="noStrike" cap="none" dirty="0">
              <a:solidFill>
                <a:srgbClr val="000000"/>
              </a:solidFill>
              <a:latin typeface="Calibri"/>
              <a:ea typeface="Calibri"/>
              <a:cs typeface="Calibri"/>
              <a:sym typeface="Calibri"/>
            </a:endParaRPr>
          </a:p>
          <a:p>
            <a:pPr marL="184150" lvl="0">
              <a:buClr>
                <a:srgbClr val="18579B"/>
              </a:buClr>
              <a:buSzPts val="3200"/>
            </a:pPr>
            <a:r>
              <a:rPr lang="en-US" sz="3200" b="0" i="0" u="none" strike="noStrike" cap="none" dirty="0">
                <a:solidFill>
                  <a:srgbClr val="18579B"/>
                </a:solidFill>
                <a:latin typeface="Calibri"/>
                <a:ea typeface="Calibri"/>
                <a:cs typeface="Calibri"/>
                <a:sym typeface="Calibri"/>
              </a:rPr>
              <a:t>         - </a:t>
            </a:r>
            <a:r>
              <a:rPr lang="es-ES" sz="3200" dirty="0">
                <a:solidFill>
                  <a:srgbClr val="18579B"/>
                </a:solidFill>
                <a:latin typeface="Calibri"/>
                <a:ea typeface="Calibri"/>
                <a:cs typeface="Calibri"/>
                <a:sym typeface="Calibri"/>
              </a:rPr>
              <a:t>Si no quedan tiempos muertos, se cargará una </a:t>
            </a:r>
            <a:r>
              <a:rPr lang="es-ES" sz="3200" dirty="0">
                <a:solidFill>
                  <a:srgbClr val="FF0000"/>
                </a:solidFill>
                <a:latin typeface="Calibri"/>
                <a:ea typeface="Calibri"/>
                <a:cs typeface="Calibri"/>
                <a:sym typeface="Calibri"/>
              </a:rPr>
              <a:t>Falta Técnica</a:t>
            </a:r>
            <a:r>
              <a:rPr lang="es-ES" sz="3200" dirty="0">
                <a:solidFill>
                  <a:srgbClr val="18579B"/>
                </a:solidFill>
                <a:latin typeface="Calibri"/>
                <a:ea typeface="Calibri"/>
                <a:cs typeface="Calibri"/>
                <a:sym typeface="Calibri"/>
              </a:rPr>
              <a:t> (FT).   </a:t>
            </a:r>
            <a:endParaRPr dirty="0"/>
          </a:p>
          <a:p>
            <a:pPr marL="1485900" marR="0" lvl="2" indent="-419100" algn="l" rtl="0">
              <a:lnSpc>
                <a:spcPct val="100000"/>
              </a:lnSpc>
              <a:spcBef>
                <a:spcPts val="0"/>
              </a:spcBef>
              <a:spcAft>
                <a:spcPts val="0"/>
              </a:spcAft>
              <a:buClr>
                <a:srgbClr val="18579B"/>
              </a:buClr>
              <a:buSzPts val="2400"/>
              <a:buFont typeface="Courier New"/>
              <a:buNone/>
            </a:pPr>
            <a:endParaRPr sz="2400" b="0" i="0" u="none" strike="noStrike" cap="none" dirty="0">
              <a:solidFill>
                <a:srgbClr val="000000"/>
              </a:solidFill>
              <a:latin typeface="Calibri"/>
              <a:ea typeface="Calibri"/>
              <a:cs typeface="Calibri"/>
              <a:sym typeface="Calibri"/>
            </a:endParaRPr>
          </a:p>
          <a:p>
            <a:pPr marL="914400" lvl="1" indent="-457200">
              <a:buClr>
                <a:srgbClr val="18579B"/>
              </a:buClr>
              <a:buSzPts val="3400"/>
              <a:buFont typeface="Arial"/>
              <a:buChar char="•"/>
            </a:pPr>
            <a:r>
              <a:rPr lang="es-ES" sz="3400" dirty="0">
                <a:solidFill>
                  <a:srgbClr val="18579B"/>
                </a:solidFill>
                <a:latin typeface="Calibri"/>
                <a:ea typeface="Calibri"/>
                <a:cs typeface="Calibri"/>
                <a:sym typeface="Calibri"/>
              </a:rPr>
              <a:t>Si la decisión </a:t>
            </a:r>
            <a:r>
              <a:rPr lang="es-ES" sz="3400">
                <a:solidFill>
                  <a:srgbClr val="18579B"/>
                </a:solidFill>
                <a:latin typeface="Calibri"/>
                <a:ea typeface="Calibri"/>
                <a:cs typeface="Calibri"/>
                <a:sym typeface="Calibri"/>
              </a:rPr>
              <a:t>del árbitro </a:t>
            </a:r>
            <a:r>
              <a:rPr lang="es-ES" sz="3400" dirty="0">
                <a:solidFill>
                  <a:srgbClr val="FF0000"/>
                </a:solidFill>
                <a:latin typeface="Calibri"/>
                <a:ea typeface="Calibri"/>
                <a:cs typeface="Calibri"/>
                <a:sym typeface="Calibri"/>
              </a:rPr>
              <a:t>es incorrecta</a:t>
            </a:r>
            <a:r>
              <a:rPr lang="es-ES" sz="3400" dirty="0">
                <a:solidFill>
                  <a:srgbClr val="18579B"/>
                </a:solidFill>
                <a:latin typeface="Calibri"/>
                <a:ea typeface="Calibri"/>
                <a:cs typeface="Calibri"/>
                <a:sym typeface="Calibri"/>
              </a:rPr>
              <a:t>, cante "Corrección" y repita el punto.</a:t>
            </a:r>
            <a:endParaRPr dirty="0"/>
          </a:p>
          <a:p>
            <a:pPr marL="1485900" marR="0" lvl="0" indent="-342900" algn="l" rtl="0">
              <a:lnSpc>
                <a:spcPct val="100000"/>
              </a:lnSpc>
              <a:spcBef>
                <a:spcPts val="0"/>
              </a:spcBef>
              <a:spcAft>
                <a:spcPts val="0"/>
              </a:spcAft>
              <a:buClr>
                <a:srgbClr val="18579B"/>
              </a:buClr>
              <a:buSzPts val="3600"/>
              <a:buFont typeface="Courier New"/>
              <a:buNone/>
            </a:pPr>
            <a:endParaRPr sz="3600" b="0" i="0" u="none" strike="noStrike" cap="none" dirty="0">
              <a:solidFill>
                <a:srgbClr val="FF0000"/>
              </a:solidFill>
              <a:latin typeface="Calibri"/>
              <a:ea typeface="Calibri"/>
              <a:cs typeface="Calibri"/>
              <a:sym typeface="Calibri"/>
            </a:endParaRPr>
          </a:p>
        </p:txBody>
      </p:sp>
      <p:sp>
        <p:nvSpPr>
          <p:cNvPr id="1570" name="Google Shape;1570;p200"/>
          <p:cNvSpPr txBox="1">
            <a:spLocks noGrp="1"/>
          </p:cNvSpPr>
          <p:nvPr>
            <p:ph type="sldNum" idx="12"/>
          </p:nvPr>
        </p:nvSpPr>
        <p:spPr>
          <a:xfrm>
            <a:off x="11238654" y="6135087"/>
            <a:ext cx="84158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177</a:t>
            </a:fld>
            <a:endParaRPr dirty="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74"/>
        <p:cNvGrpSpPr/>
        <p:nvPr/>
      </p:nvGrpSpPr>
      <p:grpSpPr>
        <a:xfrm>
          <a:off x="0" y="0"/>
          <a:ext cx="0" cy="0"/>
          <a:chOff x="0" y="0"/>
          <a:chExt cx="0" cy="0"/>
        </a:xfrm>
      </p:grpSpPr>
      <p:sp>
        <p:nvSpPr>
          <p:cNvPr id="1575" name="Google Shape;1575;p201"/>
          <p:cNvSpPr txBox="1"/>
          <p:nvPr/>
        </p:nvSpPr>
        <p:spPr>
          <a:xfrm>
            <a:off x="340658" y="0"/>
            <a:ext cx="11392717" cy="6986488"/>
          </a:xfrm>
          <a:prstGeom prst="rect">
            <a:avLst/>
          </a:prstGeom>
          <a:noFill/>
          <a:ln>
            <a:noFill/>
          </a:ln>
        </p:spPr>
        <p:txBody>
          <a:bodyPr spcFirstLastPara="1" wrap="square" lIns="45700" tIns="45700" rIns="45700" bIns="45700" anchor="t" anchorCtr="0">
            <a:spAutoFit/>
          </a:bodyPr>
          <a:lstStyle/>
          <a:p>
            <a:pPr lvl="0" algn="ctr">
              <a:buClr>
                <a:srgbClr val="18579B"/>
              </a:buClr>
              <a:buSzPts val="4400"/>
            </a:pPr>
            <a:r>
              <a:rPr lang="pt-BR" sz="4400" b="1" i="1" dirty="0">
                <a:solidFill>
                  <a:srgbClr val="18579B"/>
                </a:solidFill>
                <a:latin typeface="Calibri"/>
                <a:ea typeface="Calibri"/>
                <a:cs typeface="Calibri"/>
                <a:sym typeface="Calibri"/>
              </a:rPr>
              <a:t>Bolas: rotas, </a:t>
            </a:r>
            <a:r>
              <a:rPr lang="pt-BR" sz="4400" b="1" i="1" dirty="0" err="1">
                <a:solidFill>
                  <a:srgbClr val="18579B"/>
                </a:solidFill>
                <a:latin typeface="Calibri"/>
                <a:ea typeface="Calibri"/>
                <a:cs typeface="Calibri"/>
                <a:sym typeface="Calibri"/>
              </a:rPr>
              <a:t>agrietadas</a:t>
            </a:r>
            <a:r>
              <a:rPr lang="pt-BR" sz="4400" b="1" i="1" dirty="0">
                <a:solidFill>
                  <a:srgbClr val="18579B"/>
                </a:solidFill>
                <a:latin typeface="Calibri"/>
                <a:ea typeface="Calibri"/>
                <a:cs typeface="Calibri"/>
                <a:sym typeface="Calibri"/>
              </a:rPr>
              <a:t>, degradadas o </a:t>
            </a:r>
            <a:r>
              <a:rPr lang="pt-BR" sz="4400" b="1" i="1" dirty="0" err="1">
                <a:solidFill>
                  <a:srgbClr val="18579B"/>
                </a:solidFill>
                <a:latin typeface="Calibri"/>
                <a:ea typeface="Calibri"/>
                <a:cs typeface="Calibri"/>
                <a:sym typeface="Calibri"/>
              </a:rPr>
              <a:t>blandas</a:t>
            </a:r>
            <a:endParaRPr lang="pt-BR" sz="4400" b="1" i="1" dirty="0">
              <a:solidFill>
                <a:srgbClr val="18579B"/>
              </a:solidFill>
              <a:latin typeface="Calibri"/>
              <a:ea typeface="Calibri"/>
              <a:cs typeface="Calibri"/>
              <a:sym typeface="Calibri"/>
            </a:endParaRPr>
          </a:p>
          <a:p>
            <a:pPr lvl="0" algn="ctr">
              <a:buClr>
                <a:srgbClr val="18579B"/>
              </a:buClr>
              <a:buSzPts val="4400"/>
            </a:pPr>
            <a:endParaRPr sz="1600" b="0" i="0" u="none" strike="noStrike" cap="none" dirty="0">
              <a:solidFill>
                <a:srgbClr val="18579B"/>
              </a:solidFill>
              <a:latin typeface="Calibri"/>
              <a:ea typeface="Calibri"/>
              <a:cs typeface="Calibri"/>
              <a:sym typeface="Calibri"/>
            </a:endParaRPr>
          </a:p>
          <a:p>
            <a:pPr lvl="0">
              <a:buClr>
                <a:srgbClr val="18579B"/>
              </a:buClr>
              <a:buSzPts val="3600"/>
            </a:pPr>
            <a:r>
              <a:rPr lang="en-US" sz="3600" b="1" i="1" dirty="0">
                <a:solidFill>
                  <a:srgbClr val="18579B"/>
                </a:solidFill>
                <a:latin typeface="Calibri"/>
                <a:ea typeface="Calibri"/>
                <a:cs typeface="Calibri"/>
                <a:sym typeface="Calibri"/>
              </a:rPr>
              <a:t>Bola </a:t>
            </a:r>
            <a:r>
              <a:rPr lang="en-US" sz="3600" b="1" i="1" dirty="0" err="1">
                <a:solidFill>
                  <a:srgbClr val="18579B"/>
                </a:solidFill>
                <a:latin typeface="Calibri"/>
                <a:ea typeface="Calibri"/>
                <a:cs typeface="Calibri"/>
                <a:sym typeface="Calibri"/>
              </a:rPr>
              <a:t>rota</a:t>
            </a:r>
            <a:r>
              <a:rPr lang="en-US" sz="3600" b="1" i="1" dirty="0">
                <a:solidFill>
                  <a:srgbClr val="18579B"/>
                </a:solidFill>
                <a:latin typeface="Calibri"/>
                <a:ea typeface="Calibri"/>
                <a:cs typeface="Calibri"/>
                <a:sym typeface="Calibri"/>
              </a:rPr>
              <a:t>/</a:t>
            </a:r>
            <a:r>
              <a:rPr lang="en-US" sz="3600" b="1" i="1" dirty="0" err="1">
                <a:solidFill>
                  <a:srgbClr val="18579B"/>
                </a:solidFill>
                <a:latin typeface="Calibri"/>
                <a:ea typeface="Calibri"/>
                <a:cs typeface="Calibri"/>
                <a:sym typeface="Calibri"/>
              </a:rPr>
              <a:t>agrietada</a:t>
            </a:r>
            <a:r>
              <a:rPr lang="en-US" sz="3600" b="1" i="1" dirty="0">
                <a:solidFill>
                  <a:srgbClr val="18579B"/>
                </a:solidFill>
                <a:latin typeface="Calibri"/>
                <a:ea typeface="Calibri"/>
                <a:cs typeface="Calibri"/>
                <a:sym typeface="Calibri"/>
              </a:rPr>
              <a:t>:  </a:t>
            </a:r>
            <a:endParaRPr dirty="0"/>
          </a:p>
          <a:p>
            <a:pPr marL="571500" lvl="0" indent="-571500">
              <a:buClr>
                <a:srgbClr val="18579B"/>
              </a:buClr>
              <a:buSzPts val="2800"/>
              <a:buFont typeface="Arial"/>
              <a:buChar char="•"/>
            </a:pPr>
            <a:r>
              <a:rPr lang="en-US" sz="2800" b="0" i="0" u="none" strike="noStrike" cap="none" dirty="0">
                <a:solidFill>
                  <a:srgbClr val="18579B"/>
                </a:solidFill>
                <a:latin typeface="Calibri"/>
                <a:ea typeface="Calibri"/>
                <a:cs typeface="Calibri"/>
                <a:sym typeface="Calibri"/>
              </a:rPr>
              <a:t>  </a:t>
            </a:r>
            <a:r>
              <a:rPr lang="es-ES" sz="3200" dirty="0">
                <a:solidFill>
                  <a:srgbClr val="18579B"/>
                </a:solidFill>
                <a:latin typeface="Calibri"/>
                <a:ea typeface="Calibri"/>
                <a:cs typeface="Calibri"/>
                <a:sym typeface="Calibri"/>
              </a:rPr>
              <a:t>El juego </a:t>
            </a:r>
            <a:r>
              <a:rPr lang="es-ES" sz="3200" dirty="0">
                <a:solidFill>
                  <a:srgbClr val="FF0000"/>
                </a:solidFill>
                <a:latin typeface="Calibri"/>
                <a:ea typeface="Calibri"/>
                <a:cs typeface="Calibri"/>
                <a:sym typeface="Calibri"/>
              </a:rPr>
              <a:t>continúa</a:t>
            </a:r>
            <a:r>
              <a:rPr lang="es-ES" sz="3200" dirty="0">
                <a:solidFill>
                  <a:srgbClr val="18579B"/>
                </a:solidFill>
                <a:latin typeface="Calibri"/>
                <a:ea typeface="Calibri"/>
                <a:cs typeface="Calibri"/>
                <a:sym typeface="Calibri"/>
              </a:rPr>
              <a:t> hasta la finalización del rally.</a:t>
            </a:r>
            <a:endParaRPr sz="3200" b="0" i="0" u="none" strike="noStrike" cap="none" dirty="0">
              <a:solidFill>
                <a:srgbClr val="18579B"/>
              </a:solidFill>
              <a:latin typeface="Calibri"/>
              <a:ea typeface="Calibri"/>
              <a:cs typeface="Calibri"/>
              <a:sym typeface="Calibri"/>
            </a:endParaRPr>
          </a:p>
          <a:p>
            <a:pPr marL="719138" lvl="0" indent="-719138">
              <a:buClr>
                <a:srgbClr val="FF0000"/>
              </a:buClr>
              <a:buSzPts val="3200"/>
              <a:buFont typeface="Arial"/>
              <a:buChar char="•"/>
            </a:pPr>
            <a:r>
              <a:rPr lang="es-ES" sz="3200">
                <a:solidFill>
                  <a:srgbClr val="FF0000"/>
                </a:solidFill>
                <a:latin typeface="Calibri"/>
                <a:ea typeface="Calibri"/>
                <a:cs typeface="Calibri"/>
                <a:sym typeface="Calibri"/>
              </a:rPr>
              <a:t>El árbitro </a:t>
            </a:r>
            <a:r>
              <a:rPr lang="es-ES" sz="3200" dirty="0">
                <a:solidFill>
                  <a:srgbClr val="FF0000"/>
                </a:solidFill>
                <a:latin typeface="Calibri"/>
                <a:ea typeface="Calibri"/>
                <a:cs typeface="Calibri"/>
                <a:sym typeface="Calibri"/>
              </a:rPr>
              <a:t>determina </a:t>
            </a:r>
            <a:r>
              <a:rPr lang="es-ES" sz="3200" dirty="0">
                <a:solidFill>
                  <a:srgbClr val="7030A0"/>
                </a:solidFill>
                <a:latin typeface="Calibri"/>
                <a:ea typeface="Calibri"/>
                <a:cs typeface="Calibri"/>
                <a:sym typeface="Calibri"/>
              </a:rPr>
              <a:t>si la pelota afectó el resultado.</a:t>
            </a:r>
            <a:endParaRPr dirty="0">
              <a:solidFill>
                <a:srgbClr val="7030A0"/>
              </a:solidFill>
            </a:endParaRPr>
          </a:p>
          <a:p>
            <a:pPr marL="719138" lvl="0" indent="-719138">
              <a:buClr>
                <a:srgbClr val="18579B"/>
              </a:buClr>
              <a:buSzPts val="3200"/>
              <a:buFont typeface="Arial"/>
              <a:buChar char="•"/>
            </a:pPr>
            <a:r>
              <a:rPr lang="es-ES" sz="3200" dirty="0">
                <a:solidFill>
                  <a:srgbClr val="18579B"/>
                </a:solidFill>
                <a:latin typeface="Calibri"/>
                <a:ea typeface="Calibri"/>
                <a:cs typeface="Calibri"/>
                <a:sym typeface="Calibri"/>
              </a:rPr>
              <a:t>Repetición posible </a:t>
            </a:r>
            <a:r>
              <a:rPr lang="es-ES" sz="3200" dirty="0">
                <a:solidFill>
                  <a:srgbClr val="FF0000"/>
                </a:solidFill>
                <a:latin typeface="Calibri"/>
                <a:ea typeface="Calibri"/>
                <a:cs typeface="Calibri"/>
                <a:sym typeface="Calibri"/>
              </a:rPr>
              <a:t>solo</a:t>
            </a:r>
            <a:r>
              <a:rPr lang="es-ES" sz="3200" dirty="0">
                <a:solidFill>
                  <a:srgbClr val="18579B"/>
                </a:solidFill>
                <a:latin typeface="Calibri"/>
                <a:ea typeface="Calibri"/>
                <a:cs typeface="Calibri"/>
                <a:sym typeface="Calibri"/>
              </a:rPr>
              <a:t> a discreción </a:t>
            </a:r>
            <a:r>
              <a:rPr lang="es-ES" sz="3200">
                <a:solidFill>
                  <a:srgbClr val="18579B"/>
                </a:solidFill>
                <a:latin typeface="Calibri"/>
                <a:ea typeface="Calibri"/>
                <a:cs typeface="Calibri"/>
                <a:sym typeface="Calibri"/>
              </a:rPr>
              <a:t>del árbitro.</a:t>
            </a:r>
            <a:endParaRPr dirty="0"/>
          </a:p>
          <a:p>
            <a:pPr marL="719138" lvl="0" indent="-719138">
              <a:buClr>
                <a:srgbClr val="FF0000"/>
              </a:buClr>
              <a:buSzPts val="3200"/>
              <a:buFont typeface="Arial"/>
              <a:buChar char="•"/>
            </a:pPr>
            <a:r>
              <a:rPr lang="es-ES" sz="3200" dirty="0">
                <a:solidFill>
                  <a:srgbClr val="FF0000"/>
                </a:solidFill>
                <a:latin typeface="Calibri"/>
                <a:ea typeface="Calibri"/>
                <a:cs typeface="Calibri"/>
                <a:sym typeface="Calibri"/>
              </a:rPr>
              <a:t>Señalar falta si un jugador</a:t>
            </a:r>
            <a:r>
              <a:rPr lang="es-ES" sz="3200" dirty="0">
                <a:solidFill>
                  <a:srgbClr val="7030A0"/>
                </a:solidFill>
                <a:latin typeface="Calibri"/>
                <a:ea typeface="Calibri"/>
                <a:cs typeface="Calibri"/>
                <a:sym typeface="Calibri"/>
              </a:rPr>
              <a:t> para el juego.</a:t>
            </a:r>
            <a:endParaRPr dirty="0">
              <a:solidFill>
                <a:srgbClr val="7030A0"/>
              </a:solidFill>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18579B"/>
              </a:solidFill>
              <a:latin typeface="Calibri"/>
              <a:ea typeface="Calibri"/>
              <a:cs typeface="Calibri"/>
              <a:sym typeface="Calibri"/>
            </a:endParaRPr>
          </a:p>
          <a:p>
            <a:pPr lvl="0">
              <a:buClr>
                <a:srgbClr val="18579B"/>
              </a:buClr>
              <a:buSzPts val="3600"/>
            </a:pPr>
            <a:r>
              <a:rPr lang="en-US" sz="3600" b="1" i="1" dirty="0">
                <a:solidFill>
                  <a:srgbClr val="18579B"/>
                </a:solidFill>
                <a:latin typeface="Calibri"/>
                <a:ea typeface="Calibri"/>
                <a:cs typeface="Calibri"/>
                <a:sym typeface="Calibri"/>
              </a:rPr>
              <a:t>Bola </a:t>
            </a:r>
            <a:r>
              <a:rPr lang="en-US" sz="3600" b="1" i="1" dirty="0" err="1">
                <a:solidFill>
                  <a:srgbClr val="18579B"/>
                </a:solidFill>
                <a:latin typeface="Calibri"/>
                <a:ea typeface="Calibri"/>
                <a:cs typeface="Calibri"/>
                <a:sym typeface="Calibri"/>
              </a:rPr>
              <a:t>degradada</a:t>
            </a:r>
            <a:r>
              <a:rPr lang="en-US" sz="3600" b="1" i="1" dirty="0">
                <a:solidFill>
                  <a:srgbClr val="18579B"/>
                </a:solidFill>
                <a:latin typeface="Calibri"/>
                <a:ea typeface="Calibri"/>
                <a:cs typeface="Calibri"/>
                <a:sym typeface="Calibri"/>
              </a:rPr>
              <a:t>/</a:t>
            </a:r>
            <a:r>
              <a:rPr lang="en-US" sz="3600" b="1" i="1" dirty="0" err="1">
                <a:solidFill>
                  <a:srgbClr val="18579B"/>
                </a:solidFill>
                <a:latin typeface="Calibri"/>
                <a:ea typeface="Calibri"/>
                <a:cs typeface="Calibri"/>
                <a:sym typeface="Calibri"/>
              </a:rPr>
              <a:t>blanda</a:t>
            </a:r>
            <a:r>
              <a:rPr lang="en-US" sz="3600" b="1" i="1" dirty="0">
                <a:solidFill>
                  <a:srgbClr val="18579B"/>
                </a:solidFill>
                <a:latin typeface="Calibri"/>
                <a:ea typeface="Calibri"/>
                <a:cs typeface="Calibri"/>
                <a:sym typeface="Calibri"/>
              </a:rPr>
              <a:t>:</a:t>
            </a:r>
            <a:endParaRPr dirty="0"/>
          </a:p>
          <a:p>
            <a:pPr marL="571500" lvl="0" indent="-571500">
              <a:buClr>
                <a:srgbClr val="18579B"/>
              </a:buClr>
              <a:buSzPts val="2800"/>
              <a:buFont typeface="Arial"/>
              <a:buChar char="•"/>
            </a:pPr>
            <a:r>
              <a:rPr lang="en-US" sz="3600" b="0" i="0" u="none" strike="noStrike" cap="none" dirty="0">
                <a:solidFill>
                  <a:srgbClr val="18579B"/>
                </a:solidFill>
                <a:latin typeface="Calibri"/>
                <a:ea typeface="Calibri"/>
                <a:cs typeface="Calibri"/>
                <a:sym typeface="Calibri"/>
              </a:rPr>
              <a:t> </a:t>
            </a:r>
            <a:r>
              <a:rPr lang="es-ES" sz="3600" dirty="0">
                <a:solidFill>
                  <a:srgbClr val="18579B"/>
                </a:solidFill>
                <a:latin typeface="Calibri"/>
                <a:ea typeface="Calibri"/>
                <a:cs typeface="Calibri"/>
                <a:sym typeface="Calibri"/>
              </a:rPr>
              <a:t>El juego </a:t>
            </a:r>
            <a:r>
              <a:rPr lang="es-ES" sz="3600" dirty="0">
                <a:solidFill>
                  <a:srgbClr val="FF0000"/>
                </a:solidFill>
                <a:latin typeface="Calibri"/>
                <a:ea typeface="Calibri"/>
                <a:cs typeface="Calibri"/>
                <a:sym typeface="Calibri"/>
              </a:rPr>
              <a:t>continúa</a:t>
            </a:r>
            <a:r>
              <a:rPr lang="es-ES" sz="3600" dirty="0">
                <a:solidFill>
                  <a:srgbClr val="18579B"/>
                </a:solidFill>
                <a:latin typeface="Calibri"/>
                <a:ea typeface="Calibri"/>
                <a:cs typeface="Calibri"/>
                <a:sym typeface="Calibri"/>
              </a:rPr>
              <a:t> hasta la finalización del rally.</a:t>
            </a:r>
            <a:endParaRPr lang="es-ES" sz="3600" b="0" i="0" u="none" strike="noStrike" cap="none" dirty="0">
              <a:solidFill>
                <a:srgbClr val="18579B"/>
              </a:solidFill>
              <a:latin typeface="Calibri"/>
              <a:ea typeface="Calibri"/>
              <a:cs typeface="Calibri"/>
              <a:sym typeface="Calibri"/>
            </a:endParaRPr>
          </a:p>
          <a:p>
            <a:pPr marL="571500" indent="-571500">
              <a:buClr>
                <a:srgbClr val="FF0000"/>
              </a:buClr>
              <a:buSzPts val="3600"/>
              <a:buFont typeface="Arial"/>
              <a:buChar char="•"/>
            </a:pPr>
            <a:r>
              <a:rPr lang="en-US" sz="3600" b="0" i="0" u="none" strike="noStrike" cap="none" dirty="0">
                <a:solidFill>
                  <a:srgbClr val="FF0000"/>
                </a:solidFill>
                <a:latin typeface="Calibri"/>
                <a:ea typeface="Calibri"/>
                <a:cs typeface="Calibri"/>
                <a:sym typeface="Calibri"/>
              </a:rPr>
              <a:t> </a:t>
            </a:r>
            <a:r>
              <a:rPr lang="es-ES" sz="3600" dirty="0">
                <a:solidFill>
                  <a:srgbClr val="FF0000"/>
                </a:solidFill>
                <a:latin typeface="Calibri"/>
                <a:ea typeface="Calibri"/>
                <a:cs typeface="Calibri"/>
                <a:sym typeface="Calibri"/>
              </a:rPr>
              <a:t>Señalar falta si un jugador</a:t>
            </a:r>
            <a:r>
              <a:rPr lang="es-ES" sz="3600" dirty="0">
                <a:solidFill>
                  <a:srgbClr val="7030A0"/>
                </a:solidFill>
                <a:latin typeface="Calibri"/>
                <a:ea typeface="Calibri"/>
                <a:cs typeface="Calibri"/>
                <a:sym typeface="Calibri"/>
              </a:rPr>
              <a:t> para el juego.</a:t>
            </a:r>
            <a:endParaRPr sz="3600" b="1" i="1" u="none" strike="noStrike" cap="none" dirty="0">
              <a:solidFill>
                <a:srgbClr val="FF0000"/>
              </a:solidFill>
              <a:latin typeface="Calibri"/>
              <a:ea typeface="Calibri"/>
              <a:cs typeface="Calibri"/>
              <a:sym typeface="Calibri"/>
            </a:endParaRPr>
          </a:p>
          <a:p>
            <a:pPr marL="571500" lvl="0" indent="-571500">
              <a:buClr>
                <a:srgbClr val="18579B"/>
              </a:buClr>
              <a:buSzPts val="3200"/>
              <a:buFont typeface="Arial"/>
              <a:buChar char="•"/>
            </a:pPr>
            <a:r>
              <a:rPr lang="en-US" sz="3200" b="0" i="0" u="none" strike="noStrike" cap="none" dirty="0">
                <a:solidFill>
                  <a:srgbClr val="18579B"/>
                </a:solidFill>
                <a:latin typeface="Calibri"/>
                <a:ea typeface="Calibri"/>
                <a:cs typeface="Calibri"/>
                <a:sym typeface="Calibri"/>
              </a:rPr>
              <a:t> </a:t>
            </a:r>
            <a:r>
              <a:rPr lang="es-ES" sz="3200" dirty="0">
                <a:solidFill>
                  <a:srgbClr val="18579B"/>
                </a:solidFill>
                <a:latin typeface="Calibri"/>
                <a:ea typeface="Calibri"/>
                <a:cs typeface="Calibri"/>
                <a:sym typeface="Calibri"/>
              </a:rPr>
              <a:t>Si </a:t>
            </a:r>
            <a:r>
              <a:rPr lang="es-ES" sz="3200" dirty="0">
                <a:solidFill>
                  <a:srgbClr val="FF0000"/>
                </a:solidFill>
                <a:latin typeface="Calibri"/>
                <a:ea typeface="Calibri"/>
                <a:cs typeface="Calibri"/>
                <a:sym typeface="Calibri"/>
              </a:rPr>
              <a:t>todos</a:t>
            </a:r>
            <a:r>
              <a:rPr lang="es-ES" sz="3200" dirty="0">
                <a:solidFill>
                  <a:srgbClr val="18579B"/>
                </a:solidFill>
                <a:latin typeface="Calibri"/>
                <a:ea typeface="Calibri"/>
                <a:cs typeface="Calibri"/>
                <a:sym typeface="Calibri"/>
              </a:rPr>
              <a:t> los jugadores están de acuerdo en que la pelota está degradada o blanda, la pelota debe ser reemplazada – </a:t>
            </a:r>
            <a:r>
              <a:rPr lang="es-ES" sz="3200" dirty="0">
                <a:solidFill>
                  <a:srgbClr val="FF0000"/>
                </a:solidFill>
                <a:latin typeface="Calibri"/>
                <a:ea typeface="Calibri"/>
                <a:cs typeface="Calibri"/>
                <a:sym typeface="Calibri"/>
              </a:rPr>
              <a:t>NO se repite</a:t>
            </a:r>
            <a:r>
              <a:rPr lang="es-ES" sz="3200" dirty="0">
                <a:solidFill>
                  <a:srgbClr val="18579B"/>
                </a:solidFill>
                <a:latin typeface="Calibri"/>
                <a:ea typeface="Calibri"/>
                <a:cs typeface="Calibri"/>
                <a:sym typeface="Calibri"/>
              </a:rPr>
              <a:t> el rally anterior.</a:t>
            </a:r>
            <a:endParaRPr sz="2000" b="0" i="0" u="none" strike="noStrike" cap="none" dirty="0">
              <a:solidFill>
                <a:srgbClr val="18579B"/>
              </a:solidFill>
              <a:latin typeface="Calibri"/>
              <a:ea typeface="Calibri"/>
              <a:cs typeface="Calibri"/>
              <a:sym typeface="Calibri"/>
            </a:endParaRPr>
          </a:p>
        </p:txBody>
      </p:sp>
      <p:sp>
        <p:nvSpPr>
          <p:cNvPr id="1576" name="Google Shape;1576;p201"/>
          <p:cNvSpPr txBox="1">
            <a:spLocks noGrp="1"/>
          </p:cNvSpPr>
          <p:nvPr>
            <p:ph type="sldNum" idx="12"/>
          </p:nvPr>
        </p:nvSpPr>
        <p:spPr>
          <a:xfrm>
            <a:off x="11238654" y="6135087"/>
            <a:ext cx="81110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178</a:t>
            </a:fld>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80"/>
        <p:cNvGrpSpPr/>
        <p:nvPr/>
      </p:nvGrpSpPr>
      <p:grpSpPr>
        <a:xfrm>
          <a:off x="0" y="0"/>
          <a:ext cx="0" cy="0"/>
          <a:chOff x="0" y="0"/>
          <a:chExt cx="0" cy="0"/>
        </a:xfrm>
      </p:grpSpPr>
      <p:sp>
        <p:nvSpPr>
          <p:cNvPr id="1581" name="Google Shape;1581;p202"/>
          <p:cNvSpPr txBox="1"/>
          <p:nvPr/>
        </p:nvSpPr>
        <p:spPr>
          <a:xfrm>
            <a:off x="1" y="14707"/>
            <a:ext cx="12192000" cy="7032654"/>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ES" sz="4400" b="1" i="1" u="none" strike="noStrike" cap="none" dirty="0">
                <a:solidFill>
                  <a:srgbClr val="18579B"/>
                </a:solidFill>
                <a:latin typeface="Calibri"/>
                <a:ea typeface="Calibri"/>
                <a:cs typeface="Calibri"/>
                <a:sym typeface="Calibri"/>
              </a:rPr>
              <a:t>Apelación de cantos de Línea</a:t>
            </a:r>
            <a:endParaRPr sz="4400" b="1"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2400"/>
              <a:buFont typeface="Source Sans Pro"/>
              <a:buNone/>
            </a:pPr>
            <a:endParaRPr sz="1100" b="0" i="1" u="none" strike="noStrike" cap="none" dirty="0">
              <a:solidFill>
                <a:srgbClr val="FF0000"/>
              </a:solidFill>
              <a:latin typeface="Calibri"/>
              <a:ea typeface="Calibri"/>
              <a:cs typeface="Calibri"/>
              <a:sym typeface="Calibri"/>
            </a:endParaRPr>
          </a:p>
          <a:p>
            <a:pPr marL="457200" lvl="5" indent="-457200">
              <a:buClr>
                <a:srgbClr val="FF0000"/>
              </a:buClr>
              <a:buSzPts val="2400"/>
              <a:buFont typeface="Arial"/>
              <a:buChar char="•"/>
            </a:pPr>
            <a:r>
              <a:rPr lang="es-ES" sz="3200" i="1" dirty="0">
                <a:solidFill>
                  <a:srgbClr val="18579B"/>
                </a:solidFill>
                <a:latin typeface="Calibri"/>
                <a:ea typeface="Calibri"/>
                <a:cs typeface="Calibri"/>
                <a:sym typeface="Calibri"/>
              </a:rPr>
              <a:t>Los jugadores </a:t>
            </a:r>
            <a:r>
              <a:rPr lang="es-ES" sz="3200" b="1" i="1" dirty="0">
                <a:solidFill>
                  <a:srgbClr val="FF0000"/>
                </a:solidFill>
                <a:latin typeface="Calibri"/>
                <a:ea typeface="Calibri"/>
                <a:cs typeface="Calibri"/>
                <a:sym typeface="Calibri"/>
              </a:rPr>
              <a:t>NO están obligados a cantar una línea</a:t>
            </a:r>
            <a:r>
              <a:rPr lang="es-ES" sz="3200" i="1" dirty="0">
                <a:solidFill>
                  <a:srgbClr val="18579B"/>
                </a:solidFill>
                <a:latin typeface="Calibri"/>
                <a:ea typeface="Calibri"/>
                <a:cs typeface="Calibri"/>
                <a:sym typeface="Calibri"/>
              </a:rPr>
              <a:t> antes de dirigirse al árbitro para hacer la apelación (Regla 6.C.3).</a:t>
            </a:r>
            <a:endParaRPr sz="3200" dirty="0"/>
          </a:p>
          <a:p>
            <a:pPr marL="0" marR="0" lvl="5" indent="0" algn="l" rtl="0">
              <a:lnSpc>
                <a:spcPct val="100000"/>
              </a:lnSpc>
              <a:spcBef>
                <a:spcPts val="0"/>
              </a:spcBef>
              <a:spcAft>
                <a:spcPts val="0"/>
              </a:spcAft>
              <a:buClr>
                <a:srgbClr val="18579B"/>
              </a:buClr>
              <a:buSzPts val="1200"/>
              <a:buFont typeface="Source Sans Pro"/>
              <a:buNone/>
            </a:pPr>
            <a:endParaRPr sz="1100" b="0" i="1" u="none" strike="noStrike" cap="none" dirty="0">
              <a:solidFill>
                <a:srgbClr val="FF0000"/>
              </a:solidFill>
              <a:latin typeface="Calibri"/>
              <a:ea typeface="Calibri"/>
              <a:cs typeface="Calibri"/>
              <a:sym typeface="Calibri"/>
            </a:endParaRPr>
          </a:p>
          <a:p>
            <a:pPr marL="719138" lvl="0" indent="-719138">
              <a:buClr>
                <a:srgbClr val="FF0000"/>
              </a:buClr>
              <a:buSzPts val="2400"/>
              <a:buFont typeface="Arial"/>
              <a:buChar char="•"/>
            </a:pPr>
            <a:r>
              <a:rPr lang="es-ES" sz="3200" b="1" i="1" dirty="0">
                <a:solidFill>
                  <a:srgbClr val="FF0000"/>
                </a:solidFill>
                <a:latin typeface="Calibri"/>
                <a:ea typeface="Calibri"/>
                <a:cs typeface="Calibri"/>
                <a:sym typeface="Calibri"/>
              </a:rPr>
              <a:t>SOLO cuando se apele, </a:t>
            </a:r>
            <a:r>
              <a:rPr lang="es-ES" sz="3200" i="1" dirty="0">
                <a:solidFill>
                  <a:srgbClr val="7030A0"/>
                </a:solidFill>
                <a:latin typeface="Calibri"/>
                <a:ea typeface="Calibri"/>
                <a:cs typeface="Calibri"/>
                <a:sym typeface="Calibri"/>
              </a:rPr>
              <a:t>puede pronunciarse si tuvo un buen ángulo y vio claramente la pelota</a:t>
            </a:r>
            <a:r>
              <a:rPr lang="es-ES" sz="3200" b="1" i="1" dirty="0">
                <a:solidFill>
                  <a:srgbClr val="FF0000"/>
                </a:solidFill>
                <a:latin typeface="Calibri"/>
                <a:ea typeface="Calibri"/>
                <a:cs typeface="Calibri"/>
                <a:sym typeface="Calibri"/>
              </a:rPr>
              <a:t> "Dentro" o "Fuera".</a:t>
            </a:r>
            <a:r>
              <a:rPr lang="en-US" sz="3200" b="0" i="0" u="none" strike="noStrike" cap="none" dirty="0">
                <a:solidFill>
                  <a:srgbClr val="18579B"/>
                </a:solidFill>
                <a:latin typeface="Calibri"/>
                <a:ea typeface="Calibri"/>
                <a:cs typeface="Calibri"/>
                <a:sym typeface="Calibri"/>
              </a:rPr>
              <a:t>  </a:t>
            </a:r>
            <a:endParaRPr sz="3200" dirty="0"/>
          </a:p>
          <a:p>
            <a:pPr lvl="5">
              <a:buClr>
                <a:srgbClr val="18579B"/>
              </a:buClr>
              <a:buSzPts val="2400"/>
            </a:pPr>
            <a:r>
              <a:rPr lang="en-US" sz="3200" b="1" i="0" u="none" strike="noStrike" cap="none" dirty="0">
                <a:solidFill>
                  <a:srgbClr val="18579B"/>
                </a:solidFill>
                <a:latin typeface="Calibri"/>
                <a:ea typeface="Calibri"/>
                <a:cs typeface="Calibri"/>
                <a:sym typeface="Calibri"/>
              </a:rPr>
              <a:t>	</a:t>
            </a:r>
            <a:r>
              <a:rPr lang="es-ES" sz="3200" dirty="0">
                <a:solidFill>
                  <a:srgbClr val="18579B"/>
                </a:solidFill>
                <a:latin typeface="Calibri"/>
                <a:ea typeface="Calibri"/>
                <a:cs typeface="Calibri"/>
                <a:sym typeface="Calibri"/>
              </a:rPr>
              <a:t>Nota: Excepción cuando un Juez de Línea hace la señal de bloqueo, se puede pronunciar inmediatamente y sin necesidad de apelación. </a:t>
            </a:r>
            <a:endParaRPr sz="3200" dirty="0"/>
          </a:p>
          <a:p>
            <a:pPr marL="0" marR="0" lvl="5" indent="0" algn="l" rtl="0">
              <a:lnSpc>
                <a:spcPct val="100000"/>
              </a:lnSpc>
              <a:spcBef>
                <a:spcPts val="0"/>
              </a:spcBef>
              <a:spcAft>
                <a:spcPts val="0"/>
              </a:spcAft>
              <a:buClr>
                <a:srgbClr val="18579B"/>
              </a:buClr>
              <a:buSzPts val="1200"/>
              <a:buFont typeface="Source Sans Pro"/>
              <a:buNone/>
            </a:pPr>
            <a:endParaRPr sz="1100" b="0" i="0" u="none" strike="noStrike" cap="none" dirty="0">
              <a:solidFill>
                <a:srgbClr val="18579B"/>
              </a:solidFill>
              <a:latin typeface="Calibri"/>
              <a:ea typeface="Calibri"/>
              <a:cs typeface="Calibri"/>
              <a:sym typeface="Calibri"/>
            </a:endParaRPr>
          </a:p>
          <a:p>
            <a:pPr marL="342900" lvl="0" indent="-342900">
              <a:buClr>
                <a:srgbClr val="18579B"/>
              </a:buClr>
              <a:buSzPts val="2400"/>
              <a:buFont typeface="Arial"/>
              <a:buChar char="•"/>
            </a:pPr>
            <a:r>
              <a:rPr lang="en-US" sz="3200" b="0" i="0" u="none" strike="noStrike" cap="none" dirty="0">
                <a:solidFill>
                  <a:srgbClr val="18579B"/>
                </a:solidFill>
                <a:latin typeface="Calibri"/>
                <a:ea typeface="Calibri"/>
                <a:cs typeface="Calibri"/>
                <a:sym typeface="Calibri"/>
              </a:rPr>
              <a:t>    </a:t>
            </a:r>
            <a:r>
              <a:rPr lang="es-ES" sz="3200" dirty="0">
                <a:solidFill>
                  <a:srgbClr val="18579B"/>
                </a:solidFill>
                <a:latin typeface="Calibri"/>
                <a:ea typeface="Calibri"/>
                <a:cs typeface="Calibri"/>
                <a:sym typeface="Calibri"/>
              </a:rPr>
              <a:t> Si lo vio claramente, diga "</a:t>
            </a:r>
            <a:r>
              <a:rPr lang="es-ES" sz="3200" b="1" dirty="0">
                <a:solidFill>
                  <a:srgbClr val="FF0000"/>
                </a:solidFill>
                <a:latin typeface="Calibri"/>
                <a:ea typeface="Calibri"/>
                <a:cs typeface="Calibri"/>
                <a:sym typeface="Calibri"/>
              </a:rPr>
              <a:t>La pelota es dentro/fuera</a:t>
            </a:r>
            <a:r>
              <a:rPr lang="es-ES" sz="3200" dirty="0">
                <a:solidFill>
                  <a:srgbClr val="18579B"/>
                </a:solidFill>
                <a:latin typeface="Calibri"/>
                <a:ea typeface="Calibri"/>
                <a:cs typeface="Calibri"/>
                <a:sym typeface="Calibri"/>
              </a:rPr>
              <a:t>" y evite decir: "Creo que la pelota es dentro/fuera“.</a:t>
            </a:r>
            <a:endParaRPr sz="3200" dirty="0"/>
          </a:p>
          <a:p>
            <a:pPr marL="0" marR="0" lvl="0" indent="0" algn="l" rtl="0">
              <a:lnSpc>
                <a:spcPct val="100000"/>
              </a:lnSpc>
              <a:spcBef>
                <a:spcPts val="0"/>
              </a:spcBef>
              <a:spcAft>
                <a:spcPts val="0"/>
              </a:spcAft>
              <a:buClr>
                <a:srgbClr val="18579B"/>
              </a:buClr>
              <a:buSzPts val="2400"/>
              <a:buFont typeface="Source Sans Pro"/>
              <a:buNone/>
            </a:pPr>
            <a:endParaRPr sz="1100" b="0" i="0" u="none" strike="noStrike" cap="none" dirty="0">
              <a:solidFill>
                <a:srgbClr val="18579B"/>
              </a:solidFill>
              <a:latin typeface="Calibri"/>
              <a:ea typeface="Calibri"/>
              <a:cs typeface="Calibri"/>
              <a:sym typeface="Calibri"/>
            </a:endParaRPr>
          </a:p>
          <a:p>
            <a:pPr marL="719138" lvl="0" indent="-719138">
              <a:buClr>
                <a:srgbClr val="18579B"/>
              </a:buClr>
              <a:buSzPts val="2400"/>
              <a:buFont typeface="Arial"/>
              <a:buChar char="•"/>
            </a:pPr>
            <a:r>
              <a:rPr lang="es-ES" sz="3200" dirty="0">
                <a:solidFill>
                  <a:srgbClr val="18579B"/>
                </a:solidFill>
                <a:latin typeface="Calibri"/>
                <a:ea typeface="Calibri"/>
                <a:cs typeface="Calibri"/>
                <a:sym typeface="Calibri"/>
              </a:rPr>
              <a:t>Si no lo vio claramente, diga "</a:t>
            </a:r>
            <a:r>
              <a:rPr lang="es-ES" sz="3200" b="1" dirty="0">
                <a:solidFill>
                  <a:srgbClr val="FF0000"/>
                </a:solidFill>
                <a:latin typeface="Calibri"/>
                <a:ea typeface="Calibri"/>
                <a:cs typeface="Calibri"/>
                <a:sym typeface="Calibri"/>
              </a:rPr>
              <a:t>Por regla, el canto se mantiene</a:t>
            </a:r>
            <a:r>
              <a:rPr lang="es-ES" sz="3200" dirty="0">
                <a:solidFill>
                  <a:srgbClr val="18579B"/>
                </a:solidFill>
                <a:latin typeface="Calibri"/>
                <a:ea typeface="Calibri"/>
                <a:cs typeface="Calibri"/>
                <a:sym typeface="Calibri"/>
              </a:rPr>
              <a:t>".</a:t>
            </a:r>
            <a:r>
              <a:rPr lang="en-US" sz="3200" b="1" i="0" u="none" strike="noStrike" cap="none" dirty="0">
                <a:solidFill>
                  <a:srgbClr val="18579B"/>
                </a:solidFill>
                <a:latin typeface="Calibri"/>
                <a:ea typeface="Calibri"/>
                <a:cs typeface="Calibri"/>
                <a:sym typeface="Calibri"/>
              </a:rPr>
              <a:t>  </a:t>
            </a:r>
            <a:endParaRPr sz="3200" dirty="0"/>
          </a:p>
          <a:p>
            <a:pPr marL="0" marR="0" lvl="0" indent="0" algn="l" rtl="0">
              <a:lnSpc>
                <a:spcPct val="100000"/>
              </a:lnSpc>
              <a:spcBef>
                <a:spcPts val="0"/>
              </a:spcBef>
              <a:spcAft>
                <a:spcPts val="0"/>
              </a:spcAft>
              <a:buClr>
                <a:srgbClr val="18579B"/>
              </a:buClr>
              <a:buSzPts val="2400"/>
              <a:buFont typeface="Source Sans Pro"/>
              <a:buNone/>
            </a:pPr>
            <a:endParaRPr sz="1100" b="0" i="0" u="none" strike="noStrike" cap="none" dirty="0">
              <a:solidFill>
                <a:srgbClr val="18579B"/>
              </a:solidFill>
              <a:latin typeface="Calibri"/>
              <a:ea typeface="Calibri"/>
              <a:cs typeface="Calibri"/>
              <a:sym typeface="Calibri"/>
            </a:endParaRPr>
          </a:p>
          <a:p>
            <a:pPr marL="719138" lvl="0" indent="-719138">
              <a:buClr>
                <a:srgbClr val="FF0000"/>
              </a:buClr>
              <a:buSzPts val="2400"/>
              <a:buFont typeface="Arial"/>
              <a:buChar char="•"/>
            </a:pPr>
            <a:r>
              <a:rPr lang="es-ES" sz="3200" b="1" i="1" dirty="0">
                <a:solidFill>
                  <a:srgbClr val="FF0000"/>
                </a:solidFill>
                <a:latin typeface="Calibri"/>
                <a:ea typeface="Calibri"/>
                <a:cs typeface="Calibri"/>
                <a:sym typeface="Calibri"/>
              </a:rPr>
              <a:t>No corrija un canto de línea </a:t>
            </a:r>
            <a:r>
              <a:rPr lang="es-ES" sz="3200" i="1" dirty="0">
                <a:solidFill>
                  <a:srgbClr val="7030A0"/>
                </a:solidFill>
                <a:latin typeface="Calibri"/>
                <a:ea typeface="Calibri"/>
                <a:cs typeface="Calibri"/>
                <a:sym typeface="Calibri"/>
              </a:rPr>
              <a:t>a menos que esté absolutamente seguro de que el canto del jugador fue incorrecto.</a:t>
            </a:r>
            <a:endParaRPr sz="3200" dirty="0">
              <a:solidFill>
                <a:srgbClr val="7030A0"/>
              </a:solidFill>
            </a:endParaRPr>
          </a:p>
        </p:txBody>
      </p:sp>
      <p:sp>
        <p:nvSpPr>
          <p:cNvPr id="1582" name="Google Shape;1582;p202"/>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179</a:t>
            </a:fld>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6"/>
          <p:cNvSpPr txBox="1">
            <a:spLocks noGrp="1"/>
          </p:cNvSpPr>
          <p:nvPr>
            <p:ph type="title"/>
          </p:nvPr>
        </p:nvSpPr>
        <p:spPr>
          <a:xfrm>
            <a:off x="1941429" y="332508"/>
            <a:ext cx="8305967" cy="1220870"/>
          </a:xfrm>
          <a:prstGeom prst="rect">
            <a:avLst/>
          </a:prstGeom>
          <a:noFill/>
          <a:ln>
            <a:noFill/>
          </a:ln>
        </p:spPr>
        <p:txBody>
          <a:bodyPr spcFirstLastPara="1" wrap="square" lIns="45700" tIns="45700" rIns="45700" bIns="45700" anchor="b" anchorCtr="0">
            <a:noAutofit/>
          </a:bodyPr>
          <a:lstStyle/>
          <a:p>
            <a:pPr lvl="0">
              <a:buClr>
                <a:srgbClr val="18579B"/>
              </a:buClr>
              <a:buSzPts val="4400"/>
            </a:pPr>
            <a:r>
              <a:rPr lang="en-US" sz="4400" b="1" i="1" dirty="0">
                <a:solidFill>
                  <a:srgbClr val="18579B"/>
                </a:solidFill>
              </a:rPr>
              <a:t>Sec. 3.- </a:t>
            </a:r>
            <a:r>
              <a:rPr lang="en-US" sz="4400" b="1" i="1" dirty="0" err="1">
                <a:solidFill>
                  <a:srgbClr val="18579B"/>
                </a:solidFill>
              </a:rPr>
              <a:t>Herramientas</a:t>
            </a:r>
            <a:r>
              <a:rPr lang="en-US" sz="4400" b="1" i="1" dirty="0">
                <a:solidFill>
                  <a:srgbClr val="18579B"/>
                </a:solidFill>
              </a:rPr>
              <a:t> </a:t>
            </a:r>
            <a:r>
              <a:rPr lang="en-US" sz="4400" b="1" i="1" dirty="0" err="1">
                <a:solidFill>
                  <a:srgbClr val="18579B"/>
                </a:solidFill>
              </a:rPr>
              <a:t>Básicas</a:t>
            </a:r>
            <a:r>
              <a:rPr lang="en-US" sz="4400" b="1" i="1" dirty="0">
                <a:solidFill>
                  <a:srgbClr val="18579B"/>
                </a:solidFill>
              </a:rPr>
              <a:t> de </a:t>
            </a:r>
            <a:r>
              <a:rPr lang="en-US" sz="4400" b="1" i="1" dirty="0" err="1">
                <a:solidFill>
                  <a:srgbClr val="18579B"/>
                </a:solidFill>
              </a:rPr>
              <a:t>Arbitraje</a:t>
            </a:r>
            <a:endParaRPr sz="4400" i="1" dirty="0"/>
          </a:p>
        </p:txBody>
      </p:sp>
      <p:sp>
        <p:nvSpPr>
          <p:cNvPr id="225" name="Google Shape;225;p26"/>
          <p:cNvSpPr txBox="1">
            <a:spLocks noGrp="1"/>
          </p:cNvSpPr>
          <p:nvPr>
            <p:ph type="body" idx="1"/>
          </p:nvPr>
        </p:nvSpPr>
        <p:spPr>
          <a:xfrm>
            <a:off x="1219200" y="1770215"/>
            <a:ext cx="9753600" cy="4859187"/>
          </a:xfrm>
          <a:prstGeom prst="rect">
            <a:avLst/>
          </a:prstGeom>
          <a:noFill/>
          <a:ln>
            <a:noFill/>
          </a:ln>
        </p:spPr>
        <p:txBody>
          <a:bodyPr spcFirstLastPara="1" wrap="square" lIns="45700" tIns="45700" rIns="45700" bIns="45700" anchor="t" anchorCtr="0">
            <a:normAutofit/>
          </a:bodyPr>
          <a:lstStyle/>
          <a:p>
            <a:pPr marL="719138" lvl="0" indent="-719138" algn="l" rtl="0">
              <a:lnSpc>
                <a:spcPct val="90000"/>
              </a:lnSpc>
              <a:spcBef>
                <a:spcPts val="0"/>
              </a:spcBef>
              <a:spcAft>
                <a:spcPts val="0"/>
              </a:spcAft>
              <a:buClr>
                <a:srgbClr val="18579B"/>
              </a:buClr>
              <a:buSzPts val="3600"/>
              <a:buFont typeface="Arial"/>
              <a:buChar char="•"/>
            </a:pPr>
            <a:r>
              <a:rPr lang="es-ES" sz="3600" dirty="0">
                <a:solidFill>
                  <a:srgbClr val="FF0000"/>
                </a:solidFill>
                <a:latin typeface="Calibri"/>
                <a:ea typeface="Calibri"/>
                <a:cs typeface="Calibri"/>
                <a:sym typeface="Calibri"/>
              </a:rPr>
              <a:t>Cronómetro</a:t>
            </a:r>
            <a:endParaRPr dirty="0">
              <a:solidFill>
                <a:srgbClr val="FF0000"/>
              </a:solidFill>
            </a:endParaRPr>
          </a:p>
          <a:p>
            <a:pPr marL="719138" lvl="0" indent="-719138" algn="l" rtl="0">
              <a:lnSpc>
                <a:spcPct val="90000"/>
              </a:lnSpc>
              <a:spcBef>
                <a:spcPts val="2000"/>
              </a:spcBef>
              <a:spcAft>
                <a:spcPts val="0"/>
              </a:spcAft>
              <a:buClr>
                <a:srgbClr val="FF0000"/>
              </a:buClr>
              <a:buSzPts val="3600"/>
              <a:buFont typeface="Arial"/>
              <a:buChar char="•"/>
            </a:pPr>
            <a:r>
              <a:rPr lang="es-ES" sz="3600" dirty="0">
                <a:solidFill>
                  <a:srgbClr val="FF0000"/>
                </a:solidFill>
                <a:latin typeface="Calibri"/>
                <a:ea typeface="Calibri"/>
                <a:cs typeface="Calibri"/>
                <a:sym typeface="Calibri"/>
              </a:rPr>
              <a:t>Pinza numerada para seguimiento del servidor</a:t>
            </a:r>
            <a:endParaRPr dirty="0"/>
          </a:p>
          <a:p>
            <a:pPr marL="719138" lvl="0" indent="-719138" algn="l" rtl="0">
              <a:lnSpc>
                <a:spcPct val="90000"/>
              </a:lnSpc>
              <a:spcBef>
                <a:spcPts val="2000"/>
              </a:spcBef>
              <a:spcAft>
                <a:spcPts val="0"/>
              </a:spcAft>
              <a:buClr>
                <a:srgbClr val="18579B"/>
              </a:buClr>
              <a:buSzPts val="3600"/>
              <a:buFont typeface="Arial"/>
              <a:buChar char="•"/>
            </a:pPr>
            <a:r>
              <a:rPr lang="en-US" sz="3600" dirty="0">
                <a:solidFill>
                  <a:srgbClr val="FF0000"/>
                </a:solidFill>
              </a:rPr>
              <a:t>Dos </a:t>
            </a:r>
            <a:r>
              <a:rPr lang="en-US" sz="3600" dirty="0" err="1">
                <a:solidFill>
                  <a:srgbClr val="FF0000"/>
                </a:solidFill>
              </a:rPr>
              <a:t>lapiceros</a:t>
            </a:r>
            <a:r>
              <a:rPr lang="en-US" sz="3600" dirty="0">
                <a:solidFill>
                  <a:srgbClr val="FF0000"/>
                </a:solidFill>
              </a:rPr>
              <a:t> con </a:t>
            </a:r>
            <a:r>
              <a:rPr lang="en-US" sz="3600" dirty="0" err="1">
                <a:solidFill>
                  <a:srgbClr val="FF0000"/>
                </a:solidFill>
              </a:rPr>
              <a:t>borrador</a:t>
            </a:r>
            <a:endParaRPr sz="3600" dirty="0">
              <a:solidFill>
                <a:srgbClr val="FF0000"/>
              </a:solidFill>
              <a:latin typeface="Calibri"/>
              <a:ea typeface="Calibri"/>
              <a:cs typeface="Calibri"/>
              <a:sym typeface="Calibri"/>
            </a:endParaRPr>
          </a:p>
          <a:p>
            <a:pPr marL="719138" lvl="0" indent="-719138" algn="l" rtl="0">
              <a:lnSpc>
                <a:spcPct val="90000"/>
              </a:lnSpc>
              <a:spcBef>
                <a:spcPts val="2000"/>
              </a:spcBef>
              <a:spcAft>
                <a:spcPts val="0"/>
              </a:spcAft>
              <a:buClr>
                <a:srgbClr val="FF0000"/>
              </a:buClr>
              <a:buSzPts val="3600"/>
              <a:buFont typeface="Arial"/>
              <a:buChar char="•"/>
            </a:pPr>
            <a:r>
              <a:rPr lang="en-US" sz="3600" dirty="0">
                <a:solidFill>
                  <a:srgbClr val="FF0000"/>
                </a:solidFill>
                <a:latin typeface="Calibri"/>
                <a:ea typeface="Calibri"/>
                <a:cs typeface="Calibri"/>
                <a:sym typeface="Calibri"/>
              </a:rPr>
              <a:t>2 o </a:t>
            </a:r>
            <a:r>
              <a:rPr lang="en-US" sz="3600" dirty="0" err="1">
                <a:solidFill>
                  <a:srgbClr val="FF0000"/>
                </a:solidFill>
                <a:latin typeface="Calibri"/>
                <a:ea typeface="Calibri"/>
                <a:cs typeface="Calibri"/>
                <a:sym typeface="Calibri"/>
              </a:rPr>
              <a:t>más</a:t>
            </a:r>
            <a:r>
              <a:rPr lang="en-US" sz="3600" dirty="0">
                <a:solidFill>
                  <a:srgbClr val="FF0000"/>
                </a:solidFill>
                <a:latin typeface="Calibri"/>
                <a:ea typeface="Calibri"/>
                <a:cs typeface="Calibri"/>
                <a:sym typeface="Calibri"/>
              </a:rPr>
              <a:t> </a:t>
            </a:r>
            <a:r>
              <a:rPr lang="en-US" sz="3600" dirty="0" err="1">
                <a:solidFill>
                  <a:srgbClr val="FF0000"/>
                </a:solidFill>
              </a:rPr>
              <a:t>pelotas</a:t>
            </a:r>
            <a:r>
              <a:rPr lang="en-US" sz="3600" dirty="0">
                <a:solidFill>
                  <a:srgbClr val="FF0000"/>
                </a:solidFill>
              </a:rPr>
              <a:t> del </a:t>
            </a:r>
            <a:r>
              <a:rPr lang="en-US" sz="3600" dirty="0" err="1">
                <a:solidFill>
                  <a:srgbClr val="FF0000"/>
                </a:solidFill>
              </a:rPr>
              <a:t>torneo</a:t>
            </a:r>
            <a:endParaRPr sz="3600" dirty="0">
              <a:latin typeface="Calibri"/>
              <a:ea typeface="Calibri"/>
              <a:cs typeface="Calibri"/>
              <a:sym typeface="Calibri"/>
            </a:endParaRPr>
          </a:p>
          <a:p>
            <a:pPr marL="719138" lvl="0" indent="-719138" algn="l" rtl="0">
              <a:lnSpc>
                <a:spcPct val="90000"/>
              </a:lnSpc>
              <a:spcBef>
                <a:spcPts val="2000"/>
              </a:spcBef>
              <a:spcAft>
                <a:spcPts val="0"/>
              </a:spcAft>
              <a:buClr>
                <a:srgbClr val="18579B"/>
              </a:buClr>
              <a:buSzPts val="3600"/>
              <a:buFont typeface="Arial"/>
              <a:buChar char="•"/>
            </a:pPr>
            <a:r>
              <a:rPr lang="en-US" sz="3600" dirty="0" err="1"/>
              <a:t>Tablilla</a:t>
            </a:r>
            <a:r>
              <a:rPr lang="en-US" sz="3600" dirty="0"/>
              <a:t> y hoja de </a:t>
            </a:r>
            <a:r>
              <a:rPr lang="en-US" sz="3600" dirty="0" err="1"/>
              <a:t>puntuación</a:t>
            </a:r>
            <a:r>
              <a:rPr lang="en-US" sz="3600" dirty="0"/>
              <a:t> (Scoresheet)</a:t>
            </a:r>
            <a:r>
              <a:rPr lang="en-US" sz="3600" dirty="0">
                <a:latin typeface="Calibri"/>
                <a:ea typeface="Calibri"/>
                <a:cs typeface="Calibri"/>
                <a:sym typeface="Calibri"/>
              </a:rPr>
              <a:t> </a:t>
            </a:r>
            <a:r>
              <a:rPr lang="en-US" sz="2400" dirty="0">
                <a:solidFill>
                  <a:srgbClr val="FF0000"/>
                </a:solidFill>
                <a:latin typeface="Calibri"/>
                <a:ea typeface="Calibri"/>
                <a:cs typeface="Calibri"/>
                <a:sym typeface="Calibri"/>
              </a:rPr>
              <a:t>(</a:t>
            </a:r>
            <a:r>
              <a:rPr lang="en-US" sz="2400" dirty="0" err="1">
                <a:solidFill>
                  <a:srgbClr val="FF0000"/>
                </a:solidFill>
              </a:rPr>
              <a:t>aportadas</a:t>
            </a:r>
            <a:r>
              <a:rPr lang="en-US" sz="2400" dirty="0">
                <a:solidFill>
                  <a:srgbClr val="FF0000"/>
                </a:solidFill>
              </a:rPr>
              <a:t> </a:t>
            </a:r>
            <a:r>
              <a:rPr lang="en-US" sz="2400" dirty="0" err="1">
                <a:solidFill>
                  <a:srgbClr val="FF0000"/>
                </a:solidFill>
              </a:rPr>
              <a:t>por</a:t>
            </a:r>
            <a:r>
              <a:rPr lang="en-US" sz="2400" dirty="0">
                <a:solidFill>
                  <a:srgbClr val="FF0000"/>
                </a:solidFill>
              </a:rPr>
              <a:t> </a:t>
            </a:r>
            <a:r>
              <a:rPr lang="en-US" sz="2400" dirty="0" err="1">
                <a:solidFill>
                  <a:srgbClr val="FF0000"/>
                </a:solidFill>
              </a:rPr>
              <a:t>el</a:t>
            </a:r>
            <a:r>
              <a:rPr lang="en-US" sz="2400" dirty="0">
                <a:solidFill>
                  <a:srgbClr val="FF0000"/>
                </a:solidFill>
              </a:rPr>
              <a:t> </a:t>
            </a:r>
            <a:r>
              <a:rPr lang="en-US" sz="2400" dirty="0" err="1">
                <a:solidFill>
                  <a:srgbClr val="FF0000"/>
                </a:solidFill>
              </a:rPr>
              <a:t>Torneo</a:t>
            </a:r>
            <a:r>
              <a:rPr lang="en-US" sz="2400" dirty="0">
                <a:solidFill>
                  <a:srgbClr val="FF0000"/>
                </a:solidFill>
                <a:latin typeface="Calibri"/>
                <a:ea typeface="Calibri"/>
                <a:cs typeface="Calibri"/>
                <a:sym typeface="Calibri"/>
              </a:rPr>
              <a:t>)</a:t>
            </a:r>
          </a:p>
          <a:p>
            <a:pPr marL="719138" lvl="0" indent="-719138" algn="l" rtl="0">
              <a:lnSpc>
                <a:spcPct val="90000"/>
              </a:lnSpc>
              <a:spcBef>
                <a:spcPts val="2000"/>
              </a:spcBef>
              <a:spcAft>
                <a:spcPts val="0"/>
              </a:spcAft>
              <a:buClr>
                <a:srgbClr val="18579B"/>
              </a:buClr>
              <a:buSzPts val="3600"/>
              <a:buFont typeface="Arial"/>
              <a:buChar char="•"/>
            </a:pPr>
            <a:r>
              <a:rPr lang="en-US" sz="2400" i="1" dirty="0">
                <a:solidFill>
                  <a:srgbClr val="7030A0"/>
                </a:solidFill>
              </a:rPr>
              <a:t>(Nota.- </a:t>
            </a:r>
            <a:r>
              <a:rPr lang="en-US" sz="2400" i="1" dirty="0" err="1">
                <a:solidFill>
                  <a:srgbClr val="7030A0"/>
                </a:solidFill>
              </a:rPr>
              <a:t>Cada</a:t>
            </a:r>
            <a:r>
              <a:rPr lang="en-US" sz="2400" i="1" dirty="0">
                <a:solidFill>
                  <a:srgbClr val="7030A0"/>
                </a:solidFill>
              </a:rPr>
              <a:t> </a:t>
            </a:r>
            <a:r>
              <a:rPr lang="en-US" sz="2400" i="1" dirty="0" err="1">
                <a:solidFill>
                  <a:srgbClr val="7030A0"/>
                </a:solidFill>
              </a:rPr>
              <a:t>vez</a:t>
            </a:r>
            <a:r>
              <a:rPr lang="en-US" sz="2400" i="1" dirty="0">
                <a:solidFill>
                  <a:srgbClr val="7030A0"/>
                </a:solidFill>
              </a:rPr>
              <a:t> </a:t>
            </a:r>
            <a:r>
              <a:rPr lang="en-US" sz="2400" i="1" dirty="0" err="1">
                <a:solidFill>
                  <a:srgbClr val="7030A0"/>
                </a:solidFill>
              </a:rPr>
              <a:t>más</a:t>
            </a:r>
            <a:r>
              <a:rPr lang="en-US" sz="2400" i="1" dirty="0">
                <a:solidFill>
                  <a:srgbClr val="7030A0"/>
                </a:solidFill>
              </a:rPr>
              <a:t> </a:t>
            </a:r>
            <a:r>
              <a:rPr lang="en-US" sz="2400" i="1" dirty="0" err="1">
                <a:solidFill>
                  <a:srgbClr val="7030A0"/>
                </a:solidFill>
              </a:rPr>
              <a:t>extendido</a:t>
            </a:r>
            <a:r>
              <a:rPr lang="en-US" sz="2400" i="1" dirty="0">
                <a:solidFill>
                  <a:srgbClr val="7030A0"/>
                </a:solidFill>
              </a:rPr>
              <a:t> </a:t>
            </a:r>
            <a:r>
              <a:rPr lang="en-US" sz="2400" i="1" dirty="0" err="1">
                <a:solidFill>
                  <a:srgbClr val="7030A0"/>
                </a:solidFill>
              </a:rPr>
              <a:t>el</a:t>
            </a:r>
            <a:r>
              <a:rPr lang="en-US" sz="2400" i="1" dirty="0">
                <a:solidFill>
                  <a:srgbClr val="7030A0"/>
                </a:solidFill>
              </a:rPr>
              <a:t> </a:t>
            </a:r>
            <a:r>
              <a:rPr lang="en-US" sz="2400" i="1" dirty="0" err="1">
                <a:solidFill>
                  <a:srgbClr val="7030A0"/>
                </a:solidFill>
              </a:rPr>
              <a:t>uso</a:t>
            </a:r>
            <a:r>
              <a:rPr lang="en-US" sz="2400" i="1" dirty="0">
                <a:solidFill>
                  <a:srgbClr val="7030A0"/>
                </a:solidFill>
              </a:rPr>
              <a:t> de Apps de Control (PPA))</a:t>
            </a:r>
            <a:endParaRPr sz="3600" i="1" dirty="0">
              <a:solidFill>
                <a:srgbClr val="7030A0"/>
              </a:solidFill>
            </a:endParaRPr>
          </a:p>
        </p:txBody>
      </p:sp>
      <p:sp>
        <p:nvSpPr>
          <p:cNvPr id="226" name="Google Shape;226;p2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18</a:t>
            </a:fld>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40"/>
        <p:cNvGrpSpPr/>
        <p:nvPr/>
      </p:nvGrpSpPr>
      <p:grpSpPr>
        <a:xfrm>
          <a:off x="0" y="0"/>
          <a:ext cx="0" cy="0"/>
          <a:chOff x="0" y="0"/>
          <a:chExt cx="0" cy="0"/>
        </a:xfrm>
      </p:grpSpPr>
      <p:sp>
        <p:nvSpPr>
          <p:cNvPr id="641" name="Google Shape;641;p83"/>
          <p:cNvSpPr txBox="1"/>
          <p:nvPr/>
        </p:nvSpPr>
        <p:spPr>
          <a:xfrm>
            <a:off x="909549" y="29916"/>
            <a:ext cx="10902164" cy="769401"/>
          </a:xfrm>
          <a:prstGeom prst="rect">
            <a:avLst/>
          </a:prstGeom>
          <a:noFill/>
          <a:ln>
            <a:noFill/>
          </a:ln>
        </p:spPr>
        <p:txBody>
          <a:bodyPr spcFirstLastPara="1" wrap="square" lIns="45700" tIns="45700" rIns="45700" bIns="45700" anchor="t" anchorCtr="0">
            <a:spAutoFit/>
          </a:bodyPr>
          <a:lstStyle/>
          <a:p>
            <a:pPr marL="342900" lvl="0" indent="-339725" algn="ctr">
              <a:buClr>
                <a:srgbClr val="18579B"/>
              </a:buClr>
              <a:buSzPts val="4400"/>
            </a:pPr>
            <a:r>
              <a:rPr lang="es-ES" sz="4400" b="1" i="1" dirty="0">
                <a:solidFill>
                  <a:srgbClr val="18579B"/>
                </a:solidFill>
                <a:latin typeface="Calibri"/>
                <a:ea typeface="Calibri"/>
                <a:cs typeface="Calibri"/>
                <a:sym typeface="Calibri"/>
              </a:rPr>
              <a:t>ACCIONES DE APELACIÓN DE CANTO DE LÍNEA</a:t>
            </a:r>
            <a:endParaRPr i="1" dirty="0"/>
          </a:p>
        </p:txBody>
      </p:sp>
      <p:sp>
        <p:nvSpPr>
          <p:cNvPr id="642" name="Google Shape;642;p83"/>
          <p:cNvSpPr txBox="1"/>
          <p:nvPr/>
        </p:nvSpPr>
        <p:spPr>
          <a:xfrm>
            <a:off x="0" y="5756633"/>
            <a:ext cx="12192000" cy="1200288"/>
          </a:xfrm>
          <a:prstGeom prst="rect">
            <a:avLst/>
          </a:prstGeom>
          <a:noFill/>
          <a:ln>
            <a:noFill/>
          </a:ln>
        </p:spPr>
        <p:txBody>
          <a:bodyPr spcFirstLastPara="1" wrap="square" lIns="45700" tIns="45700" rIns="45700" bIns="45700" anchor="t" anchorCtr="0">
            <a:spAutoFit/>
          </a:bodyPr>
          <a:lstStyle/>
          <a:p>
            <a:pPr lvl="0" algn="ctr">
              <a:buClr>
                <a:srgbClr val="FF0000"/>
              </a:buClr>
              <a:buSzPts val="1800"/>
            </a:pPr>
            <a:r>
              <a:rPr lang="es-ES" sz="2400" b="1" i="1" dirty="0">
                <a:solidFill>
                  <a:srgbClr val="FF0000"/>
                </a:solidFill>
                <a:latin typeface="Source Sans Pro"/>
                <a:ea typeface="Source Sans Pro"/>
                <a:cs typeface="Source Sans Pro"/>
                <a:sym typeface="Source Sans Pro"/>
              </a:rPr>
              <a:t>* Nota: Un error de arbitraje ocurre cuando el canto “fuera" de un oficial es corregido por el Juez de Pista o los jugadores beneficiados, resultando en una repetición debido a que el rally terminó prematuramente, pero un equipo puede conceder el rally a sus oponentes</a:t>
            </a:r>
            <a:endParaRPr lang="es-ES" sz="2400" dirty="0"/>
          </a:p>
        </p:txBody>
      </p:sp>
      <p:sp>
        <p:nvSpPr>
          <p:cNvPr id="644" name="Google Shape;644;p83"/>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180</a:t>
            </a:fld>
            <a:endParaRPr dirty="0"/>
          </a:p>
        </p:txBody>
      </p:sp>
      <p:graphicFrame>
        <p:nvGraphicFramePr>
          <p:cNvPr id="2" name="Tabla 2">
            <a:extLst>
              <a:ext uri="{FF2B5EF4-FFF2-40B4-BE49-F238E27FC236}">
                <a16:creationId xmlns:a16="http://schemas.microsoft.com/office/drawing/2014/main" id="{88CA740B-B93F-D2CA-ED61-3CDF1E5768C9}"/>
              </a:ext>
            </a:extLst>
          </p:cNvPr>
          <p:cNvGraphicFramePr>
            <a:graphicFrameLocks noGrp="1"/>
          </p:cNvGraphicFramePr>
          <p:nvPr>
            <p:extLst>
              <p:ext uri="{D42A27DB-BD31-4B8C-83A1-F6EECF244321}">
                <p14:modId xmlns:p14="http://schemas.microsoft.com/office/powerpoint/2010/main" val="1895411350"/>
              </p:ext>
            </p:extLst>
          </p:nvPr>
        </p:nvGraphicFramePr>
        <p:xfrm>
          <a:off x="308343" y="778615"/>
          <a:ext cx="11575313" cy="4998720"/>
        </p:xfrm>
        <a:graphic>
          <a:graphicData uri="http://schemas.openxmlformats.org/drawingml/2006/table">
            <a:tbl>
              <a:tblPr firstRow="1" bandRow="1">
                <a:tableStyleId>{5C22544A-7EE6-4342-B048-85BDC9FD1C3A}</a:tableStyleId>
              </a:tblPr>
              <a:tblGrid>
                <a:gridCol w="4960989">
                  <a:extLst>
                    <a:ext uri="{9D8B030D-6E8A-4147-A177-3AD203B41FA5}">
                      <a16:colId xmlns:a16="http://schemas.microsoft.com/office/drawing/2014/main" val="110967593"/>
                    </a:ext>
                  </a:extLst>
                </a:gridCol>
                <a:gridCol w="3581863">
                  <a:extLst>
                    <a:ext uri="{9D8B030D-6E8A-4147-A177-3AD203B41FA5}">
                      <a16:colId xmlns:a16="http://schemas.microsoft.com/office/drawing/2014/main" val="4078087697"/>
                    </a:ext>
                  </a:extLst>
                </a:gridCol>
                <a:gridCol w="3032461">
                  <a:extLst>
                    <a:ext uri="{9D8B030D-6E8A-4147-A177-3AD203B41FA5}">
                      <a16:colId xmlns:a16="http://schemas.microsoft.com/office/drawing/2014/main" val="4071176111"/>
                    </a:ext>
                  </a:extLst>
                </a:gridCol>
              </a:tblGrid>
              <a:tr h="370840">
                <a:tc>
                  <a:txBody>
                    <a:bodyPr/>
                    <a:lstStyle/>
                    <a:p>
                      <a:pPr algn="ctr"/>
                      <a:r>
                        <a:rPr lang="es-ES" sz="2000" dirty="0">
                          <a:solidFill>
                            <a:schemeClr val="tx1"/>
                          </a:solidFill>
                        </a:rPr>
                        <a:t>APELACIONES AL CANTO DE LÍNEA DE JUGADORES</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2000" dirty="0">
                          <a:solidFill>
                            <a:schemeClr val="tx1"/>
                          </a:solidFill>
                        </a:rPr>
                        <a:t>SIN JUECES DE LÍNEA</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2000" dirty="0">
                          <a:solidFill>
                            <a:schemeClr val="tx1"/>
                          </a:solidFill>
                        </a:rPr>
                        <a:t>CON JUECES DE LÍNEA</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815130318"/>
                  </a:ext>
                </a:extLst>
              </a:tr>
              <a:tr h="370840">
                <a:tc>
                  <a:txBody>
                    <a:bodyPr/>
                    <a:lstStyle/>
                    <a:p>
                      <a:r>
                        <a:rPr lang="es-ES" sz="2000" dirty="0">
                          <a:solidFill>
                            <a:schemeClr val="tx1"/>
                          </a:solidFill>
                        </a:rPr>
                        <a:t>El Juez de Pista hace el canto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2000" dirty="0">
                          <a:solidFill>
                            <a:schemeClr val="tx1"/>
                          </a:solidFill>
                        </a:rPr>
                        <a:t>El canto del Juez de Pista prevalece</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2000" dirty="0">
                          <a:solidFill>
                            <a:schemeClr val="tx1"/>
                          </a:solidFill>
                        </a:rPr>
                        <a:t>El canto del Juez de Pista prevalece</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549619960"/>
                  </a:ext>
                </a:extLst>
              </a:tr>
              <a:tr h="370840">
                <a:tc>
                  <a:txBody>
                    <a:bodyPr/>
                    <a:lstStyle/>
                    <a:p>
                      <a:r>
                        <a:rPr lang="es-ES" sz="2000" dirty="0">
                          <a:solidFill>
                            <a:schemeClr val="tx1"/>
                          </a:solidFill>
                        </a:rPr>
                        <a:t>El Juez de Pista no puede hacer el canto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2000" dirty="0">
                          <a:solidFill>
                            <a:schemeClr val="tx1"/>
                          </a:solidFill>
                        </a:rPr>
                        <a:t>El canto del jugador prevalece</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2000" dirty="0">
                          <a:solidFill>
                            <a:schemeClr val="tx1"/>
                          </a:solidFill>
                        </a:rPr>
                        <a:t>El canto del juez de línea prevalece</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4292849294"/>
                  </a:ext>
                </a:extLst>
              </a:tr>
              <a:tr h="370840">
                <a:tc>
                  <a:txBody>
                    <a:bodyPr/>
                    <a:lstStyle/>
                    <a:p>
                      <a:r>
                        <a:rPr lang="es-ES" sz="2000" dirty="0">
                          <a:solidFill>
                            <a:schemeClr val="tx1"/>
                          </a:solidFill>
                        </a:rPr>
                        <a:t>El Juez de Pista corrige un canto “dentro”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2000" dirty="0">
                          <a:solidFill>
                            <a:schemeClr val="tx1"/>
                          </a:solidFill>
                        </a:rPr>
                        <a:t>El canto del Juez de Pista prevalece</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2000" dirty="0">
                          <a:solidFill>
                            <a:schemeClr val="tx1"/>
                          </a:solidFill>
                        </a:rPr>
                        <a:t>El canto del Juez de Pista prevalece</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303835902"/>
                  </a:ext>
                </a:extLst>
              </a:tr>
              <a:tr h="370840">
                <a:tc>
                  <a:txBody>
                    <a:bodyPr/>
                    <a:lstStyle/>
                    <a:p>
                      <a:r>
                        <a:rPr lang="es-ES" sz="2000" dirty="0">
                          <a:solidFill>
                            <a:schemeClr val="tx1"/>
                          </a:solidFill>
                        </a:rPr>
                        <a:t>El Juez de Pista corrige un canto “fuera”</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2000" dirty="0">
                          <a:solidFill>
                            <a:schemeClr val="tx1"/>
                          </a:solidFill>
                        </a:rPr>
                        <a:t>Falta contra el jugador</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2000" dirty="0">
                          <a:solidFill>
                            <a:schemeClr val="tx1"/>
                          </a:solidFill>
                        </a:rPr>
                        <a:t>Repetición *</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477378567"/>
                  </a:ext>
                </a:extLst>
              </a:tr>
              <a:tr h="370840">
                <a:tc>
                  <a:txBody>
                    <a:bodyPr/>
                    <a:lstStyle/>
                    <a:p>
                      <a:r>
                        <a:rPr lang="es-ES" sz="2000" dirty="0">
                          <a:solidFill>
                            <a:schemeClr val="tx1"/>
                          </a:solidFill>
                        </a:rPr>
                        <a:t>Un jugador corrige un canto “dentro”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2000" dirty="0">
                          <a:solidFill>
                            <a:schemeClr val="tx1"/>
                          </a:solidFill>
                        </a:rPr>
                        <a:t>Los oponentes ganan el rally</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2000" dirty="0">
                          <a:solidFill>
                            <a:schemeClr val="tx1"/>
                          </a:solidFill>
                        </a:rPr>
                        <a:t>Los oponentes ganan el rally</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097454255"/>
                  </a:ext>
                </a:extLst>
              </a:tr>
              <a:tr h="370840">
                <a:tc>
                  <a:txBody>
                    <a:bodyPr/>
                    <a:lstStyle/>
                    <a:p>
                      <a:r>
                        <a:rPr lang="es-ES" sz="2000" dirty="0">
                          <a:solidFill>
                            <a:schemeClr val="tx1"/>
                          </a:solidFill>
                        </a:rPr>
                        <a:t>Un jugador corrige un canto “fuera”</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2000" dirty="0">
                          <a:solidFill>
                            <a:schemeClr val="tx1"/>
                          </a:solidFill>
                        </a:rPr>
                        <a:t>Los oponentes ganan el rally</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2000" dirty="0">
                          <a:solidFill>
                            <a:schemeClr val="tx1"/>
                          </a:solidFill>
                        </a:rPr>
                        <a:t>Repetición *</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190708974"/>
                  </a:ext>
                </a:extLst>
              </a:tr>
              <a:tr h="370840">
                <a:tc>
                  <a:txBody>
                    <a:bodyPr/>
                    <a:lstStyle/>
                    <a:p>
                      <a:r>
                        <a:rPr lang="es-ES" sz="2000" dirty="0">
                          <a:solidFill>
                            <a:schemeClr val="tx1"/>
                          </a:solidFill>
                        </a:rPr>
                        <a:t>No hay canto de los jugadores, del Juez de Pista ni del juez de línea</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2000" dirty="0">
                          <a:solidFill>
                            <a:schemeClr val="tx1"/>
                          </a:solidFill>
                        </a:rPr>
                        <a:t>La bola es “dentro”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2000" dirty="0">
                          <a:solidFill>
                            <a:schemeClr val="tx1"/>
                          </a:solidFill>
                        </a:rPr>
                        <a:t>Repetición</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562173425"/>
                  </a:ext>
                </a:extLst>
              </a:tr>
            </a:tbl>
          </a:graphicData>
        </a:graphic>
      </p:graphicFrame>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sp>
        <p:nvSpPr>
          <p:cNvPr id="1595" name="Google Shape;1595;p204"/>
          <p:cNvSpPr txBox="1"/>
          <p:nvPr/>
        </p:nvSpPr>
        <p:spPr>
          <a:xfrm>
            <a:off x="1219199" y="35719"/>
            <a:ext cx="10632141" cy="6740266"/>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ES" sz="4400" b="1" i="1" u="none" strike="noStrike" cap="none" dirty="0">
                <a:solidFill>
                  <a:srgbClr val="18579B"/>
                </a:solidFill>
                <a:latin typeface="Calibri"/>
                <a:ea typeface="Calibri"/>
                <a:cs typeface="Calibri"/>
                <a:sym typeface="Calibri"/>
              </a:rPr>
              <a:t>Preguntas sobre el Tanteo Cantado</a:t>
            </a:r>
            <a:endParaRPr dirty="0"/>
          </a:p>
          <a:p>
            <a:pPr marL="0" marR="0" lvl="0" indent="0" algn="ctr" rtl="0">
              <a:lnSpc>
                <a:spcPct val="100000"/>
              </a:lnSpc>
              <a:spcBef>
                <a:spcPts val="0"/>
              </a:spcBef>
              <a:spcAft>
                <a:spcPts val="0"/>
              </a:spcAft>
              <a:buClr>
                <a:srgbClr val="18579B"/>
              </a:buClr>
              <a:buSzPts val="2000"/>
              <a:buFont typeface="Source Sans Pro"/>
              <a:buNone/>
            </a:pPr>
            <a:endParaRPr sz="2000" b="1" i="0" u="none" strike="noStrike" cap="none" dirty="0">
              <a:solidFill>
                <a:srgbClr val="18579B"/>
              </a:solidFill>
              <a:latin typeface="Calibri"/>
              <a:ea typeface="Calibri"/>
              <a:cs typeface="Calibri"/>
              <a:sym typeface="Calibri"/>
            </a:endParaRPr>
          </a:p>
          <a:p>
            <a:pPr marL="719138" lvl="0" indent="-719138">
              <a:buClr>
                <a:srgbClr val="18579B"/>
              </a:buClr>
              <a:buSzPts val="2800"/>
              <a:buFont typeface="Arial"/>
              <a:buChar char="•"/>
            </a:pPr>
            <a:r>
              <a:rPr lang="es-ES" sz="3200" b="1" dirty="0">
                <a:solidFill>
                  <a:srgbClr val="18579B"/>
                </a:solidFill>
                <a:latin typeface="Calibri"/>
                <a:ea typeface="Calibri"/>
                <a:cs typeface="Calibri"/>
                <a:sym typeface="Calibri"/>
              </a:rPr>
              <a:t>Antes de que se sirva la pelota</a:t>
            </a:r>
            <a:r>
              <a:rPr lang="en-US" sz="3200" b="0" i="0" u="none" strike="noStrike" cap="none" dirty="0">
                <a:solidFill>
                  <a:srgbClr val="18579B"/>
                </a:solidFill>
                <a:latin typeface="Calibri"/>
                <a:ea typeface="Calibri"/>
                <a:cs typeface="Calibri"/>
                <a:sym typeface="Calibri"/>
              </a:rPr>
              <a:t>, </a:t>
            </a:r>
            <a:r>
              <a:rPr lang="es-ES" sz="3200" dirty="0">
                <a:solidFill>
                  <a:srgbClr val="FF0000"/>
                </a:solidFill>
                <a:latin typeface="Calibri"/>
                <a:ea typeface="Calibri"/>
                <a:cs typeface="Calibri"/>
                <a:sym typeface="Calibri"/>
              </a:rPr>
              <a:t>Todas las preguntas deben ser respondidas. </a:t>
            </a:r>
            <a:r>
              <a:rPr lang="es-ES" sz="3200" dirty="0">
                <a:solidFill>
                  <a:srgbClr val="7030A0"/>
                </a:solidFill>
                <a:latin typeface="Calibri"/>
                <a:ea typeface="Calibri"/>
                <a:cs typeface="Calibri"/>
                <a:sym typeface="Calibri"/>
              </a:rPr>
              <a:t>Detenga el juego dando un paso adelante y levantando la mano, verifique el tanteo y luego recuerde el tanteo.</a:t>
            </a:r>
            <a:endParaRPr sz="3200" dirty="0">
              <a:solidFill>
                <a:srgbClr val="7030A0"/>
              </a:solidFill>
            </a:endParaRPr>
          </a:p>
          <a:p>
            <a:pPr marL="0" marR="0" lvl="0" indent="0" algn="l" rtl="0">
              <a:lnSpc>
                <a:spcPct val="100000"/>
              </a:lnSpc>
              <a:spcBef>
                <a:spcPts val="0"/>
              </a:spcBef>
              <a:spcAft>
                <a:spcPts val="0"/>
              </a:spcAft>
              <a:buClr>
                <a:srgbClr val="000000"/>
              </a:buClr>
              <a:buSzPts val="2800"/>
              <a:buFont typeface="Source Sans Pro"/>
              <a:buNone/>
            </a:pPr>
            <a:endParaRPr sz="1200" b="0" i="0" u="none" strike="noStrike" cap="none" dirty="0">
              <a:solidFill>
                <a:srgbClr val="18579B"/>
              </a:solidFill>
              <a:latin typeface="Calibri"/>
              <a:ea typeface="Calibri"/>
              <a:cs typeface="Calibri"/>
              <a:sym typeface="Calibri"/>
            </a:endParaRPr>
          </a:p>
          <a:p>
            <a:pPr marL="719138" lvl="0" indent="-719138">
              <a:buClr>
                <a:srgbClr val="18579B"/>
              </a:buClr>
              <a:buSzPts val="2800"/>
              <a:buFont typeface="Arial"/>
              <a:buChar char="•"/>
            </a:pPr>
            <a:r>
              <a:rPr lang="es-ES" sz="3200" b="1" dirty="0">
                <a:solidFill>
                  <a:srgbClr val="18579B"/>
                </a:solidFill>
                <a:latin typeface="Calibri"/>
                <a:ea typeface="Calibri"/>
                <a:cs typeface="Calibri"/>
                <a:sym typeface="Calibri"/>
              </a:rPr>
              <a:t>Después de que se realiza el servicio y </a:t>
            </a:r>
            <a:r>
              <a:rPr lang="es-ES" sz="3200" b="1" dirty="0">
                <a:solidFill>
                  <a:srgbClr val="FF0000"/>
                </a:solidFill>
                <a:latin typeface="Calibri"/>
                <a:ea typeface="Calibri"/>
                <a:cs typeface="Calibri"/>
                <a:sym typeface="Calibri"/>
              </a:rPr>
              <a:t>antes del resto</a:t>
            </a:r>
            <a:r>
              <a:rPr lang="en-US" sz="3200" b="1" i="0" u="none" strike="noStrike" cap="none" dirty="0">
                <a:solidFill>
                  <a:srgbClr val="FF0000"/>
                </a:solidFill>
                <a:latin typeface="Calibri"/>
                <a:ea typeface="Calibri"/>
                <a:cs typeface="Calibri"/>
                <a:sym typeface="Calibri"/>
              </a:rPr>
              <a:t>:</a:t>
            </a:r>
            <a:endParaRPr sz="3200" b="0" i="0" u="none" strike="noStrike" cap="none" dirty="0">
              <a:solidFill>
                <a:srgbClr val="FF0000"/>
              </a:solidFill>
              <a:latin typeface="Calibri"/>
              <a:ea typeface="Calibri"/>
              <a:cs typeface="Calibri"/>
              <a:sym typeface="Calibri"/>
            </a:endParaRPr>
          </a:p>
          <a:p>
            <a:pPr marL="1339850" lvl="3" indent="-620713">
              <a:buClr>
                <a:srgbClr val="18579B"/>
              </a:buClr>
              <a:buSzPts val="2800"/>
              <a:buFont typeface="Courier New"/>
              <a:buChar char="o"/>
            </a:pPr>
            <a:r>
              <a:rPr lang="es-ES" sz="3200" dirty="0">
                <a:solidFill>
                  <a:srgbClr val="18579B"/>
                </a:solidFill>
                <a:latin typeface="Calibri"/>
                <a:ea typeface="Calibri"/>
                <a:cs typeface="Calibri"/>
                <a:sym typeface="Calibri"/>
              </a:rPr>
              <a:t>Cualquier jugador puede detener el juego para corregir un </a:t>
            </a:r>
            <a:r>
              <a:rPr lang="es-ES" sz="3200" b="1" dirty="0">
                <a:solidFill>
                  <a:srgbClr val="FF0000"/>
                </a:solidFill>
                <a:latin typeface="Calibri"/>
                <a:ea typeface="Calibri"/>
                <a:cs typeface="Calibri"/>
                <a:sym typeface="Calibri"/>
              </a:rPr>
              <a:t>marcador </a:t>
            </a:r>
            <a:r>
              <a:rPr lang="es-ES" sz="3200" b="1" dirty="0" err="1">
                <a:solidFill>
                  <a:srgbClr val="FF0000"/>
                </a:solidFill>
                <a:latin typeface="Calibri"/>
                <a:ea typeface="Calibri"/>
                <a:cs typeface="Calibri"/>
                <a:sym typeface="Calibri"/>
              </a:rPr>
              <a:t>erroneo</a:t>
            </a:r>
            <a:r>
              <a:rPr lang="es-ES" sz="3200" dirty="0">
                <a:solidFill>
                  <a:srgbClr val="18579B"/>
                </a:solidFill>
                <a:latin typeface="Calibri"/>
                <a:ea typeface="Calibri"/>
                <a:cs typeface="Calibri"/>
                <a:sym typeface="Calibri"/>
              </a:rPr>
              <a:t>.</a:t>
            </a:r>
            <a:endParaRPr sz="3200" dirty="0"/>
          </a:p>
          <a:p>
            <a:pPr marL="719137" lvl="3">
              <a:buClr>
                <a:srgbClr val="18579B"/>
              </a:buClr>
              <a:buSzPts val="2800"/>
            </a:pPr>
            <a:endParaRPr sz="1200" dirty="0"/>
          </a:p>
          <a:p>
            <a:pPr marL="1339850" lvl="3" indent="-620713">
              <a:buClr>
                <a:srgbClr val="18579B"/>
              </a:buClr>
              <a:buSzPts val="2800"/>
              <a:buFont typeface="Courier New"/>
              <a:buChar char="o"/>
            </a:pPr>
            <a:r>
              <a:rPr lang="es-ES" sz="3200" dirty="0">
                <a:solidFill>
                  <a:srgbClr val="18579B"/>
                </a:solidFill>
                <a:latin typeface="Calibri"/>
                <a:ea typeface="Calibri"/>
                <a:cs typeface="Calibri"/>
                <a:sym typeface="Calibri"/>
              </a:rPr>
              <a:t>Un jugador que </a:t>
            </a:r>
            <a:r>
              <a:rPr lang="es-ES" sz="3200" dirty="0">
                <a:solidFill>
                  <a:srgbClr val="7030A0"/>
                </a:solidFill>
                <a:latin typeface="Calibri"/>
                <a:ea typeface="Calibri"/>
                <a:cs typeface="Calibri"/>
                <a:sym typeface="Calibri"/>
              </a:rPr>
              <a:t>detiene el juego </a:t>
            </a:r>
            <a:r>
              <a:rPr lang="es-ES" sz="3200" dirty="0">
                <a:solidFill>
                  <a:srgbClr val="18579B"/>
                </a:solidFill>
                <a:latin typeface="Calibri"/>
                <a:ea typeface="Calibri"/>
                <a:cs typeface="Calibri"/>
                <a:sym typeface="Calibri"/>
              </a:rPr>
              <a:t>para cuestionar un </a:t>
            </a:r>
            <a:r>
              <a:rPr lang="es-ES" sz="3200" b="1" dirty="0">
                <a:solidFill>
                  <a:srgbClr val="FF0000"/>
                </a:solidFill>
                <a:latin typeface="Calibri"/>
                <a:ea typeface="Calibri"/>
                <a:cs typeface="Calibri"/>
                <a:sym typeface="Calibri"/>
              </a:rPr>
              <a:t>marcador correcto</a:t>
            </a:r>
            <a:r>
              <a:rPr lang="es-ES" sz="3200" dirty="0">
                <a:solidFill>
                  <a:srgbClr val="18579B"/>
                </a:solidFill>
                <a:latin typeface="Calibri"/>
                <a:ea typeface="Calibri"/>
                <a:cs typeface="Calibri"/>
                <a:sym typeface="Calibri"/>
              </a:rPr>
              <a:t> ha cometido una falta y pierde el rally. </a:t>
            </a:r>
            <a:endParaRPr sz="3200" b="0" i="0" u="none" strike="noStrike" cap="none" dirty="0">
              <a:solidFill>
                <a:srgbClr val="FF0000"/>
              </a:solidFill>
              <a:latin typeface="Calibri"/>
              <a:ea typeface="Calibri"/>
              <a:cs typeface="Calibri"/>
              <a:sym typeface="Calibri"/>
            </a:endParaRPr>
          </a:p>
          <a:p>
            <a:pPr marL="285750" marR="0" lvl="0" indent="-285750" algn="l" rtl="0">
              <a:lnSpc>
                <a:spcPct val="100000"/>
              </a:lnSpc>
              <a:spcBef>
                <a:spcPts val="0"/>
              </a:spcBef>
              <a:spcAft>
                <a:spcPts val="0"/>
              </a:spcAft>
              <a:buClr>
                <a:srgbClr val="18579B"/>
              </a:buClr>
              <a:buSzPts val="2400"/>
              <a:buFont typeface="Source Sans Pro"/>
              <a:buNone/>
            </a:pPr>
            <a:endParaRPr sz="2400" b="0" i="0" u="none" strike="noStrike" cap="none" dirty="0">
              <a:solidFill>
                <a:srgbClr val="000000"/>
              </a:solidFill>
              <a:latin typeface="Calibri"/>
              <a:ea typeface="Calibri"/>
              <a:cs typeface="Calibri"/>
              <a:sym typeface="Calibri"/>
            </a:endParaRPr>
          </a:p>
        </p:txBody>
      </p:sp>
      <p:sp>
        <p:nvSpPr>
          <p:cNvPr id="1596" name="Google Shape;1596;p204"/>
          <p:cNvSpPr txBox="1">
            <a:spLocks noGrp="1"/>
          </p:cNvSpPr>
          <p:nvPr>
            <p:ph type="sldNum" idx="12"/>
          </p:nvPr>
        </p:nvSpPr>
        <p:spPr>
          <a:xfrm>
            <a:off x="11238654" y="6135087"/>
            <a:ext cx="84158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181</a:t>
            </a:fld>
            <a:endParaRPr dirty="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01" name="Google Shape;1601;p205"/>
          <p:cNvSpPr txBox="1"/>
          <p:nvPr/>
        </p:nvSpPr>
        <p:spPr>
          <a:xfrm>
            <a:off x="264405" y="0"/>
            <a:ext cx="11743981" cy="5878492"/>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ES" sz="4400" b="1" i="1" u="none" strike="noStrike" cap="none" dirty="0">
                <a:solidFill>
                  <a:srgbClr val="18579B"/>
                </a:solidFill>
                <a:latin typeface="Calibri"/>
                <a:ea typeface="Calibri"/>
                <a:cs typeface="Calibri"/>
                <a:sym typeface="Calibri"/>
              </a:rPr>
              <a:t>Preguntas sobre el Tanteo Cantado </a:t>
            </a:r>
            <a:r>
              <a:rPr lang="en-US" sz="2400" b="1" i="1" u="none" strike="noStrike" cap="none" dirty="0">
                <a:solidFill>
                  <a:srgbClr val="18579B"/>
                </a:solidFill>
                <a:latin typeface="Calibri"/>
                <a:ea typeface="Calibri"/>
                <a:cs typeface="Calibri"/>
                <a:sym typeface="Calibri"/>
              </a:rPr>
              <a:t>(</a:t>
            </a:r>
            <a:r>
              <a:rPr lang="en-US" sz="2400" b="1" i="1" u="none" strike="noStrike" cap="none" dirty="0" err="1">
                <a:solidFill>
                  <a:srgbClr val="18579B"/>
                </a:solidFill>
                <a:latin typeface="Calibri"/>
                <a:ea typeface="Calibri"/>
                <a:cs typeface="Calibri"/>
                <a:sym typeface="Calibri"/>
              </a:rPr>
              <a:t>cont</a:t>
            </a:r>
            <a:r>
              <a:rPr lang="en-US" sz="2400" b="1" i="1" u="none" strike="noStrike" cap="none" dirty="0">
                <a:solidFill>
                  <a:srgbClr val="18579B"/>
                </a:solidFill>
                <a:latin typeface="Calibri"/>
                <a:ea typeface="Calibri"/>
                <a:cs typeface="Calibri"/>
                <a:sym typeface="Calibri"/>
              </a:rPr>
              <a:t>)</a:t>
            </a:r>
            <a:endParaRPr dirty="0"/>
          </a:p>
          <a:p>
            <a:pPr marL="0" marR="0" lvl="0" indent="0" algn="ctr" rtl="0">
              <a:lnSpc>
                <a:spcPct val="100000"/>
              </a:lnSpc>
              <a:spcBef>
                <a:spcPts val="0"/>
              </a:spcBef>
              <a:spcAft>
                <a:spcPts val="0"/>
              </a:spcAft>
              <a:buClr>
                <a:srgbClr val="18579B"/>
              </a:buClr>
              <a:buSzPts val="1000"/>
              <a:buFont typeface="Source Sans Pro"/>
              <a:buNone/>
            </a:pPr>
            <a:endParaRPr sz="1000" b="1" i="0" u="none" strike="noStrike" cap="none" dirty="0">
              <a:solidFill>
                <a:srgbClr val="18579B"/>
              </a:solidFill>
              <a:latin typeface="Calibri"/>
              <a:ea typeface="Calibri"/>
              <a:cs typeface="Calibri"/>
              <a:sym typeface="Calibri"/>
            </a:endParaRPr>
          </a:p>
          <a:p>
            <a:pPr lvl="0">
              <a:buClr>
                <a:srgbClr val="18579B"/>
              </a:buClr>
              <a:buSzPts val="3200"/>
            </a:pPr>
            <a:r>
              <a:rPr lang="es-ES" sz="3200" i="1" dirty="0">
                <a:solidFill>
                  <a:srgbClr val="18579B"/>
                </a:solidFill>
                <a:latin typeface="Calibri"/>
                <a:ea typeface="Calibri"/>
                <a:cs typeface="Calibri"/>
                <a:sym typeface="Calibri"/>
              </a:rPr>
              <a:t>Responder a las preguntas de los jugadores después de cantar el marcador, pero </a:t>
            </a:r>
            <a:r>
              <a:rPr lang="es-ES" sz="3200" b="1" i="1" dirty="0">
                <a:solidFill>
                  <a:srgbClr val="FF0000"/>
                </a:solidFill>
                <a:latin typeface="Calibri"/>
                <a:ea typeface="Calibri"/>
                <a:cs typeface="Calibri"/>
                <a:sym typeface="Calibri"/>
              </a:rPr>
              <a:t>ANTES</a:t>
            </a:r>
            <a:r>
              <a:rPr lang="es-ES" sz="3200" i="1" dirty="0">
                <a:solidFill>
                  <a:srgbClr val="18579B"/>
                </a:solidFill>
                <a:latin typeface="Calibri"/>
                <a:ea typeface="Calibri"/>
                <a:cs typeface="Calibri"/>
                <a:sym typeface="Calibri"/>
              </a:rPr>
              <a:t> de que se sirva la pelota – Levante la mano, avance hacia la pista y diga:</a:t>
            </a:r>
            <a:endParaRPr dirty="0"/>
          </a:p>
          <a:p>
            <a:pPr marL="0" marR="0" lvl="0" indent="0" algn="l" rtl="0">
              <a:lnSpc>
                <a:spcPct val="100000"/>
              </a:lnSpc>
              <a:spcBef>
                <a:spcPts val="0"/>
              </a:spcBef>
              <a:spcAft>
                <a:spcPts val="0"/>
              </a:spcAft>
              <a:buClr>
                <a:srgbClr val="000000"/>
              </a:buClr>
              <a:buSzPts val="1000"/>
              <a:buFont typeface="Source Sans Pro"/>
              <a:buNone/>
            </a:pPr>
            <a:endParaRPr sz="1000" b="0" i="0" u="none" strike="noStrike" cap="none" dirty="0">
              <a:solidFill>
                <a:srgbClr val="18579B"/>
              </a:solidFill>
              <a:latin typeface="Calibri"/>
              <a:ea typeface="Calibri"/>
              <a:cs typeface="Calibri"/>
              <a:sym typeface="Calibri"/>
            </a:endParaRPr>
          </a:p>
          <a:p>
            <a:pPr marL="342900" lvl="0" indent="-342900">
              <a:buClr>
                <a:srgbClr val="FF0000"/>
              </a:buClr>
              <a:buSzPts val="3200"/>
              <a:buFont typeface="Noto Sans Symbols"/>
              <a:buChar char="∙"/>
            </a:pPr>
            <a:r>
              <a:rPr lang="en-US" sz="3200" dirty="0">
                <a:solidFill>
                  <a:srgbClr val="FF0000"/>
                </a:solidFill>
                <a:latin typeface="Calibri"/>
                <a:ea typeface="Calibri"/>
                <a:cs typeface="Calibri"/>
                <a:sym typeface="Calibri"/>
              </a:rPr>
              <a:t>“</a:t>
            </a:r>
            <a:r>
              <a:rPr lang="en-US" sz="3200" dirty="0" err="1">
                <a:solidFill>
                  <a:srgbClr val="FF0000"/>
                </a:solidFill>
                <a:latin typeface="Calibri"/>
                <a:ea typeface="Calibri"/>
                <a:cs typeface="Calibri"/>
                <a:sym typeface="Calibri"/>
              </a:rPr>
              <a:t>Cantaré</a:t>
            </a:r>
            <a:r>
              <a:rPr lang="en-US" sz="3200" dirty="0">
                <a:solidFill>
                  <a:srgbClr val="FF0000"/>
                </a:solidFill>
                <a:latin typeface="Calibri"/>
                <a:ea typeface="Calibri"/>
                <a:cs typeface="Calibri"/>
                <a:sym typeface="Calibri"/>
              </a:rPr>
              <a:t> de nuevo </a:t>
            </a:r>
            <a:r>
              <a:rPr lang="en-US" sz="3200" dirty="0" err="1">
                <a:solidFill>
                  <a:srgbClr val="FF0000"/>
                </a:solidFill>
                <a:latin typeface="Calibri"/>
                <a:ea typeface="Calibri"/>
                <a:cs typeface="Calibri"/>
                <a:sym typeface="Calibri"/>
              </a:rPr>
              <a:t>el</a:t>
            </a:r>
            <a:r>
              <a:rPr lang="en-US" sz="3200" dirty="0">
                <a:solidFill>
                  <a:srgbClr val="FF0000"/>
                </a:solidFill>
                <a:latin typeface="Calibri"/>
                <a:ea typeface="Calibri"/>
                <a:cs typeface="Calibri"/>
                <a:sym typeface="Calibri"/>
              </a:rPr>
              <a:t> </a:t>
            </a:r>
            <a:r>
              <a:rPr lang="en-US" sz="3200" dirty="0" err="1">
                <a:solidFill>
                  <a:srgbClr val="FF0000"/>
                </a:solidFill>
                <a:latin typeface="Calibri"/>
                <a:ea typeface="Calibri"/>
                <a:cs typeface="Calibri"/>
                <a:sym typeface="Calibri"/>
              </a:rPr>
              <a:t>marcador</a:t>
            </a:r>
            <a:r>
              <a:rPr lang="en-US" sz="3200" dirty="0">
                <a:solidFill>
                  <a:srgbClr val="FF0000"/>
                </a:solidFill>
                <a:latin typeface="Calibri"/>
                <a:ea typeface="Calibri"/>
                <a:cs typeface="Calibri"/>
                <a:sym typeface="Calibri"/>
              </a:rPr>
              <a:t>.” </a:t>
            </a:r>
            <a:endParaRPr dirty="0"/>
          </a:p>
          <a:p>
            <a:pPr marL="742950" lvl="1" indent="-285750">
              <a:buClr>
                <a:srgbClr val="FF0000"/>
              </a:buClr>
              <a:buSzPts val="3200"/>
              <a:buFont typeface="Courier New"/>
              <a:buChar char="o"/>
            </a:pPr>
            <a:r>
              <a:rPr lang="es-ES" sz="3200" dirty="0">
                <a:solidFill>
                  <a:srgbClr val="FF0000"/>
                </a:solidFill>
                <a:latin typeface="Calibri"/>
                <a:ea typeface="Calibri"/>
                <a:cs typeface="Calibri"/>
                <a:sym typeface="Calibri"/>
              </a:rPr>
              <a:t>¡MIRE la hoja de puntuación ANTES </a:t>
            </a:r>
            <a:r>
              <a:rPr lang="es-ES" sz="3200" dirty="0">
                <a:solidFill>
                  <a:srgbClr val="7030A0"/>
                </a:solidFill>
                <a:latin typeface="Calibri"/>
                <a:ea typeface="Calibri"/>
                <a:cs typeface="Calibri"/>
                <a:sym typeface="Calibri"/>
              </a:rPr>
              <a:t>de responder a la pregunta</a:t>
            </a:r>
            <a:r>
              <a:rPr lang="en-US" sz="3200" b="0" i="0" u="none" strike="noStrike" cap="none" dirty="0">
                <a:solidFill>
                  <a:srgbClr val="18579B"/>
                </a:solidFill>
                <a:latin typeface="Calibri"/>
                <a:ea typeface="Calibri"/>
                <a:cs typeface="Calibri"/>
                <a:sym typeface="Calibri"/>
              </a:rPr>
              <a:t>!</a:t>
            </a:r>
            <a:endParaRPr dirty="0"/>
          </a:p>
          <a:p>
            <a:pPr marL="742950" lvl="1" indent="-285750">
              <a:buClr>
                <a:srgbClr val="FF0000"/>
              </a:buClr>
              <a:buSzPts val="3200"/>
              <a:buFont typeface="Courier New"/>
              <a:buChar char="o"/>
            </a:pPr>
            <a:r>
              <a:rPr lang="es-ES" sz="3200" dirty="0">
                <a:solidFill>
                  <a:srgbClr val="FF0000"/>
                </a:solidFill>
                <a:latin typeface="Calibri"/>
                <a:ea typeface="Calibri"/>
                <a:cs typeface="Calibri"/>
                <a:sym typeface="Calibri"/>
              </a:rPr>
              <a:t>Después </a:t>
            </a:r>
            <a:r>
              <a:rPr lang="es-ES" sz="3200" dirty="0">
                <a:solidFill>
                  <a:srgbClr val="7030A0"/>
                </a:solidFill>
                <a:latin typeface="Calibri"/>
                <a:ea typeface="Calibri"/>
                <a:cs typeface="Calibri"/>
                <a:sym typeface="Calibri"/>
              </a:rPr>
              <a:t>de responder a todas las preguntas</a:t>
            </a:r>
            <a:r>
              <a:rPr lang="es-ES" sz="3200" dirty="0">
                <a:solidFill>
                  <a:srgbClr val="FF0000"/>
                </a:solidFill>
                <a:latin typeface="Calibri"/>
                <a:ea typeface="Calibri"/>
                <a:cs typeface="Calibri"/>
                <a:sym typeface="Calibri"/>
              </a:rPr>
              <a:t>, </a:t>
            </a:r>
            <a:r>
              <a:rPr lang="es-ES" sz="3200" dirty="0">
                <a:solidFill>
                  <a:srgbClr val="7030A0"/>
                </a:solidFill>
                <a:latin typeface="Calibri"/>
                <a:ea typeface="Calibri"/>
                <a:cs typeface="Calibri"/>
                <a:sym typeface="Calibri"/>
              </a:rPr>
              <a:t>vuelva a comprobar la </a:t>
            </a:r>
            <a:r>
              <a:rPr lang="es-ES" sz="3200" dirty="0">
                <a:solidFill>
                  <a:srgbClr val="FF0000"/>
                </a:solidFill>
                <a:latin typeface="Calibri"/>
                <a:ea typeface="Calibri"/>
                <a:cs typeface="Calibri"/>
                <a:sym typeface="Calibri"/>
              </a:rPr>
              <a:t>preparación de los jugadores.
Vuelva a cantar el marcador.</a:t>
            </a:r>
            <a:r>
              <a:rPr lang="en-US" sz="3200" b="0" i="1" u="none" strike="noStrike" cap="none" dirty="0">
                <a:solidFill>
                  <a:srgbClr val="18579B"/>
                </a:solidFill>
                <a:latin typeface="Calibri"/>
                <a:ea typeface="Calibri"/>
                <a:cs typeface="Calibri"/>
                <a:sym typeface="Calibri"/>
              </a:rPr>
              <a:t> </a:t>
            </a:r>
            <a:r>
              <a:rPr lang="en-US" sz="3200" b="0" i="1" u="none" strike="noStrike" cap="none" dirty="0">
                <a:solidFill>
                  <a:srgbClr val="FF0000"/>
                </a:solidFill>
                <a:latin typeface="Calibri"/>
                <a:ea typeface="Calibri"/>
                <a:cs typeface="Calibri"/>
                <a:sym typeface="Calibri"/>
              </a:rPr>
              <a:t>“ __ - __ - __.” </a:t>
            </a:r>
            <a:endParaRPr dirty="0"/>
          </a:p>
          <a:p>
            <a:pPr lvl="0">
              <a:buClr>
                <a:srgbClr val="FF0000"/>
              </a:buClr>
              <a:buSzPts val="3200"/>
            </a:pPr>
            <a:r>
              <a:rPr lang="en-US" sz="3200" b="0" i="1" u="none" strike="noStrike" cap="none" dirty="0">
                <a:solidFill>
                  <a:srgbClr val="FF0000"/>
                </a:solidFill>
                <a:latin typeface="Calibri"/>
                <a:ea typeface="Calibri"/>
                <a:cs typeface="Calibri"/>
                <a:sym typeface="Calibri"/>
              </a:rPr>
              <a:t>      </a:t>
            </a:r>
            <a:endParaRPr sz="3200" b="0" i="0" u="none" strike="noStrike" cap="none" dirty="0">
              <a:solidFill>
                <a:srgbClr val="FF0000"/>
              </a:solidFill>
              <a:latin typeface="Calibri"/>
              <a:ea typeface="Calibri"/>
              <a:cs typeface="Calibri"/>
              <a:sym typeface="Calibri"/>
            </a:endParaRPr>
          </a:p>
          <a:p>
            <a:pPr marL="285750" marR="0" lvl="0" indent="-285750" algn="l" rtl="0">
              <a:lnSpc>
                <a:spcPct val="100000"/>
              </a:lnSpc>
              <a:spcBef>
                <a:spcPts val="0"/>
              </a:spcBef>
              <a:spcAft>
                <a:spcPts val="0"/>
              </a:spcAft>
              <a:buClr>
                <a:srgbClr val="18579B"/>
              </a:buClr>
              <a:buSzPts val="2400"/>
              <a:buFont typeface="Source Sans Pro"/>
              <a:buNone/>
            </a:pPr>
            <a:endParaRPr sz="2400" b="0" i="0" u="none" strike="noStrike" cap="none" dirty="0">
              <a:solidFill>
                <a:srgbClr val="000000"/>
              </a:solidFill>
              <a:latin typeface="Calibri"/>
              <a:ea typeface="Calibri"/>
              <a:cs typeface="Calibri"/>
              <a:sym typeface="Calibri"/>
            </a:endParaRPr>
          </a:p>
        </p:txBody>
      </p:sp>
      <p:sp>
        <p:nvSpPr>
          <p:cNvPr id="1602" name="Google Shape;1602;p205"/>
          <p:cNvSpPr txBox="1">
            <a:spLocks noGrp="1"/>
          </p:cNvSpPr>
          <p:nvPr>
            <p:ph type="sldNum" idx="12"/>
          </p:nvPr>
        </p:nvSpPr>
        <p:spPr>
          <a:xfrm>
            <a:off x="11238654" y="6135087"/>
            <a:ext cx="88222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182</a:t>
            </a:fld>
            <a:endParaRPr dirty="0"/>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7" name="Google Shape;1607;p206"/>
          <p:cNvSpPr txBox="1"/>
          <p:nvPr/>
        </p:nvSpPr>
        <p:spPr>
          <a:xfrm>
            <a:off x="1219200" y="35719"/>
            <a:ext cx="9829800" cy="6247824"/>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ES" sz="4400" b="1" i="1" u="none" strike="noStrike" cap="none" dirty="0">
                <a:solidFill>
                  <a:srgbClr val="18579B"/>
                </a:solidFill>
                <a:latin typeface="Calibri"/>
                <a:ea typeface="Calibri"/>
                <a:cs typeface="Calibri"/>
                <a:sym typeface="Calibri"/>
              </a:rPr>
              <a:t>Preguntas sobre el Tanteo Cantado </a:t>
            </a:r>
            <a:r>
              <a:rPr lang="en-US" sz="2800" b="0" i="1" u="none" strike="noStrike" cap="none" dirty="0">
                <a:solidFill>
                  <a:srgbClr val="18579B"/>
                </a:solidFill>
                <a:latin typeface="Calibri"/>
                <a:ea typeface="Calibri"/>
                <a:cs typeface="Calibri"/>
                <a:sym typeface="Calibri"/>
              </a:rPr>
              <a:t>(</a:t>
            </a:r>
            <a:r>
              <a:rPr lang="en-US" sz="2800" b="0" i="1" u="none" strike="noStrike" cap="none" dirty="0" err="1">
                <a:solidFill>
                  <a:srgbClr val="18579B"/>
                </a:solidFill>
                <a:latin typeface="Calibri"/>
                <a:ea typeface="Calibri"/>
                <a:cs typeface="Calibri"/>
                <a:sym typeface="Calibri"/>
              </a:rPr>
              <a:t>cont</a:t>
            </a:r>
            <a:r>
              <a:rPr lang="en-US" sz="2800" b="0" i="1" u="none" strike="noStrike" cap="none" dirty="0">
                <a:solidFill>
                  <a:srgbClr val="18579B"/>
                </a:solidFill>
                <a:latin typeface="Calibri"/>
                <a:ea typeface="Calibri"/>
                <a:cs typeface="Calibri"/>
                <a:sym typeface="Calibri"/>
              </a:rPr>
              <a:t>)</a:t>
            </a:r>
            <a:endParaRPr dirty="0"/>
          </a:p>
          <a:p>
            <a:pPr marL="0" marR="0" lvl="0" indent="0" algn="ctr" rtl="0">
              <a:lnSpc>
                <a:spcPct val="100000"/>
              </a:lnSpc>
              <a:spcBef>
                <a:spcPts val="0"/>
              </a:spcBef>
              <a:spcAft>
                <a:spcPts val="0"/>
              </a:spcAft>
              <a:buClr>
                <a:srgbClr val="18579B"/>
              </a:buClr>
              <a:buSzPts val="2000"/>
              <a:buFont typeface="Source Sans Pro"/>
              <a:buNone/>
            </a:pPr>
            <a:endParaRPr sz="2000" b="1" i="0" u="none" strike="noStrike" cap="none" dirty="0">
              <a:solidFill>
                <a:srgbClr val="18579B"/>
              </a:solidFill>
              <a:latin typeface="Calibri"/>
              <a:ea typeface="Calibri"/>
              <a:cs typeface="Calibri"/>
              <a:sym typeface="Calibri"/>
            </a:endParaRPr>
          </a:p>
          <a:p>
            <a:pPr marL="719138" lvl="0" indent="-719138">
              <a:buClr>
                <a:srgbClr val="18579B"/>
              </a:buClr>
              <a:buSzPts val="2800"/>
              <a:buFont typeface="Arial"/>
              <a:buChar char="•"/>
            </a:pPr>
            <a:r>
              <a:rPr lang="es-ES" sz="3200" b="1" dirty="0">
                <a:solidFill>
                  <a:srgbClr val="18579B"/>
                </a:solidFill>
                <a:latin typeface="Calibri"/>
                <a:ea typeface="Calibri"/>
                <a:cs typeface="Calibri"/>
                <a:sym typeface="Calibri"/>
              </a:rPr>
              <a:t>Después de que se sirve la pelota y después del resto</a:t>
            </a:r>
            <a:r>
              <a:rPr lang="en-US" sz="3200" b="1" i="0" u="none" strike="noStrike" cap="none" dirty="0">
                <a:solidFill>
                  <a:srgbClr val="18579B"/>
                </a:solidFill>
                <a:latin typeface="Calibri"/>
                <a:ea typeface="Calibri"/>
                <a:cs typeface="Calibri"/>
                <a:sym typeface="Calibri"/>
              </a:rPr>
              <a:t>:</a:t>
            </a:r>
            <a:endParaRPr sz="3200" dirty="0"/>
          </a:p>
          <a:p>
            <a:pPr marL="719138" marR="0" lvl="0" indent="-642938" algn="l" rtl="0">
              <a:lnSpc>
                <a:spcPct val="100000"/>
              </a:lnSpc>
              <a:spcBef>
                <a:spcPts val="0"/>
              </a:spcBef>
              <a:spcAft>
                <a:spcPts val="0"/>
              </a:spcAft>
              <a:buClr>
                <a:srgbClr val="000000"/>
              </a:buClr>
              <a:buSzPts val="1200"/>
              <a:buFont typeface="Arial"/>
              <a:buNone/>
            </a:pPr>
            <a:endParaRPr sz="1200" b="1" i="0" u="none" strike="noStrike" cap="none" dirty="0">
              <a:solidFill>
                <a:srgbClr val="18579B"/>
              </a:solidFill>
              <a:latin typeface="Calibri"/>
              <a:ea typeface="Calibri"/>
              <a:cs typeface="Calibri"/>
              <a:sym typeface="Calibri"/>
            </a:endParaRPr>
          </a:p>
          <a:p>
            <a:pPr lvl="2">
              <a:buClr>
                <a:srgbClr val="18579B"/>
              </a:buClr>
              <a:buSzPts val="2800"/>
            </a:pPr>
            <a:r>
              <a:rPr lang="en-US" sz="3200" b="1" i="0" u="none" strike="noStrike" cap="none" dirty="0">
                <a:solidFill>
                  <a:srgbClr val="18579B"/>
                </a:solidFill>
                <a:latin typeface="Calibri"/>
                <a:ea typeface="Calibri"/>
                <a:cs typeface="Calibri"/>
                <a:sym typeface="Calibri"/>
              </a:rPr>
              <a:t>	- </a:t>
            </a:r>
            <a:r>
              <a:rPr lang="es-ES" sz="3200" dirty="0">
                <a:solidFill>
                  <a:srgbClr val="18579B"/>
                </a:solidFill>
                <a:latin typeface="Calibri"/>
                <a:ea typeface="Calibri"/>
                <a:cs typeface="Calibri"/>
                <a:sym typeface="Calibri"/>
              </a:rPr>
              <a:t>El juego continúa </a:t>
            </a:r>
            <a:r>
              <a:rPr lang="es-ES" sz="3200" b="1" dirty="0">
                <a:solidFill>
                  <a:srgbClr val="FF0000"/>
                </a:solidFill>
                <a:latin typeface="Calibri"/>
                <a:ea typeface="Calibri"/>
                <a:cs typeface="Calibri"/>
                <a:sym typeface="Calibri"/>
              </a:rPr>
              <a:t>hasta el final</a:t>
            </a:r>
            <a:r>
              <a:rPr lang="es-ES" sz="3200" dirty="0">
                <a:solidFill>
                  <a:srgbClr val="18579B"/>
                </a:solidFill>
                <a:latin typeface="Calibri"/>
                <a:ea typeface="Calibri"/>
                <a:cs typeface="Calibri"/>
                <a:sym typeface="Calibri"/>
              </a:rPr>
              <a:t> del rally</a:t>
            </a:r>
            <a:r>
              <a:rPr lang="en-US" sz="3200" b="0" i="0" u="none" strike="noStrike" cap="none" dirty="0">
                <a:solidFill>
                  <a:srgbClr val="FF0000"/>
                </a:solidFill>
                <a:latin typeface="Calibri"/>
                <a:ea typeface="Calibri"/>
                <a:cs typeface="Calibri"/>
                <a:sym typeface="Calibri"/>
              </a:rPr>
              <a:t>.</a:t>
            </a:r>
            <a:endParaRPr sz="3200" dirty="0"/>
          </a:p>
          <a:p>
            <a:pPr marL="719138" marR="0" lvl="2" indent="-642938" algn="l" rtl="0">
              <a:lnSpc>
                <a:spcPct val="100000"/>
              </a:lnSpc>
              <a:spcBef>
                <a:spcPts val="0"/>
              </a:spcBef>
              <a:spcAft>
                <a:spcPts val="0"/>
              </a:spcAft>
              <a:buClr>
                <a:srgbClr val="000000"/>
              </a:buClr>
              <a:buSzPts val="1200"/>
              <a:buFont typeface="Arial"/>
              <a:buNone/>
            </a:pPr>
            <a:endParaRPr sz="1200" b="0" i="0" u="none" strike="noStrike" cap="none" dirty="0">
              <a:solidFill>
                <a:srgbClr val="18579B"/>
              </a:solidFill>
              <a:latin typeface="Calibri"/>
              <a:ea typeface="Calibri"/>
              <a:cs typeface="Calibri"/>
              <a:sym typeface="Calibri"/>
            </a:endParaRPr>
          </a:p>
          <a:p>
            <a:pPr lvl="2">
              <a:buClr>
                <a:srgbClr val="18579B"/>
              </a:buClr>
              <a:buSzPts val="2800"/>
            </a:pPr>
            <a:r>
              <a:rPr lang="en-US" sz="3200" b="0" i="0" u="none" strike="noStrike" cap="none" dirty="0">
                <a:solidFill>
                  <a:srgbClr val="18579B"/>
                </a:solidFill>
                <a:latin typeface="Calibri"/>
                <a:ea typeface="Calibri"/>
                <a:cs typeface="Calibri"/>
                <a:sym typeface="Calibri"/>
              </a:rPr>
              <a:t>	- </a:t>
            </a:r>
            <a:r>
              <a:rPr lang="es-ES" sz="3200" dirty="0">
                <a:solidFill>
                  <a:srgbClr val="18579B"/>
                </a:solidFill>
                <a:latin typeface="Calibri"/>
                <a:ea typeface="Calibri"/>
                <a:cs typeface="Calibri"/>
                <a:sym typeface="Calibri"/>
              </a:rPr>
              <a:t>Cualquier corrección se realiza </a:t>
            </a:r>
            <a:r>
              <a:rPr lang="es-ES" sz="3200" b="1" dirty="0">
                <a:solidFill>
                  <a:srgbClr val="FF0000"/>
                </a:solidFill>
                <a:latin typeface="Calibri"/>
                <a:ea typeface="Calibri"/>
                <a:cs typeface="Calibri"/>
                <a:sym typeface="Calibri"/>
              </a:rPr>
              <a:t>antes del siguiente servicio</a:t>
            </a:r>
            <a:r>
              <a:rPr lang="es-ES" sz="3200" dirty="0">
                <a:solidFill>
                  <a:srgbClr val="18579B"/>
                </a:solidFill>
                <a:latin typeface="Calibri"/>
                <a:ea typeface="Calibri"/>
                <a:cs typeface="Calibri"/>
                <a:sym typeface="Calibri"/>
              </a:rPr>
              <a:t>.</a:t>
            </a:r>
            <a:endParaRPr sz="3200" dirty="0"/>
          </a:p>
          <a:p>
            <a:pPr marL="0" marR="0" lvl="2" indent="0" algn="l" rtl="0">
              <a:lnSpc>
                <a:spcPct val="100000"/>
              </a:lnSpc>
              <a:spcBef>
                <a:spcPts val="0"/>
              </a:spcBef>
              <a:spcAft>
                <a:spcPts val="0"/>
              </a:spcAft>
              <a:buClr>
                <a:srgbClr val="000000"/>
              </a:buClr>
              <a:buSzPts val="1200"/>
              <a:buFont typeface="Source Sans Pro"/>
              <a:buNone/>
            </a:pPr>
            <a:endParaRPr sz="1200" b="0" i="0" u="none" strike="noStrike" cap="none" dirty="0">
              <a:solidFill>
                <a:srgbClr val="18579B"/>
              </a:solidFill>
              <a:latin typeface="Calibri"/>
              <a:ea typeface="Calibri"/>
              <a:cs typeface="Calibri"/>
              <a:sym typeface="Calibri"/>
            </a:endParaRPr>
          </a:p>
          <a:p>
            <a:pPr lvl="2">
              <a:buClr>
                <a:srgbClr val="18579B"/>
              </a:buClr>
              <a:buSzPts val="2800"/>
            </a:pPr>
            <a:r>
              <a:rPr lang="en-US" sz="3200" b="0" i="0" u="none" strike="noStrike" cap="none" dirty="0">
                <a:solidFill>
                  <a:srgbClr val="18579B"/>
                </a:solidFill>
                <a:latin typeface="Calibri"/>
                <a:ea typeface="Calibri"/>
                <a:cs typeface="Calibri"/>
                <a:sym typeface="Calibri"/>
              </a:rPr>
              <a:t>	- </a:t>
            </a:r>
            <a:r>
              <a:rPr lang="es-ES" sz="3200" dirty="0">
                <a:solidFill>
                  <a:srgbClr val="18579B"/>
                </a:solidFill>
                <a:latin typeface="Calibri"/>
                <a:ea typeface="Calibri"/>
                <a:cs typeface="Calibri"/>
                <a:sym typeface="Calibri"/>
              </a:rPr>
              <a:t>Los comentarios de los jugadores sobre la puntuación durante el rally </a:t>
            </a:r>
            <a:r>
              <a:rPr lang="es-ES" sz="3200" b="1" dirty="0">
                <a:solidFill>
                  <a:srgbClr val="FF0000"/>
                </a:solidFill>
                <a:latin typeface="Calibri"/>
                <a:ea typeface="Calibri"/>
                <a:cs typeface="Calibri"/>
                <a:sym typeface="Calibri"/>
              </a:rPr>
              <a:t>deben ser ignorados</a:t>
            </a:r>
            <a:r>
              <a:rPr lang="es-ES" sz="3200" dirty="0">
                <a:solidFill>
                  <a:srgbClr val="18579B"/>
                </a:solidFill>
                <a:latin typeface="Calibri"/>
                <a:ea typeface="Calibri"/>
                <a:cs typeface="Calibri"/>
                <a:sym typeface="Calibri"/>
              </a:rPr>
              <a:t>.</a:t>
            </a:r>
            <a:endParaRPr sz="3200" dirty="0"/>
          </a:p>
          <a:p>
            <a:pPr marL="719138" marR="0" lvl="2" indent="-642938" algn="l" rtl="0">
              <a:lnSpc>
                <a:spcPct val="100000"/>
              </a:lnSpc>
              <a:spcBef>
                <a:spcPts val="0"/>
              </a:spcBef>
              <a:spcAft>
                <a:spcPts val="0"/>
              </a:spcAft>
              <a:buClr>
                <a:srgbClr val="000000"/>
              </a:buClr>
              <a:buSzPts val="1200"/>
              <a:buFont typeface="Arial"/>
              <a:buNone/>
            </a:pPr>
            <a:endParaRPr sz="1200" b="0" i="0" u="none" strike="noStrike" cap="none" dirty="0">
              <a:solidFill>
                <a:srgbClr val="18579B"/>
              </a:solidFill>
              <a:latin typeface="Calibri"/>
              <a:ea typeface="Calibri"/>
              <a:cs typeface="Calibri"/>
              <a:sym typeface="Calibri"/>
            </a:endParaRPr>
          </a:p>
          <a:p>
            <a:pPr lvl="2">
              <a:buClr>
                <a:srgbClr val="18579B"/>
              </a:buClr>
              <a:buSzPts val="2800"/>
            </a:pPr>
            <a:r>
              <a:rPr lang="en-US" sz="3200" b="0" i="0" u="none" strike="noStrike" cap="none" dirty="0">
                <a:solidFill>
                  <a:srgbClr val="18579B"/>
                </a:solidFill>
                <a:latin typeface="Calibri"/>
                <a:ea typeface="Calibri"/>
                <a:cs typeface="Calibri"/>
                <a:sym typeface="Calibri"/>
              </a:rPr>
              <a:t>	- </a:t>
            </a:r>
            <a:r>
              <a:rPr lang="es-ES" sz="3200" dirty="0">
                <a:solidFill>
                  <a:srgbClr val="18579B"/>
                </a:solidFill>
                <a:latin typeface="Calibri"/>
                <a:ea typeface="Calibri"/>
                <a:cs typeface="Calibri"/>
                <a:sym typeface="Calibri"/>
              </a:rPr>
              <a:t>Un jugador que </a:t>
            </a:r>
            <a:r>
              <a:rPr lang="es-ES" sz="3200" b="1" dirty="0">
                <a:solidFill>
                  <a:srgbClr val="FF0000"/>
                </a:solidFill>
                <a:latin typeface="Calibri"/>
                <a:ea typeface="Calibri"/>
                <a:cs typeface="Calibri"/>
                <a:sym typeface="Calibri"/>
              </a:rPr>
              <a:t>detiene el juego</a:t>
            </a:r>
            <a:r>
              <a:rPr lang="es-ES" sz="3200" dirty="0">
                <a:solidFill>
                  <a:srgbClr val="18579B"/>
                </a:solidFill>
                <a:latin typeface="Calibri"/>
                <a:ea typeface="Calibri"/>
                <a:cs typeface="Calibri"/>
                <a:sym typeface="Calibri"/>
              </a:rPr>
              <a:t> para cuestionar el marcador comete falta y </a:t>
            </a:r>
            <a:r>
              <a:rPr lang="es-ES" sz="3200" b="1" dirty="0">
                <a:solidFill>
                  <a:srgbClr val="FF0000"/>
                </a:solidFill>
                <a:latin typeface="Calibri"/>
                <a:ea typeface="Calibri"/>
                <a:cs typeface="Calibri"/>
                <a:sym typeface="Calibri"/>
              </a:rPr>
              <a:t>pierde el rally</a:t>
            </a:r>
            <a:r>
              <a:rPr lang="en-US" sz="3200" b="0" i="0" u="none" strike="noStrike" cap="none" dirty="0">
                <a:solidFill>
                  <a:srgbClr val="FF0000"/>
                </a:solidFill>
                <a:latin typeface="Calibri"/>
                <a:ea typeface="Calibri"/>
                <a:cs typeface="Calibri"/>
                <a:sym typeface="Calibri"/>
              </a:rPr>
              <a:t>.</a:t>
            </a:r>
            <a:endParaRPr sz="3200" b="0" i="0" u="none" strike="noStrike" cap="none" dirty="0">
              <a:solidFill>
                <a:srgbClr val="FF0000"/>
              </a:solidFill>
              <a:latin typeface="Calibri"/>
              <a:ea typeface="Calibri"/>
              <a:cs typeface="Calibri"/>
              <a:sym typeface="Calibri"/>
            </a:endParaRPr>
          </a:p>
        </p:txBody>
      </p:sp>
      <p:sp>
        <p:nvSpPr>
          <p:cNvPr id="1608" name="Google Shape;1608;p206"/>
          <p:cNvSpPr txBox="1">
            <a:spLocks noGrp="1"/>
          </p:cNvSpPr>
          <p:nvPr>
            <p:ph type="sldNum" idx="12"/>
          </p:nvPr>
        </p:nvSpPr>
        <p:spPr>
          <a:xfrm>
            <a:off x="11238654" y="6135087"/>
            <a:ext cx="86190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183</a:t>
            </a:fld>
            <a:endParaRPr dirty="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38"/>
        <p:cNvGrpSpPr/>
        <p:nvPr/>
      </p:nvGrpSpPr>
      <p:grpSpPr>
        <a:xfrm>
          <a:off x="0" y="0"/>
          <a:ext cx="0" cy="0"/>
          <a:chOff x="0" y="0"/>
          <a:chExt cx="0" cy="0"/>
        </a:xfrm>
      </p:grpSpPr>
      <p:sp>
        <p:nvSpPr>
          <p:cNvPr id="1639" name="Google Shape;1639;p211"/>
          <p:cNvSpPr txBox="1"/>
          <p:nvPr/>
        </p:nvSpPr>
        <p:spPr>
          <a:xfrm>
            <a:off x="159798" y="35719"/>
            <a:ext cx="11825056" cy="1077178"/>
          </a:xfrm>
          <a:prstGeom prst="rect">
            <a:avLst/>
          </a:prstGeom>
          <a:noFill/>
          <a:ln>
            <a:noFill/>
          </a:ln>
        </p:spPr>
        <p:txBody>
          <a:bodyPr spcFirstLastPara="1" wrap="square" lIns="45700" tIns="45700" rIns="45700" bIns="45700" anchor="t" anchorCtr="0">
            <a:spAutoFit/>
          </a:bodyPr>
          <a:lstStyle/>
          <a:p>
            <a:pPr lvl="0" algn="ctr">
              <a:buClr>
                <a:srgbClr val="18579B"/>
              </a:buClr>
              <a:buSzPts val="4400"/>
            </a:pPr>
            <a:r>
              <a:rPr lang="en-US" sz="4400" b="1" i="1" dirty="0">
                <a:solidFill>
                  <a:srgbClr val="18579B"/>
                </a:solidFill>
                <a:latin typeface="Calibri"/>
                <a:ea typeface="Calibri"/>
                <a:cs typeface="Calibri"/>
                <a:sym typeface="Calibri"/>
              </a:rPr>
              <a:t>Test- </a:t>
            </a:r>
            <a:r>
              <a:rPr lang="en-US" sz="4400" b="1" i="1" dirty="0" err="1">
                <a:solidFill>
                  <a:srgbClr val="18579B"/>
                </a:solidFill>
                <a:latin typeface="Calibri"/>
                <a:ea typeface="Calibri"/>
                <a:cs typeface="Calibri"/>
                <a:sym typeface="Calibri"/>
              </a:rPr>
              <a:t>Escenarios</a:t>
            </a:r>
            <a:r>
              <a:rPr lang="en-US" sz="4400" b="1" i="1" dirty="0">
                <a:solidFill>
                  <a:srgbClr val="18579B"/>
                </a:solidFill>
                <a:latin typeface="Calibri"/>
                <a:ea typeface="Calibri"/>
                <a:cs typeface="Calibri"/>
                <a:sym typeface="Calibri"/>
              </a:rPr>
              <a:t> de </a:t>
            </a:r>
            <a:r>
              <a:rPr lang="en-US" sz="4400" b="1" i="1" dirty="0" err="1">
                <a:solidFill>
                  <a:srgbClr val="18579B"/>
                </a:solidFill>
                <a:latin typeface="Calibri"/>
                <a:ea typeface="Calibri"/>
                <a:cs typeface="Calibri"/>
                <a:sym typeface="Calibri"/>
              </a:rPr>
              <a:t>Puntuación</a:t>
            </a:r>
            <a:r>
              <a:rPr lang="en-US" sz="4400" b="1" i="1" dirty="0">
                <a:solidFill>
                  <a:srgbClr val="18579B"/>
                </a:solidFill>
                <a:latin typeface="Calibri"/>
                <a:ea typeface="Calibri"/>
                <a:cs typeface="Calibri"/>
                <a:sym typeface="Calibri"/>
              </a:rPr>
              <a:t> </a:t>
            </a:r>
            <a:r>
              <a:rPr lang="en-US" sz="4400" b="1" i="1" dirty="0" err="1">
                <a:solidFill>
                  <a:srgbClr val="18579B"/>
                </a:solidFill>
                <a:latin typeface="Calibri"/>
                <a:ea typeface="Calibri"/>
                <a:cs typeface="Calibri"/>
                <a:sym typeface="Calibri"/>
              </a:rPr>
              <a:t>Incorrecta</a:t>
            </a:r>
            <a:endParaRPr dirty="0"/>
          </a:p>
          <a:p>
            <a:pPr marL="0" marR="0" lvl="0" indent="0" algn="ctr" rtl="0">
              <a:lnSpc>
                <a:spcPct val="100000"/>
              </a:lnSpc>
              <a:spcBef>
                <a:spcPts val="0"/>
              </a:spcBef>
              <a:spcAft>
                <a:spcPts val="0"/>
              </a:spcAft>
              <a:buClr>
                <a:srgbClr val="18579B"/>
              </a:buClr>
              <a:buSzPts val="2000"/>
              <a:buFont typeface="Calibri"/>
              <a:buNone/>
            </a:pPr>
            <a:r>
              <a:rPr lang="en-US" sz="2000" b="0" i="1" u="none" strike="noStrike" cap="none" dirty="0">
                <a:solidFill>
                  <a:srgbClr val="18579B"/>
                </a:solidFill>
                <a:latin typeface="Calibri"/>
                <a:ea typeface="Calibri"/>
                <a:cs typeface="Calibri"/>
                <a:sym typeface="Calibri"/>
              </a:rPr>
              <a:t>Rulebook 4.K – 2022 Rulebook Change Document – 6.  Rule 4.K</a:t>
            </a:r>
            <a:endParaRPr sz="2400" b="0" i="0" u="none" strike="noStrike" cap="none" dirty="0">
              <a:solidFill>
                <a:srgbClr val="000000"/>
              </a:solidFill>
              <a:latin typeface="Calibri"/>
              <a:ea typeface="Calibri"/>
              <a:cs typeface="Calibri"/>
              <a:sym typeface="Calibri"/>
            </a:endParaRPr>
          </a:p>
        </p:txBody>
      </p:sp>
      <p:sp>
        <p:nvSpPr>
          <p:cNvPr id="1640" name="Google Shape;1640;p211"/>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184</a:t>
            </a:fld>
            <a:endParaRPr dirty="0"/>
          </a:p>
        </p:txBody>
      </p:sp>
      <p:sp>
        <p:nvSpPr>
          <p:cNvPr id="1641" name="Google Shape;1641;p211"/>
          <p:cNvSpPr txBox="1"/>
          <p:nvPr/>
        </p:nvSpPr>
        <p:spPr>
          <a:xfrm>
            <a:off x="500109" y="1203753"/>
            <a:ext cx="11326131" cy="563227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1" dirty="0" err="1">
                <a:latin typeface="Calibri"/>
                <a:ea typeface="Calibri"/>
                <a:cs typeface="Calibri"/>
                <a:sym typeface="Calibri"/>
              </a:rPr>
              <a:t>Es</a:t>
            </a:r>
            <a:r>
              <a:rPr lang="en-US" sz="1800" b="1" i="0" u="none" strike="noStrike" cap="none" dirty="0" err="1">
                <a:solidFill>
                  <a:srgbClr val="000000"/>
                </a:solidFill>
                <a:latin typeface="Calibri"/>
                <a:ea typeface="Calibri"/>
                <a:cs typeface="Calibri"/>
                <a:sym typeface="Calibri"/>
              </a:rPr>
              <a:t>cenario</a:t>
            </a:r>
            <a:r>
              <a:rPr lang="en-US" sz="1800" b="1" i="0" u="none" strike="noStrike" cap="none" dirty="0">
                <a:solidFill>
                  <a:srgbClr val="000000"/>
                </a:solidFill>
                <a:latin typeface="Calibri"/>
                <a:ea typeface="Calibri"/>
                <a:cs typeface="Calibri"/>
                <a:sym typeface="Calibri"/>
              </a:rPr>
              <a:t>:</a:t>
            </a:r>
            <a:endParaRPr sz="1800" b="0" i="0" u="none" strike="noStrike" cap="none" dirty="0">
              <a:solidFill>
                <a:srgbClr val="000000"/>
              </a:solidFill>
              <a:latin typeface="Calibri"/>
              <a:ea typeface="Calibri"/>
              <a:cs typeface="Calibri"/>
              <a:sym typeface="Calibri"/>
            </a:endParaRPr>
          </a:p>
          <a:p>
            <a:pPr marL="342900" lvl="0" indent="-342900">
              <a:buSzPts val="1800"/>
              <a:buFont typeface="Calibri"/>
              <a:buChar char="-"/>
            </a:pPr>
            <a:r>
              <a:rPr lang="es-ES" sz="1800" dirty="0">
                <a:latin typeface="Calibri"/>
                <a:ea typeface="Calibri"/>
                <a:cs typeface="Calibri"/>
                <a:sym typeface="Calibri"/>
              </a:rPr>
              <a:t>La puntuación correcta es 14-10-2.</a:t>
            </a:r>
            <a:endParaRPr dirty="0"/>
          </a:p>
          <a:p>
            <a:pPr marL="342900" lvl="0" indent="-342900">
              <a:buSzPts val="1800"/>
              <a:buFont typeface="Calibri"/>
              <a:buChar char="-"/>
            </a:pPr>
            <a:r>
              <a:rPr lang="es-ES" sz="1800" dirty="0">
                <a:latin typeface="Calibri"/>
                <a:ea typeface="Calibri"/>
                <a:cs typeface="Calibri"/>
                <a:sym typeface="Calibri"/>
              </a:rPr>
              <a:t>Todos los jugadores están posicionados correctamente en función de la puntuación correcta.</a:t>
            </a:r>
            <a:endParaRPr dirty="0"/>
          </a:p>
          <a:p>
            <a:pPr marL="342900" lvl="0" indent="-342900">
              <a:buSzPts val="1800"/>
              <a:buFont typeface="Calibri"/>
              <a:buChar char="-"/>
            </a:pPr>
            <a:r>
              <a:rPr lang="es-ES" sz="1800">
                <a:latin typeface="Calibri"/>
                <a:ea typeface="Calibri"/>
                <a:cs typeface="Calibri"/>
                <a:sym typeface="Calibri"/>
              </a:rPr>
              <a:t>El árbitro </a:t>
            </a:r>
            <a:r>
              <a:rPr lang="es-ES" sz="1800" dirty="0">
                <a:latin typeface="Calibri"/>
                <a:ea typeface="Calibri"/>
                <a:cs typeface="Calibri"/>
                <a:sym typeface="Calibri"/>
              </a:rPr>
              <a:t>canta 13-10-2.</a:t>
            </a:r>
            <a:endParaRPr dirty="0"/>
          </a:p>
          <a:p>
            <a:pPr marL="342900" marR="0" lvl="0" indent="-342900" algn="l" rtl="0">
              <a:lnSpc>
                <a:spcPct val="100000"/>
              </a:lnSpc>
              <a:spcBef>
                <a:spcPts val="0"/>
              </a:spcBef>
              <a:spcAft>
                <a:spcPts val="0"/>
              </a:spcAft>
              <a:buClr>
                <a:srgbClr val="000000"/>
              </a:buClr>
              <a:buSzPts val="1800"/>
              <a:buFont typeface="Calibri"/>
              <a:buChar char="-"/>
            </a:pPr>
            <a:r>
              <a:rPr lang="en-US" sz="1800" dirty="0">
                <a:latin typeface="Calibri"/>
                <a:ea typeface="Calibri"/>
                <a:cs typeface="Calibri"/>
                <a:sym typeface="Calibri"/>
              </a:rPr>
              <a:t>Se produce </a:t>
            </a:r>
            <a:r>
              <a:rPr lang="en-US" sz="1800" dirty="0" err="1">
                <a:latin typeface="Calibri"/>
                <a:ea typeface="Calibri"/>
                <a:cs typeface="Calibri"/>
                <a:sym typeface="Calibri"/>
              </a:rPr>
              <a:t>el</a:t>
            </a:r>
            <a:r>
              <a:rPr lang="en-US" sz="1800" dirty="0">
                <a:latin typeface="Calibri"/>
                <a:ea typeface="Calibri"/>
                <a:cs typeface="Calibri"/>
                <a:sym typeface="Calibri"/>
              </a:rPr>
              <a:t> </a:t>
            </a:r>
            <a:r>
              <a:rPr lang="en-US" sz="1800" dirty="0" err="1">
                <a:latin typeface="Calibri"/>
                <a:ea typeface="Calibri"/>
                <a:cs typeface="Calibri"/>
                <a:sym typeface="Calibri"/>
              </a:rPr>
              <a:t>servicio</a:t>
            </a:r>
            <a:endParaRPr dirty="0"/>
          </a:p>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 </a:t>
            </a:r>
            <a:endParaRPr sz="1800" b="0" i="0" u="none" strike="noStrike" cap="none" dirty="0">
              <a:solidFill>
                <a:srgbClr val="000000"/>
              </a:solidFill>
              <a:latin typeface="Calibri"/>
              <a:ea typeface="Calibri"/>
              <a:cs typeface="Calibri"/>
              <a:sym typeface="Calibri"/>
            </a:endParaRPr>
          </a:p>
          <a:p>
            <a:pPr marL="457200" lvl="0">
              <a:buSzPts val="1800"/>
            </a:pPr>
            <a:r>
              <a:rPr lang="en-US" sz="1800" b="1" i="0" u="none" strike="noStrike" cap="none" dirty="0" err="1">
                <a:solidFill>
                  <a:srgbClr val="000000"/>
                </a:solidFill>
                <a:latin typeface="Calibri"/>
                <a:ea typeface="Calibri"/>
                <a:cs typeface="Calibri"/>
                <a:sym typeface="Calibri"/>
              </a:rPr>
              <a:t>Acción</a:t>
            </a:r>
            <a:r>
              <a:rPr lang="en-US" sz="1800" b="1" i="0" u="none" strike="noStrike" cap="none" dirty="0">
                <a:solidFill>
                  <a:srgbClr val="000000"/>
                </a:solidFill>
                <a:latin typeface="Calibri"/>
                <a:ea typeface="Calibri"/>
                <a:cs typeface="Calibri"/>
                <a:sym typeface="Calibri"/>
              </a:rPr>
              <a:t> 1</a:t>
            </a:r>
            <a:r>
              <a:rPr lang="en-US" sz="1800" b="0" i="0" u="none" strike="noStrike" cap="none" dirty="0">
                <a:solidFill>
                  <a:srgbClr val="000000"/>
                </a:solidFill>
                <a:latin typeface="Calibri"/>
                <a:ea typeface="Calibri"/>
                <a:cs typeface="Calibri"/>
                <a:sym typeface="Calibri"/>
              </a:rPr>
              <a:t>:  </a:t>
            </a:r>
            <a:r>
              <a:rPr lang="es-ES" sz="1800" dirty="0">
                <a:latin typeface="Calibri"/>
                <a:ea typeface="Calibri"/>
                <a:cs typeface="Calibri"/>
                <a:sym typeface="Calibri"/>
              </a:rPr>
              <a:t>El receptor detiene el juego, alegando que el servidor está fuera de posición.</a:t>
            </a:r>
            <a:br>
              <a:rPr lang="en-US" sz="1800" b="0" i="0" u="none" strike="noStrike" cap="none" dirty="0">
                <a:solidFill>
                  <a:srgbClr val="000000"/>
                </a:solidFill>
                <a:latin typeface="Calibri"/>
                <a:ea typeface="Calibri"/>
                <a:cs typeface="Calibri"/>
                <a:sym typeface="Calibri"/>
              </a:rPr>
            </a:br>
            <a:r>
              <a:rPr lang="en-US" sz="1800" b="1" i="0" u="none" strike="noStrike" cap="none" dirty="0" err="1">
                <a:solidFill>
                  <a:srgbClr val="000000"/>
                </a:solidFill>
                <a:latin typeface="Calibri"/>
                <a:ea typeface="Calibri"/>
                <a:cs typeface="Calibri"/>
                <a:sym typeface="Calibri"/>
              </a:rPr>
              <a:t>Resultado</a:t>
            </a:r>
            <a:r>
              <a:rPr lang="en-US" sz="1800" b="1" i="0" u="none" strike="noStrike" cap="none" dirty="0">
                <a:solidFill>
                  <a:srgbClr val="000000"/>
                </a:solidFill>
                <a:latin typeface="Calibri"/>
                <a:ea typeface="Calibri"/>
                <a:cs typeface="Calibri"/>
                <a:sym typeface="Calibri"/>
              </a:rPr>
              <a:t> 1</a:t>
            </a:r>
            <a:r>
              <a:rPr lang="en-US" sz="1800" b="0" i="0" u="none" strike="noStrike" cap="none" dirty="0">
                <a:solidFill>
                  <a:srgbClr val="000000"/>
                </a:solidFill>
                <a:latin typeface="Calibri"/>
                <a:ea typeface="Calibri"/>
                <a:cs typeface="Calibri"/>
                <a:sym typeface="Calibri"/>
              </a:rPr>
              <a:t>:  a. </a:t>
            </a:r>
            <a:r>
              <a:rPr lang="es-ES" sz="1800" b="0" i="0" u="none" strike="noStrike" cap="none" dirty="0">
                <a:solidFill>
                  <a:srgbClr val="000000"/>
                </a:solidFill>
                <a:latin typeface="Calibri"/>
                <a:ea typeface="Calibri"/>
                <a:cs typeface="Calibri"/>
                <a:sym typeface="Calibri"/>
              </a:rPr>
              <a:t>Falta d</a:t>
            </a:r>
            <a:r>
              <a:rPr lang="es-ES" sz="1800" dirty="0">
                <a:latin typeface="Calibri"/>
                <a:ea typeface="Calibri"/>
                <a:cs typeface="Calibri"/>
                <a:sym typeface="Calibri"/>
              </a:rPr>
              <a:t>el servidor por estar fuera de posición.</a:t>
            </a:r>
            <a:endParaRPr dirty="0"/>
          </a:p>
          <a:p>
            <a:pPr marL="457200">
              <a:buSzPts val="1800"/>
            </a:pPr>
            <a:r>
              <a:rPr lang="en-US" sz="1800" b="0" i="0" u="none" strike="noStrike" cap="none" dirty="0">
                <a:solidFill>
                  <a:srgbClr val="000000"/>
                </a:solidFill>
                <a:latin typeface="Calibri"/>
                <a:ea typeface="Calibri"/>
                <a:cs typeface="Calibri"/>
                <a:sym typeface="Calibri"/>
              </a:rPr>
              <a:t>                   </a:t>
            </a:r>
            <a:r>
              <a:rPr lang="en-US" sz="1800" dirty="0">
                <a:latin typeface="Calibri"/>
                <a:ea typeface="Calibri"/>
                <a:cs typeface="Calibri"/>
                <a:sym typeface="Calibri"/>
              </a:rPr>
              <a:t>b. </a:t>
            </a:r>
            <a:r>
              <a:rPr lang="es-ES" sz="1800" dirty="0">
                <a:latin typeface="Calibri"/>
                <a:ea typeface="Calibri"/>
                <a:cs typeface="Calibri"/>
                <a:sym typeface="Calibri"/>
              </a:rPr>
              <a:t>Corrección </a:t>
            </a:r>
            <a:r>
              <a:rPr lang="es-ES" sz="1800">
                <a:latin typeface="Calibri"/>
                <a:ea typeface="Calibri"/>
                <a:cs typeface="Calibri"/>
                <a:sym typeface="Calibri"/>
              </a:rPr>
              <a:t>del árbitro.  </a:t>
            </a:r>
            <a:r>
              <a:rPr lang="es-ES" sz="1800" dirty="0">
                <a:latin typeface="Calibri"/>
                <a:ea typeface="Calibri"/>
                <a:cs typeface="Calibri"/>
                <a:sym typeface="Calibri"/>
              </a:rPr>
              <a:t>Se repite el rally.</a:t>
            </a:r>
            <a:endParaRPr sz="1800" dirty="0">
              <a:latin typeface="Calibri"/>
              <a:ea typeface="Calibri"/>
              <a:cs typeface="Calibri"/>
            </a:endParaRPr>
          </a:p>
          <a:p>
            <a:pPr marL="457200" marR="0" lvl="0" indent="0" algn="l"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highlight>
                  <a:srgbClr val="FFFF00"/>
                </a:highlight>
                <a:latin typeface="Calibri"/>
                <a:ea typeface="Calibri"/>
                <a:cs typeface="Calibri"/>
                <a:sym typeface="Calibri"/>
              </a:rPr>
              <a:t>		</a:t>
            </a:r>
            <a:endParaRPr sz="1800" b="0" i="0" u="none" strike="noStrike" cap="none" dirty="0">
              <a:solidFill>
                <a:srgbClr val="000000"/>
              </a:solidFill>
              <a:latin typeface="Calibri"/>
              <a:ea typeface="Calibri"/>
              <a:cs typeface="Calibri"/>
              <a:sym typeface="Calibri"/>
            </a:endParaRPr>
          </a:p>
          <a:p>
            <a:pPr marL="457200" lvl="0">
              <a:buSzPts val="1800"/>
            </a:pPr>
            <a:r>
              <a:rPr lang="en-US" sz="1800" b="1" i="0" u="none" strike="noStrike" cap="none" dirty="0" err="1">
                <a:solidFill>
                  <a:srgbClr val="000000"/>
                </a:solidFill>
                <a:latin typeface="Calibri"/>
                <a:ea typeface="Calibri"/>
                <a:cs typeface="Calibri"/>
                <a:sym typeface="Calibri"/>
              </a:rPr>
              <a:t>Acción</a:t>
            </a:r>
            <a:r>
              <a:rPr lang="en-US" sz="1800" b="1" i="0" u="none" strike="noStrike" cap="none" dirty="0">
                <a:solidFill>
                  <a:srgbClr val="000000"/>
                </a:solidFill>
                <a:latin typeface="Calibri"/>
                <a:ea typeface="Calibri"/>
                <a:cs typeface="Calibri"/>
                <a:sym typeface="Calibri"/>
              </a:rPr>
              <a:t> 2</a:t>
            </a:r>
            <a:r>
              <a:rPr lang="en-US" sz="1800" b="0" i="0" u="none" strike="noStrike" cap="none" dirty="0">
                <a:solidFill>
                  <a:srgbClr val="000000"/>
                </a:solidFill>
                <a:latin typeface="Calibri"/>
                <a:ea typeface="Calibri"/>
                <a:cs typeface="Calibri"/>
                <a:sym typeface="Calibri"/>
              </a:rPr>
              <a:t>:  </a:t>
            </a:r>
            <a:r>
              <a:rPr lang="es-ES" sz="1800" dirty="0">
                <a:latin typeface="Calibri"/>
                <a:ea typeface="Calibri"/>
                <a:cs typeface="Calibri"/>
                <a:sym typeface="Calibri"/>
              </a:rPr>
              <a:t>El receptor detiene el juego y desafía la puntuación.</a:t>
            </a:r>
            <a:br>
              <a:rPr lang="en-US" sz="1800" b="0" i="0" u="none" strike="noStrike" cap="none" dirty="0">
                <a:solidFill>
                  <a:srgbClr val="000000"/>
                </a:solidFill>
                <a:latin typeface="Calibri"/>
                <a:ea typeface="Calibri"/>
                <a:cs typeface="Calibri"/>
                <a:sym typeface="Calibri"/>
              </a:rPr>
            </a:br>
            <a:r>
              <a:rPr lang="en-US" sz="1800" b="1" i="0" u="none" strike="noStrike" cap="none" dirty="0" err="1">
                <a:solidFill>
                  <a:srgbClr val="000000"/>
                </a:solidFill>
                <a:latin typeface="Calibri"/>
                <a:ea typeface="Calibri"/>
                <a:cs typeface="Calibri"/>
                <a:sym typeface="Calibri"/>
              </a:rPr>
              <a:t>Resultado</a:t>
            </a:r>
            <a:r>
              <a:rPr lang="en-US" sz="1800" b="1" i="0" u="none" strike="noStrike" cap="none" dirty="0">
                <a:solidFill>
                  <a:srgbClr val="000000"/>
                </a:solidFill>
                <a:latin typeface="Calibri"/>
                <a:ea typeface="Calibri"/>
                <a:cs typeface="Calibri"/>
                <a:sym typeface="Calibri"/>
              </a:rPr>
              <a:t> 2</a:t>
            </a:r>
            <a:r>
              <a:rPr lang="en-US" sz="1800" b="0" i="0" u="none" strike="noStrike" cap="none" dirty="0">
                <a:solidFill>
                  <a:srgbClr val="000000"/>
                </a:solidFill>
                <a:latin typeface="Calibri"/>
                <a:ea typeface="Calibri"/>
                <a:cs typeface="Calibri"/>
                <a:sym typeface="Calibri"/>
              </a:rPr>
              <a:t>:  a. </a:t>
            </a:r>
            <a:r>
              <a:rPr lang="es-ES" sz="1800" b="0" i="0" u="none" strike="noStrike" cap="none" dirty="0">
                <a:solidFill>
                  <a:srgbClr val="000000"/>
                </a:solidFill>
                <a:latin typeface="Calibri"/>
                <a:ea typeface="Calibri"/>
                <a:cs typeface="Calibri"/>
                <a:sym typeface="Calibri"/>
              </a:rPr>
              <a:t>Falta d</a:t>
            </a:r>
            <a:r>
              <a:rPr lang="es-ES" sz="1800" dirty="0">
                <a:latin typeface="Calibri"/>
                <a:ea typeface="Calibri"/>
                <a:cs typeface="Calibri"/>
                <a:sym typeface="Calibri"/>
              </a:rPr>
              <a:t>el servidor por estar fuera de posición.</a:t>
            </a:r>
            <a:endParaRPr dirty="0"/>
          </a:p>
          <a:p>
            <a:pPr marL="457200" marR="0" lvl="0" indent="0" algn="l" rtl="0">
              <a:lnSpc>
                <a:spcPct val="100000"/>
              </a:lnSpc>
              <a:spcBef>
                <a:spcPts val="0"/>
              </a:spcBef>
              <a:spcAft>
                <a:spcPts val="0"/>
              </a:spcAft>
              <a:buClr>
                <a:srgbClr val="000000"/>
              </a:buClr>
              <a:buSzPts val="1800"/>
              <a:buFont typeface="Calibri"/>
              <a:buNone/>
            </a:pPr>
            <a:r>
              <a:rPr lang="es-ES" sz="1800" b="0" i="0" u="none" strike="noStrike" cap="none" dirty="0">
                <a:solidFill>
                  <a:srgbClr val="000000"/>
                </a:solidFill>
                <a:latin typeface="Calibri"/>
                <a:ea typeface="Calibri"/>
                <a:cs typeface="Calibri"/>
                <a:sym typeface="Calibri"/>
              </a:rPr>
              <a:t>                   </a:t>
            </a:r>
            <a:r>
              <a:rPr lang="es-ES" sz="1800" i="0" u="none" strike="noStrike" cap="none" dirty="0">
                <a:solidFill>
                  <a:schemeClr val="tx1"/>
                </a:solidFill>
                <a:latin typeface="Calibri"/>
                <a:ea typeface="Calibri"/>
                <a:cs typeface="Calibri"/>
                <a:sym typeface="Calibri"/>
              </a:rPr>
              <a:t>b. </a:t>
            </a:r>
            <a:r>
              <a:rPr lang="es-ES" sz="1800" dirty="0">
                <a:solidFill>
                  <a:schemeClr val="tx1"/>
                </a:solidFill>
                <a:latin typeface="Calibri"/>
                <a:ea typeface="Calibri"/>
                <a:cs typeface="Calibri"/>
                <a:sym typeface="Calibri"/>
              </a:rPr>
              <a:t>Corrección </a:t>
            </a:r>
            <a:r>
              <a:rPr lang="es-ES" sz="1800">
                <a:solidFill>
                  <a:schemeClr val="tx1"/>
                </a:solidFill>
                <a:latin typeface="Calibri"/>
                <a:ea typeface="Calibri"/>
                <a:cs typeface="Calibri"/>
                <a:sym typeface="Calibri"/>
              </a:rPr>
              <a:t>del árbitro.  </a:t>
            </a:r>
            <a:r>
              <a:rPr lang="es-ES" sz="1800" dirty="0">
                <a:solidFill>
                  <a:schemeClr val="tx1"/>
                </a:solidFill>
                <a:latin typeface="Calibri"/>
                <a:ea typeface="Calibri"/>
                <a:cs typeface="Calibri"/>
                <a:sym typeface="Calibri"/>
              </a:rPr>
              <a:t>Se repite el rally</a:t>
            </a:r>
            <a:r>
              <a:rPr lang="es-ES" sz="1800" i="0" u="none" strike="noStrike" cap="none" dirty="0">
                <a:solidFill>
                  <a:schemeClr val="tx1"/>
                </a:solidFill>
                <a:highlight>
                  <a:srgbClr val="00FFFF"/>
                </a:highlight>
                <a:latin typeface="Calibri"/>
                <a:ea typeface="Calibri"/>
                <a:cs typeface="Calibri"/>
                <a:sym typeface="Calibri"/>
              </a:rPr>
              <a:t>.</a:t>
            </a:r>
          </a:p>
          <a:p>
            <a:pPr marL="457200" marR="0" lvl="0" indent="0" algn="l"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 </a:t>
            </a:r>
            <a:endParaRPr sz="1800" b="0" i="0" u="none" strike="noStrike" cap="none" dirty="0">
              <a:solidFill>
                <a:srgbClr val="000000"/>
              </a:solidFill>
              <a:latin typeface="Calibri"/>
              <a:ea typeface="Calibri"/>
              <a:cs typeface="Calibri"/>
              <a:sym typeface="Calibri"/>
            </a:endParaRPr>
          </a:p>
          <a:p>
            <a:pPr marL="457200">
              <a:buSzPts val="1800"/>
            </a:pPr>
            <a:r>
              <a:rPr lang="en-US" sz="1800" b="1" i="0" u="none" strike="noStrike" cap="none" dirty="0" err="1">
                <a:solidFill>
                  <a:srgbClr val="000000"/>
                </a:solidFill>
                <a:latin typeface="Calibri"/>
                <a:ea typeface="Calibri"/>
                <a:cs typeface="Calibri"/>
                <a:sym typeface="Calibri"/>
              </a:rPr>
              <a:t>Acción</a:t>
            </a:r>
            <a:r>
              <a:rPr lang="en-US" sz="1800" b="1" i="0" u="none" strike="noStrike" cap="none" dirty="0">
                <a:solidFill>
                  <a:srgbClr val="000000"/>
                </a:solidFill>
                <a:latin typeface="Calibri"/>
                <a:ea typeface="Calibri"/>
                <a:cs typeface="Calibri"/>
                <a:sym typeface="Calibri"/>
              </a:rPr>
              <a:t> 3</a:t>
            </a:r>
            <a:r>
              <a:rPr lang="en-US" sz="1800" b="0" i="0" u="none" strike="noStrike" cap="none" dirty="0">
                <a:solidFill>
                  <a:srgbClr val="000000"/>
                </a:solidFill>
                <a:latin typeface="Calibri"/>
                <a:ea typeface="Calibri"/>
                <a:cs typeface="Calibri"/>
                <a:sym typeface="Calibri"/>
              </a:rPr>
              <a:t>:  </a:t>
            </a:r>
            <a:r>
              <a:rPr lang="es-ES" sz="1800" dirty="0">
                <a:latin typeface="Calibri"/>
                <a:ea typeface="Calibri"/>
                <a:cs typeface="Calibri"/>
                <a:sym typeface="Calibri"/>
              </a:rPr>
              <a:t>El rally termina con el equipo de servicio ganando el rally.  El receptor identifica que el servidor ha sacado 
desde la posición incorrecta basada en la puntuación cantada. </a:t>
            </a:r>
            <a:br>
              <a:rPr lang="en-US" sz="1800" b="0" i="0" u="none" strike="noStrike" cap="none" dirty="0">
                <a:solidFill>
                  <a:srgbClr val="000000"/>
                </a:solidFill>
                <a:latin typeface="Calibri"/>
                <a:ea typeface="Calibri"/>
                <a:cs typeface="Calibri"/>
                <a:sym typeface="Calibri"/>
              </a:rPr>
            </a:br>
            <a:r>
              <a:rPr lang="en-US" sz="1800" b="1" i="0" u="none" strike="noStrike" cap="none" dirty="0" err="1">
                <a:solidFill>
                  <a:srgbClr val="000000"/>
                </a:solidFill>
                <a:latin typeface="Calibri"/>
                <a:ea typeface="Calibri"/>
                <a:cs typeface="Calibri"/>
                <a:sym typeface="Calibri"/>
              </a:rPr>
              <a:t>Resultado</a:t>
            </a:r>
            <a:r>
              <a:rPr lang="en-US" sz="1800" b="1" i="0" u="none" strike="noStrike" cap="none" dirty="0">
                <a:solidFill>
                  <a:srgbClr val="000000"/>
                </a:solidFill>
                <a:latin typeface="Calibri"/>
                <a:ea typeface="Calibri"/>
                <a:cs typeface="Calibri"/>
                <a:sym typeface="Calibri"/>
              </a:rPr>
              <a:t> 3</a:t>
            </a:r>
            <a:r>
              <a:rPr lang="en-US" sz="1800" b="0" i="0" u="none" strike="noStrike" cap="none" dirty="0">
                <a:solidFill>
                  <a:srgbClr val="000000"/>
                </a:solidFill>
                <a:latin typeface="Calibri"/>
                <a:ea typeface="Calibri"/>
                <a:cs typeface="Calibri"/>
                <a:sym typeface="Calibri"/>
              </a:rPr>
              <a:t>: a. </a:t>
            </a:r>
            <a:r>
              <a:rPr lang="es-ES" sz="1800" b="0" i="0" u="none" strike="noStrike" cap="none" dirty="0">
                <a:solidFill>
                  <a:srgbClr val="000000"/>
                </a:solidFill>
                <a:latin typeface="Calibri"/>
                <a:ea typeface="Calibri"/>
                <a:cs typeface="Calibri"/>
                <a:sym typeface="Calibri"/>
              </a:rPr>
              <a:t>Falta d</a:t>
            </a:r>
            <a:r>
              <a:rPr lang="es-ES" sz="1800" dirty="0">
                <a:latin typeface="Calibri"/>
                <a:ea typeface="Calibri"/>
                <a:cs typeface="Calibri"/>
                <a:sym typeface="Calibri"/>
              </a:rPr>
              <a:t>el servidor por estar fuera de posición. Cambio de saque.</a:t>
            </a:r>
            <a:endParaRPr dirty="0"/>
          </a:p>
          <a:p>
            <a:pPr marL="457200" lvl="0">
              <a:buSzPts val="1800"/>
            </a:pPr>
            <a:r>
              <a:rPr lang="en-US" sz="1800" b="1" i="0" u="none" strike="noStrike" cap="none" dirty="0">
                <a:solidFill>
                  <a:srgbClr val="000000"/>
                </a:solidFill>
                <a:latin typeface="Calibri"/>
                <a:ea typeface="Calibri"/>
                <a:cs typeface="Calibri"/>
                <a:sym typeface="Calibri"/>
              </a:rPr>
              <a:t>                   </a:t>
            </a:r>
            <a:r>
              <a:rPr lang="en-US" sz="1800" i="0" u="none" strike="noStrike" cap="none" dirty="0">
                <a:solidFill>
                  <a:schemeClr val="tx1"/>
                </a:solidFill>
                <a:latin typeface="Calibri"/>
                <a:ea typeface="Calibri"/>
                <a:cs typeface="Calibri"/>
                <a:sym typeface="Calibri"/>
              </a:rPr>
              <a:t>b. </a:t>
            </a:r>
            <a:r>
              <a:rPr lang="es-ES" sz="1800">
                <a:solidFill>
                  <a:schemeClr val="tx1"/>
                </a:solidFill>
                <a:latin typeface="Calibri"/>
                <a:ea typeface="Calibri"/>
                <a:cs typeface="Calibri"/>
                <a:sym typeface="Calibri"/>
              </a:rPr>
              <a:t>El árbitro </a:t>
            </a:r>
            <a:r>
              <a:rPr lang="es-ES" sz="1800" dirty="0">
                <a:solidFill>
                  <a:schemeClr val="tx1"/>
                </a:solidFill>
                <a:latin typeface="Calibri"/>
                <a:ea typeface="Calibri"/>
                <a:cs typeface="Calibri"/>
                <a:sym typeface="Calibri"/>
              </a:rPr>
              <a:t>reconoce que en base al canto de puntuación incorrecta, hay un jugador fuera de posición, pero también  se da cuenta de que el servidor estaba de hecho en la posición correcta.  El rally se mantiene.  Punto, juego, partido.</a:t>
            </a:r>
            <a:r>
              <a:rPr lang="en-US" sz="1800" i="0" u="none" strike="noStrike" cap="none" dirty="0">
                <a:solidFill>
                  <a:schemeClr val="tx1"/>
                </a:solidFill>
                <a:highlight>
                  <a:srgbClr val="00FFFF"/>
                </a:highlight>
                <a:latin typeface="Calibri"/>
                <a:ea typeface="Calibri"/>
                <a:cs typeface="Calibri"/>
                <a:sym typeface="Calibri"/>
              </a:rPr>
              <a:t>  </a:t>
            </a:r>
            <a:endParaRPr sz="1600" i="0" u="none" strike="noStrike" cap="none" dirty="0">
              <a:solidFill>
                <a:schemeClr val="tx1"/>
              </a:solidFill>
              <a:latin typeface="Calibri"/>
              <a:ea typeface="Calibri"/>
              <a:cs typeface="Calibri"/>
              <a:sym typeface="Calibri"/>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38"/>
        <p:cNvGrpSpPr/>
        <p:nvPr/>
      </p:nvGrpSpPr>
      <p:grpSpPr>
        <a:xfrm>
          <a:off x="0" y="0"/>
          <a:ext cx="0" cy="0"/>
          <a:chOff x="0" y="0"/>
          <a:chExt cx="0" cy="0"/>
        </a:xfrm>
      </p:grpSpPr>
      <p:sp>
        <p:nvSpPr>
          <p:cNvPr id="1641" name="Google Shape;1641;p211"/>
          <p:cNvSpPr txBox="1"/>
          <p:nvPr/>
        </p:nvSpPr>
        <p:spPr>
          <a:xfrm>
            <a:off x="500109" y="1203753"/>
            <a:ext cx="11691891" cy="563227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1" dirty="0" err="1">
                <a:latin typeface="Calibri"/>
                <a:ea typeface="Calibri"/>
                <a:cs typeface="Calibri"/>
                <a:sym typeface="Calibri"/>
              </a:rPr>
              <a:t>Es</a:t>
            </a:r>
            <a:r>
              <a:rPr lang="en-US" sz="1800" b="1" i="0" u="none" strike="noStrike" cap="none" dirty="0" err="1">
                <a:solidFill>
                  <a:srgbClr val="000000"/>
                </a:solidFill>
                <a:latin typeface="Calibri"/>
                <a:ea typeface="Calibri"/>
                <a:cs typeface="Calibri"/>
                <a:sym typeface="Calibri"/>
              </a:rPr>
              <a:t>cenario</a:t>
            </a:r>
            <a:r>
              <a:rPr lang="en-US" sz="1800" b="1" i="0" u="none" strike="noStrike" cap="none" dirty="0">
                <a:solidFill>
                  <a:srgbClr val="000000"/>
                </a:solidFill>
                <a:latin typeface="Calibri"/>
                <a:ea typeface="Calibri"/>
                <a:cs typeface="Calibri"/>
                <a:sym typeface="Calibri"/>
              </a:rPr>
              <a:t>:</a:t>
            </a:r>
            <a:endParaRPr sz="1800" b="0" i="0" u="none" strike="noStrike" cap="none" dirty="0">
              <a:solidFill>
                <a:srgbClr val="000000"/>
              </a:solidFill>
              <a:latin typeface="Calibri"/>
              <a:ea typeface="Calibri"/>
              <a:cs typeface="Calibri"/>
              <a:sym typeface="Calibri"/>
            </a:endParaRPr>
          </a:p>
          <a:p>
            <a:pPr marL="342900" lvl="0" indent="-342900">
              <a:buSzPts val="1800"/>
              <a:buFont typeface="Calibri"/>
              <a:buChar char="-"/>
            </a:pPr>
            <a:r>
              <a:rPr lang="es-ES" sz="1800" dirty="0">
                <a:latin typeface="Calibri"/>
                <a:ea typeface="Calibri"/>
                <a:cs typeface="Calibri"/>
                <a:sym typeface="Calibri"/>
              </a:rPr>
              <a:t>La puntuación correcta es 14-10-2.</a:t>
            </a:r>
            <a:endParaRPr dirty="0"/>
          </a:p>
          <a:p>
            <a:pPr marL="342900" lvl="0" indent="-342900">
              <a:buSzPts val="1800"/>
              <a:buFont typeface="Calibri"/>
              <a:buChar char="-"/>
            </a:pPr>
            <a:r>
              <a:rPr lang="es-ES" sz="1800" dirty="0">
                <a:latin typeface="Calibri"/>
                <a:ea typeface="Calibri"/>
                <a:cs typeface="Calibri"/>
                <a:sym typeface="Calibri"/>
              </a:rPr>
              <a:t>Todos los jugadores están posicionados correctamente en función de la puntuación correcta.</a:t>
            </a:r>
            <a:endParaRPr dirty="0"/>
          </a:p>
          <a:p>
            <a:pPr marL="342900" lvl="0" indent="-342900">
              <a:buSzPts val="1800"/>
              <a:buFont typeface="Calibri"/>
              <a:buChar char="-"/>
            </a:pPr>
            <a:r>
              <a:rPr lang="es-ES" sz="1800">
                <a:latin typeface="Calibri"/>
                <a:ea typeface="Calibri"/>
                <a:cs typeface="Calibri"/>
                <a:sym typeface="Calibri"/>
              </a:rPr>
              <a:t>El árbitro </a:t>
            </a:r>
            <a:r>
              <a:rPr lang="es-ES" sz="1800" dirty="0">
                <a:latin typeface="Calibri"/>
                <a:ea typeface="Calibri"/>
                <a:cs typeface="Calibri"/>
                <a:sym typeface="Calibri"/>
              </a:rPr>
              <a:t>canta 13-10-2.</a:t>
            </a:r>
            <a:endParaRPr dirty="0"/>
          </a:p>
          <a:p>
            <a:pPr marL="342900" marR="0" lvl="0" indent="-342900" algn="l" rtl="0">
              <a:lnSpc>
                <a:spcPct val="100000"/>
              </a:lnSpc>
              <a:spcBef>
                <a:spcPts val="0"/>
              </a:spcBef>
              <a:spcAft>
                <a:spcPts val="0"/>
              </a:spcAft>
              <a:buClr>
                <a:srgbClr val="000000"/>
              </a:buClr>
              <a:buSzPts val="1800"/>
              <a:buFont typeface="Calibri"/>
              <a:buChar char="-"/>
            </a:pPr>
            <a:r>
              <a:rPr lang="en-US" sz="1800" dirty="0">
                <a:latin typeface="Calibri"/>
                <a:ea typeface="Calibri"/>
                <a:cs typeface="Calibri"/>
                <a:sym typeface="Calibri"/>
              </a:rPr>
              <a:t>Se produce </a:t>
            </a:r>
            <a:r>
              <a:rPr lang="en-US" sz="1800" dirty="0" err="1">
                <a:latin typeface="Calibri"/>
                <a:ea typeface="Calibri"/>
                <a:cs typeface="Calibri"/>
                <a:sym typeface="Calibri"/>
              </a:rPr>
              <a:t>el</a:t>
            </a:r>
            <a:r>
              <a:rPr lang="en-US" sz="1800" dirty="0">
                <a:latin typeface="Calibri"/>
                <a:ea typeface="Calibri"/>
                <a:cs typeface="Calibri"/>
                <a:sym typeface="Calibri"/>
              </a:rPr>
              <a:t> </a:t>
            </a:r>
            <a:r>
              <a:rPr lang="en-US" sz="1800" dirty="0" err="1">
                <a:latin typeface="Calibri"/>
                <a:ea typeface="Calibri"/>
                <a:cs typeface="Calibri"/>
                <a:sym typeface="Calibri"/>
              </a:rPr>
              <a:t>servicio</a:t>
            </a:r>
            <a:endParaRPr dirty="0"/>
          </a:p>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 </a:t>
            </a:r>
            <a:endParaRPr sz="1800" b="0" i="0" u="none" strike="noStrike" cap="none" dirty="0">
              <a:solidFill>
                <a:srgbClr val="000000"/>
              </a:solidFill>
              <a:latin typeface="Calibri"/>
              <a:ea typeface="Calibri"/>
              <a:cs typeface="Calibri"/>
              <a:sym typeface="Calibri"/>
            </a:endParaRPr>
          </a:p>
          <a:p>
            <a:pPr marL="457200" lvl="0">
              <a:buSzPts val="1800"/>
            </a:pPr>
            <a:r>
              <a:rPr lang="en-US" sz="1800" b="1" i="0" u="none" strike="noStrike" cap="none" dirty="0" err="1">
                <a:solidFill>
                  <a:srgbClr val="000000"/>
                </a:solidFill>
                <a:latin typeface="Calibri"/>
                <a:ea typeface="Calibri"/>
                <a:cs typeface="Calibri"/>
                <a:sym typeface="Calibri"/>
              </a:rPr>
              <a:t>Acción</a:t>
            </a:r>
            <a:r>
              <a:rPr lang="en-US" sz="1800" b="1" i="0" u="none" strike="noStrike" cap="none" dirty="0">
                <a:solidFill>
                  <a:srgbClr val="000000"/>
                </a:solidFill>
                <a:latin typeface="Calibri"/>
                <a:ea typeface="Calibri"/>
                <a:cs typeface="Calibri"/>
                <a:sym typeface="Calibri"/>
              </a:rPr>
              <a:t> 1</a:t>
            </a:r>
            <a:r>
              <a:rPr lang="en-US" sz="1800" b="0" i="0" u="none" strike="noStrike" cap="none" dirty="0">
                <a:solidFill>
                  <a:srgbClr val="000000"/>
                </a:solidFill>
                <a:latin typeface="Calibri"/>
                <a:ea typeface="Calibri"/>
                <a:cs typeface="Calibri"/>
                <a:sym typeface="Calibri"/>
              </a:rPr>
              <a:t>:  </a:t>
            </a:r>
            <a:r>
              <a:rPr lang="es-ES" sz="1800" dirty="0">
                <a:latin typeface="Calibri"/>
                <a:ea typeface="Calibri"/>
                <a:cs typeface="Calibri"/>
                <a:sym typeface="Calibri"/>
              </a:rPr>
              <a:t>El receptor detiene el juego, alegando que el servidor está fuera de posición.</a:t>
            </a:r>
            <a:br>
              <a:rPr lang="en-US" sz="1800" b="0" i="0" u="none" strike="noStrike" cap="none" dirty="0">
                <a:solidFill>
                  <a:srgbClr val="000000"/>
                </a:solidFill>
                <a:latin typeface="Calibri"/>
                <a:ea typeface="Calibri"/>
                <a:cs typeface="Calibri"/>
                <a:sym typeface="Calibri"/>
              </a:rPr>
            </a:br>
            <a:r>
              <a:rPr lang="en-US" sz="1800" b="1" i="0" u="none" strike="noStrike" cap="none" dirty="0" err="1">
                <a:solidFill>
                  <a:srgbClr val="000000"/>
                </a:solidFill>
                <a:highlight>
                  <a:srgbClr val="00FFFF"/>
                </a:highlight>
                <a:latin typeface="Calibri"/>
                <a:ea typeface="Calibri"/>
                <a:cs typeface="Calibri"/>
                <a:sym typeface="Calibri"/>
              </a:rPr>
              <a:t>Resultado</a:t>
            </a:r>
            <a:r>
              <a:rPr lang="en-US" sz="1800" b="1" i="0" u="none" strike="noStrike" cap="none" dirty="0">
                <a:solidFill>
                  <a:srgbClr val="000000"/>
                </a:solidFill>
                <a:highlight>
                  <a:srgbClr val="00FFFF"/>
                </a:highlight>
                <a:latin typeface="Calibri"/>
                <a:ea typeface="Calibri"/>
                <a:cs typeface="Calibri"/>
                <a:sym typeface="Calibri"/>
              </a:rPr>
              <a:t> 1</a:t>
            </a:r>
            <a:r>
              <a:rPr lang="en-US" sz="1800" b="0" i="0" u="none" strike="noStrike" cap="none" dirty="0">
                <a:solidFill>
                  <a:srgbClr val="000000"/>
                </a:solidFill>
                <a:highlight>
                  <a:srgbClr val="00FFFF"/>
                </a:highlight>
                <a:latin typeface="Calibri"/>
                <a:ea typeface="Calibri"/>
                <a:cs typeface="Calibri"/>
                <a:sym typeface="Calibri"/>
              </a:rPr>
              <a:t>:  a. </a:t>
            </a:r>
            <a:r>
              <a:rPr lang="es-ES" sz="1800" b="0" i="0" u="none" strike="noStrike" cap="none" dirty="0">
                <a:solidFill>
                  <a:srgbClr val="000000"/>
                </a:solidFill>
                <a:latin typeface="Calibri"/>
                <a:ea typeface="Calibri"/>
                <a:cs typeface="Calibri"/>
                <a:sym typeface="Calibri"/>
              </a:rPr>
              <a:t>Falta d</a:t>
            </a:r>
            <a:r>
              <a:rPr lang="es-ES" sz="1800" dirty="0">
                <a:latin typeface="Calibri"/>
                <a:ea typeface="Calibri"/>
                <a:cs typeface="Calibri"/>
                <a:sym typeface="Calibri"/>
              </a:rPr>
              <a:t>el servidor por estar fuera de posición.</a:t>
            </a:r>
            <a:endParaRPr dirty="0"/>
          </a:p>
          <a:p>
            <a:pPr marL="457200" lvl="0">
              <a:buSzPts val="1800"/>
            </a:pPr>
            <a:r>
              <a:rPr lang="en-US" sz="1800" b="0" i="0" u="none" strike="noStrike" cap="none" dirty="0">
                <a:solidFill>
                  <a:srgbClr val="000000"/>
                </a:solidFill>
                <a:highlight>
                  <a:srgbClr val="00FFFF"/>
                </a:highlight>
                <a:latin typeface="Calibri"/>
                <a:ea typeface="Calibri"/>
                <a:cs typeface="Calibri"/>
                <a:sym typeface="Calibri"/>
              </a:rPr>
              <a:t>                   </a:t>
            </a:r>
            <a:r>
              <a:rPr lang="en-US" sz="1800" b="1" i="0" u="none" strike="noStrike" cap="none" dirty="0">
                <a:solidFill>
                  <a:srgbClr val="FF0000"/>
                </a:solidFill>
                <a:highlight>
                  <a:srgbClr val="00FFFF"/>
                </a:highlight>
                <a:latin typeface="Calibri"/>
                <a:ea typeface="Calibri"/>
                <a:cs typeface="Calibri"/>
                <a:sym typeface="Calibri"/>
              </a:rPr>
              <a:t>b. </a:t>
            </a:r>
            <a:r>
              <a:rPr lang="es-ES" sz="1800" b="1" dirty="0">
                <a:solidFill>
                  <a:srgbClr val="FF0000"/>
                </a:solidFill>
                <a:latin typeface="Calibri"/>
                <a:ea typeface="Calibri"/>
                <a:cs typeface="Calibri"/>
                <a:sym typeface="Calibri"/>
              </a:rPr>
              <a:t>Corrección </a:t>
            </a:r>
            <a:r>
              <a:rPr lang="es-ES" sz="1800" b="1">
                <a:solidFill>
                  <a:srgbClr val="FF0000"/>
                </a:solidFill>
                <a:latin typeface="Calibri"/>
                <a:ea typeface="Calibri"/>
                <a:cs typeface="Calibri"/>
                <a:sym typeface="Calibri"/>
              </a:rPr>
              <a:t>del árbitro.  </a:t>
            </a:r>
            <a:r>
              <a:rPr lang="es-ES" sz="1800" b="1" dirty="0">
                <a:solidFill>
                  <a:srgbClr val="FF0000"/>
                </a:solidFill>
                <a:latin typeface="Calibri"/>
                <a:ea typeface="Calibri"/>
                <a:cs typeface="Calibri"/>
                <a:sym typeface="Calibri"/>
              </a:rPr>
              <a:t>Se repite el rally.</a:t>
            </a:r>
            <a:endParaRPr dirty="0"/>
          </a:p>
          <a:p>
            <a:pPr marL="457200" marR="0" lvl="0" indent="0" algn="l"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highlight>
                  <a:srgbClr val="FFFF00"/>
                </a:highlight>
                <a:latin typeface="Calibri"/>
                <a:ea typeface="Calibri"/>
                <a:cs typeface="Calibri"/>
                <a:sym typeface="Calibri"/>
              </a:rPr>
              <a:t>		</a:t>
            </a:r>
            <a:endParaRPr sz="1800" b="0" i="0" u="none" strike="noStrike" cap="none" dirty="0">
              <a:solidFill>
                <a:srgbClr val="000000"/>
              </a:solidFill>
              <a:latin typeface="Calibri"/>
              <a:ea typeface="Calibri"/>
              <a:cs typeface="Calibri"/>
              <a:sym typeface="Calibri"/>
            </a:endParaRPr>
          </a:p>
          <a:p>
            <a:pPr marL="457200" lvl="0">
              <a:buSzPts val="1800"/>
            </a:pPr>
            <a:r>
              <a:rPr lang="en-US" sz="1800" b="1" i="0" u="none" strike="noStrike" cap="none" dirty="0" err="1">
                <a:solidFill>
                  <a:srgbClr val="000000"/>
                </a:solidFill>
                <a:latin typeface="Calibri"/>
                <a:ea typeface="Calibri"/>
                <a:cs typeface="Calibri"/>
                <a:sym typeface="Calibri"/>
              </a:rPr>
              <a:t>Acción</a:t>
            </a:r>
            <a:r>
              <a:rPr lang="en-US" sz="1800" b="1" i="0" u="none" strike="noStrike" cap="none" dirty="0">
                <a:solidFill>
                  <a:srgbClr val="000000"/>
                </a:solidFill>
                <a:latin typeface="Calibri"/>
                <a:ea typeface="Calibri"/>
                <a:cs typeface="Calibri"/>
                <a:sym typeface="Calibri"/>
              </a:rPr>
              <a:t> 2</a:t>
            </a:r>
            <a:r>
              <a:rPr lang="en-US" sz="1800" b="0" i="0" u="none" strike="noStrike" cap="none" dirty="0">
                <a:solidFill>
                  <a:srgbClr val="000000"/>
                </a:solidFill>
                <a:latin typeface="Calibri"/>
                <a:ea typeface="Calibri"/>
                <a:cs typeface="Calibri"/>
                <a:sym typeface="Calibri"/>
              </a:rPr>
              <a:t>:  </a:t>
            </a:r>
            <a:r>
              <a:rPr lang="es-ES" sz="1800" dirty="0">
                <a:latin typeface="Calibri"/>
                <a:ea typeface="Calibri"/>
                <a:cs typeface="Calibri"/>
                <a:sym typeface="Calibri"/>
              </a:rPr>
              <a:t>El receptor detiene el juego y desafía la puntuación.</a:t>
            </a:r>
            <a:br>
              <a:rPr lang="en-US" sz="1800" b="0" i="0" u="none" strike="noStrike" cap="none" dirty="0">
                <a:solidFill>
                  <a:srgbClr val="000000"/>
                </a:solidFill>
                <a:latin typeface="Calibri"/>
                <a:ea typeface="Calibri"/>
                <a:cs typeface="Calibri"/>
                <a:sym typeface="Calibri"/>
              </a:rPr>
            </a:br>
            <a:r>
              <a:rPr lang="en-US" sz="1800" b="1" i="0" u="none" strike="noStrike" cap="none" dirty="0" err="1">
                <a:solidFill>
                  <a:srgbClr val="000000"/>
                </a:solidFill>
                <a:highlight>
                  <a:srgbClr val="00FFFF"/>
                </a:highlight>
                <a:latin typeface="Calibri"/>
                <a:ea typeface="Calibri"/>
                <a:cs typeface="Calibri"/>
                <a:sym typeface="Calibri"/>
              </a:rPr>
              <a:t>Resultado</a:t>
            </a:r>
            <a:r>
              <a:rPr lang="en-US" sz="1800" b="1" i="0" u="none" strike="noStrike" cap="none" dirty="0">
                <a:solidFill>
                  <a:srgbClr val="000000"/>
                </a:solidFill>
                <a:highlight>
                  <a:srgbClr val="00FFFF"/>
                </a:highlight>
                <a:latin typeface="Calibri"/>
                <a:ea typeface="Calibri"/>
                <a:cs typeface="Calibri"/>
                <a:sym typeface="Calibri"/>
              </a:rPr>
              <a:t> 2</a:t>
            </a:r>
            <a:r>
              <a:rPr lang="en-US" sz="1800" b="0" i="0" u="none" strike="noStrike" cap="none" dirty="0">
                <a:solidFill>
                  <a:srgbClr val="000000"/>
                </a:solidFill>
                <a:highlight>
                  <a:srgbClr val="00FFFF"/>
                </a:highlight>
                <a:latin typeface="Calibri"/>
                <a:ea typeface="Calibri"/>
                <a:cs typeface="Calibri"/>
                <a:sym typeface="Calibri"/>
              </a:rPr>
              <a:t>:  a. </a:t>
            </a:r>
            <a:r>
              <a:rPr lang="es-ES" sz="1800" b="0" i="0" u="none" strike="noStrike" cap="none" dirty="0">
                <a:solidFill>
                  <a:srgbClr val="000000"/>
                </a:solidFill>
                <a:latin typeface="Calibri"/>
                <a:ea typeface="Calibri"/>
                <a:cs typeface="Calibri"/>
                <a:sym typeface="Calibri"/>
              </a:rPr>
              <a:t>Falta d</a:t>
            </a:r>
            <a:r>
              <a:rPr lang="es-ES" sz="1800" dirty="0">
                <a:latin typeface="Calibri"/>
                <a:ea typeface="Calibri"/>
                <a:cs typeface="Calibri"/>
                <a:sym typeface="Calibri"/>
              </a:rPr>
              <a:t>el servidor por estar fuera de posición.</a:t>
            </a:r>
            <a:endParaRPr dirty="0"/>
          </a:p>
          <a:p>
            <a:pPr marL="457200" marR="0" lvl="0" indent="0" algn="l"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highlight>
                  <a:srgbClr val="00FFFF"/>
                </a:highlight>
                <a:latin typeface="Calibri"/>
                <a:ea typeface="Calibri"/>
                <a:cs typeface="Calibri"/>
                <a:sym typeface="Calibri"/>
              </a:rPr>
              <a:t>                   </a:t>
            </a:r>
            <a:r>
              <a:rPr lang="en-US" sz="1800" b="1" i="0" u="none" strike="noStrike" cap="none" dirty="0">
                <a:solidFill>
                  <a:srgbClr val="FF0000"/>
                </a:solidFill>
                <a:highlight>
                  <a:srgbClr val="00FFFF"/>
                </a:highlight>
                <a:latin typeface="Calibri"/>
                <a:ea typeface="Calibri"/>
                <a:cs typeface="Calibri"/>
                <a:sym typeface="Calibri"/>
              </a:rPr>
              <a:t>b. </a:t>
            </a:r>
            <a:r>
              <a:rPr lang="es-ES" sz="1800" b="1" dirty="0">
                <a:solidFill>
                  <a:srgbClr val="FF0000"/>
                </a:solidFill>
                <a:latin typeface="Calibri"/>
                <a:ea typeface="Calibri"/>
                <a:cs typeface="Calibri"/>
                <a:sym typeface="Calibri"/>
              </a:rPr>
              <a:t>Corrección </a:t>
            </a:r>
            <a:r>
              <a:rPr lang="es-ES" sz="1800" b="1">
                <a:solidFill>
                  <a:srgbClr val="FF0000"/>
                </a:solidFill>
                <a:latin typeface="Calibri"/>
                <a:ea typeface="Calibri"/>
                <a:cs typeface="Calibri"/>
                <a:sym typeface="Calibri"/>
              </a:rPr>
              <a:t>del árbitro.  </a:t>
            </a:r>
            <a:r>
              <a:rPr lang="es-ES" sz="1800" b="1" dirty="0">
                <a:solidFill>
                  <a:srgbClr val="FF0000"/>
                </a:solidFill>
                <a:latin typeface="Calibri"/>
                <a:ea typeface="Calibri"/>
                <a:cs typeface="Calibri"/>
                <a:sym typeface="Calibri"/>
              </a:rPr>
              <a:t>Se repite el rally</a:t>
            </a:r>
            <a:r>
              <a:rPr lang="en-US" sz="1800" b="1" i="0" u="none" strike="noStrike" cap="none" dirty="0">
                <a:solidFill>
                  <a:srgbClr val="FF0000"/>
                </a:solidFill>
                <a:highlight>
                  <a:srgbClr val="00FFFF"/>
                </a:highlight>
                <a:latin typeface="Calibri"/>
                <a:ea typeface="Calibri"/>
                <a:cs typeface="Calibri"/>
                <a:sym typeface="Calibri"/>
              </a:rPr>
              <a:t>.</a:t>
            </a:r>
            <a:endParaRPr sz="1800" b="1" i="0" u="none" strike="noStrike" cap="none" dirty="0">
              <a:solidFill>
                <a:srgbClr val="FF0000"/>
              </a:solidFill>
              <a:highlight>
                <a:srgbClr val="00FFFF"/>
              </a:highlight>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 </a:t>
            </a:r>
            <a:endParaRPr sz="1800" b="0" i="0" u="none" strike="noStrike" cap="none" dirty="0">
              <a:solidFill>
                <a:srgbClr val="000000"/>
              </a:solidFill>
              <a:latin typeface="Calibri"/>
              <a:ea typeface="Calibri"/>
              <a:cs typeface="Calibri"/>
              <a:sym typeface="Calibri"/>
            </a:endParaRPr>
          </a:p>
          <a:p>
            <a:pPr marL="457200">
              <a:buSzPts val="1800"/>
            </a:pPr>
            <a:r>
              <a:rPr lang="en-US" sz="1800" b="1" i="0" u="none" strike="noStrike" cap="none" dirty="0" err="1">
                <a:solidFill>
                  <a:srgbClr val="000000"/>
                </a:solidFill>
                <a:latin typeface="Calibri"/>
                <a:ea typeface="Calibri"/>
                <a:cs typeface="Calibri"/>
                <a:sym typeface="Calibri"/>
              </a:rPr>
              <a:t>Acción</a:t>
            </a:r>
            <a:r>
              <a:rPr lang="en-US" sz="1800" b="1" i="0" u="none" strike="noStrike" cap="none" dirty="0">
                <a:solidFill>
                  <a:srgbClr val="000000"/>
                </a:solidFill>
                <a:latin typeface="Calibri"/>
                <a:ea typeface="Calibri"/>
                <a:cs typeface="Calibri"/>
                <a:sym typeface="Calibri"/>
              </a:rPr>
              <a:t> 3</a:t>
            </a:r>
            <a:r>
              <a:rPr lang="en-US" sz="1800" b="0" i="0" u="none" strike="noStrike" cap="none" dirty="0">
                <a:solidFill>
                  <a:srgbClr val="000000"/>
                </a:solidFill>
                <a:latin typeface="Calibri"/>
                <a:ea typeface="Calibri"/>
                <a:cs typeface="Calibri"/>
                <a:sym typeface="Calibri"/>
              </a:rPr>
              <a:t>:  </a:t>
            </a:r>
            <a:r>
              <a:rPr lang="es-ES" sz="1800" dirty="0">
                <a:latin typeface="Calibri"/>
                <a:ea typeface="Calibri"/>
                <a:cs typeface="Calibri"/>
                <a:sym typeface="Calibri"/>
              </a:rPr>
              <a:t>El rally termina con el equipo de servicio ganando el rally.  El receptor identifica que el servidor ha sacado 
desde la posición incorrecta basada en la puntuación cantada. </a:t>
            </a:r>
            <a:br>
              <a:rPr lang="en-US" sz="1800" b="0" i="0" u="none" strike="noStrike" cap="none" dirty="0">
                <a:solidFill>
                  <a:srgbClr val="000000"/>
                </a:solidFill>
                <a:latin typeface="Calibri"/>
                <a:ea typeface="Calibri"/>
                <a:cs typeface="Calibri"/>
                <a:sym typeface="Calibri"/>
              </a:rPr>
            </a:br>
            <a:r>
              <a:rPr lang="en-US" sz="1800" b="1" i="0" u="none" strike="noStrike" cap="none" dirty="0" err="1">
                <a:solidFill>
                  <a:srgbClr val="000000"/>
                </a:solidFill>
                <a:highlight>
                  <a:srgbClr val="00FFFF"/>
                </a:highlight>
                <a:latin typeface="Calibri"/>
                <a:ea typeface="Calibri"/>
                <a:cs typeface="Calibri"/>
                <a:sym typeface="Calibri"/>
              </a:rPr>
              <a:t>Resultado</a:t>
            </a:r>
            <a:r>
              <a:rPr lang="en-US" sz="1800" b="1" i="0" u="none" strike="noStrike" cap="none" dirty="0">
                <a:solidFill>
                  <a:srgbClr val="000000"/>
                </a:solidFill>
                <a:highlight>
                  <a:srgbClr val="00FFFF"/>
                </a:highlight>
                <a:latin typeface="Calibri"/>
                <a:ea typeface="Calibri"/>
                <a:cs typeface="Calibri"/>
                <a:sym typeface="Calibri"/>
              </a:rPr>
              <a:t> 3</a:t>
            </a:r>
            <a:r>
              <a:rPr lang="en-US" sz="1800" b="0" i="0" u="none" strike="noStrike" cap="none" dirty="0">
                <a:solidFill>
                  <a:srgbClr val="000000"/>
                </a:solidFill>
                <a:highlight>
                  <a:srgbClr val="00FFFF"/>
                </a:highlight>
                <a:latin typeface="Calibri"/>
                <a:ea typeface="Calibri"/>
                <a:cs typeface="Calibri"/>
                <a:sym typeface="Calibri"/>
              </a:rPr>
              <a:t>: </a:t>
            </a:r>
            <a:r>
              <a:rPr lang="es-ES" sz="1800" b="0" i="0" u="none" strike="noStrike" cap="none" dirty="0">
                <a:solidFill>
                  <a:srgbClr val="000000"/>
                </a:solidFill>
                <a:latin typeface="Calibri"/>
                <a:ea typeface="Calibri"/>
                <a:cs typeface="Calibri"/>
                <a:sym typeface="Calibri"/>
              </a:rPr>
              <a:t>a. Falta d</a:t>
            </a:r>
            <a:r>
              <a:rPr lang="es-ES" sz="1800" dirty="0">
                <a:latin typeface="Calibri"/>
                <a:ea typeface="Calibri"/>
                <a:cs typeface="Calibri"/>
                <a:sym typeface="Calibri"/>
              </a:rPr>
              <a:t>el servidor por estar fuera de posición. Cambio de saque.</a:t>
            </a:r>
            <a:endParaRPr lang="es-ES" sz="1800" dirty="0"/>
          </a:p>
          <a:p>
            <a:pPr marL="457200" lvl="0">
              <a:buSzPts val="1800"/>
            </a:pPr>
            <a:r>
              <a:rPr lang="en-US" sz="1800" b="1" i="0" u="none" strike="noStrike" cap="none" dirty="0">
                <a:solidFill>
                  <a:srgbClr val="000000"/>
                </a:solidFill>
                <a:highlight>
                  <a:srgbClr val="00FFFF"/>
                </a:highlight>
                <a:latin typeface="Calibri"/>
                <a:ea typeface="Calibri"/>
                <a:cs typeface="Calibri"/>
                <a:sym typeface="Calibri"/>
              </a:rPr>
              <a:t>                   </a:t>
            </a:r>
            <a:r>
              <a:rPr lang="en-US" sz="1800" b="1" i="0" u="none" strike="noStrike" cap="none" dirty="0">
                <a:solidFill>
                  <a:srgbClr val="FF0000"/>
                </a:solidFill>
                <a:highlight>
                  <a:srgbClr val="00FFFF"/>
                </a:highlight>
                <a:latin typeface="Calibri"/>
                <a:ea typeface="Calibri"/>
                <a:cs typeface="Calibri"/>
                <a:sym typeface="Calibri"/>
              </a:rPr>
              <a:t>b. </a:t>
            </a:r>
            <a:r>
              <a:rPr lang="es-ES" sz="1800" b="1">
                <a:solidFill>
                  <a:srgbClr val="FF0000"/>
                </a:solidFill>
                <a:latin typeface="Calibri"/>
                <a:ea typeface="Calibri"/>
                <a:cs typeface="Calibri"/>
                <a:sym typeface="Calibri"/>
              </a:rPr>
              <a:t>El árbitro </a:t>
            </a:r>
            <a:r>
              <a:rPr lang="es-ES" sz="1800" b="1" dirty="0">
                <a:solidFill>
                  <a:srgbClr val="FF0000"/>
                </a:solidFill>
                <a:latin typeface="Calibri"/>
                <a:ea typeface="Calibri"/>
                <a:cs typeface="Calibri"/>
                <a:sym typeface="Calibri"/>
              </a:rPr>
              <a:t>reconoce que en base al canto de puntuación incorrecta, hay un jugador fuera de posición, pero también  se da cuenta de que el servidor estaba de hecho en la posición correcta.  El rally se mantiene.  Punto, juego, partido.</a:t>
            </a:r>
            <a:r>
              <a:rPr lang="en-US" sz="1800" b="1" i="0" u="none" strike="noStrike" cap="none" dirty="0">
                <a:solidFill>
                  <a:srgbClr val="FF0000"/>
                </a:solidFill>
                <a:highlight>
                  <a:srgbClr val="00FFFF"/>
                </a:highlight>
                <a:latin typeface="Calibri"/>
                <a:ea typeface="Calibri"/>
                <a:cs typeface="Calibri"/>
                <a:sym typeface="Calibri"/>
              </a:rPr>
              <a:t>  </a:t>
            </a:r>
            <a:endParaRPr sz="1600" b="0" i="0" u="none" strike="noStrike" cap="none" dirty="0">
              <a:solidFill>
                <a:srgbClr val="000000"/>
              </a:solidFill>
              <a:latin typeface="Calibri"/>
              <a:ea typeface="Calibri"/>
              <a:cs typeface="Calibri"/>
              <a:sym typeface="Calibri"/>
            </a:endParaRPr>
          </a:p>
        </p:txBody>
      </p:sp>
      <p:sp>
        <p:nvSpPr>
          <p:cNvPr id="1639" name="Google Shape;1639;p211"/>
          <p:cNvSpPr txBox="1"/>
          <p:nvPr/>
        </p:nvSpPr>
        <p:spPr>
          <a:xfrm>
            <a:off x="159798" y="35719"/>
            <a:ext cx="11825056" cy="1077178"/>
          </a:xfrm>
          <a:prstGeom prst="rect">
            <a:avLst/>
          </a:prstGeom>
          <a:noFill/>
          <a:ln>
            <a:noFill/>
          </a:ln>
        </p:spPr>
        <p:txBody>
          <a:bodyPr spcFirstLastPara="1" wrap="square" lIns="45700" tIns="45700" rIns="45700" bIns="45700" anchor="t" anchorCtr="0">
            <a:spAutoFit/>
          </a:bodyPr>
          <a:lstStyle/>
          <a:p>
            <a:pPr lvl="0" algn="ctr">
              <a:buClr>
                <a:srgbClr val="18579B"/>
              </a:buClr>
              <a:buSzPts val="4400"/>
            </a:pPr>
            <a:r>
              <a:rPr lang="en-US" sz="4400" b="1" i="1" dirty="0">
                <a:solidFill>
                  <a:srgbClr val="18579B"/>
                </a:solidFill>
                <a:latin typeface="Calibri"/>
                <a:ea typeface="Calibri"/>
                <a:cs typeface="Calibri"/>
                <a:sym typeface="Calibri"/>
              </a:rPr>
              <a:t>Test- </a:t>
            </a:r>
            <a:r>
              <a:rPr lang="en-US" sz="4400" b="1" i="1" dirty="0" err="1">
                <a:solidFill>
                  <a:srgbClr val="18579B"/>
                </a:solidFill>
                <a:latin typeface="Calibri"/>
                <a:ea typeface="Calibri"/>
                <a:cs typeface="Calibri"/>
                <a:sym typeface="Calibri"/>
              </a:rPr>
              <a:t>Escenarios</a:t>
            </a:r>
            <a:r>
              <a:rPr lang="en-US" sz="4400" b="1" i="1" dirty="0">
                <a:solidFill>
                  <a:srgbClr val="18579B"/>
                </a:solidFill>
                <a:latin typeface="Calibri"/>
                <a:ea typeface="Calibri"/>
                <a:cs typeface="Calibri"/>
                <a:sym typeface="Calibri"/>
              </a:rPr>
              <a:t> de </a:t>
            </a:r>
            <a:r>
              <a:rPr lang="en-US" sz="4400" b="1" i="1" dirty="0" err="1">
                <a:solidFill>
                  <a:srgbClr val="18579B"/>
                </a:solidFill>
                <a:latin typeface="Calibri"/>
                <a:ea typeface="Calibri"/>
                <a:cs typeface="Calibri"/>
                <a:sym typeface="Calibri"/>
              </a:rPr>
              <a:t>Puntuación</a:t>
            </a:r>
            <a:r>
              <a:rPr lang="en-US" sz="4400" b="1" i="1" dirty="0">
                <a:solidFill>
                  <a:srgbClr val="18579B"/>
                </a:solidFill>
                <a:latin typeface="Calibri"/>
                <a:ea typeface="Calibri"/>
                <a:cs typeface="Calibri"/>
                <a:sym typeface="Calibri"/>
              </a:rPr>
              <a:t> </a:t>
            </a:r>
            <a:r>
              <a:rPr lang="en-US" sz="4400" b="1" i="1" dirty="0" err="1">
                <a:solidFill>
                  <a:srgbClr val="18579B"/>
                </a:solidFill>
                <a:latin typeface="Calibri"/>
                <a:ea typeface="Calibri"/>
                <a:cs typeface="Calibri"/>
                <a:sym typeface="Calibri"/>
              </a:rPr>
              <a:t>Incorrecta</a:t>
            </a:r>
            <a:endParaRPr dirty="0"/>
          </a:p>
          <a:p>
            <a:pPr marL="0" marR="0" lvl="0" indent="0" algn="ctr" rtl="0">
              <a:lnSpc>
                <a:spcPct val="100000"/>
              </a:lnSpc>
              <a:spcBef>
                <a:spcPts val="0"/>
              </a:spcBef>
              <a:spcAft>
                <a:spcPts val="0"/>
              </a:spcAft>
              <a:buClr>
                <a:srgbClr val="18579B"/>
              </a:buClr>
              <a:buSzPts val="2000"/>
              <a:buFont typeface="Calibri"/>
              <a:buNone/>
            </a:pPr>
            <a:r>
              <a:rPr lang="en-US" sz="2000" b="0" i="1" u="none" strike="noStrike" cap="none" dirty="0">
                <a:solidFill>
                  <a:srgbClr val="18579B"/>
                </a:solidFill>
                <a:latin typeface="Calibri"/>
                <a:ea typeface="Calibri"/>
                <a:cs typeface="Calibri"/>
                <a:sym typeface="Calibri"/>
              </a:rPr>
              <a:t>Rulebook 4.K – 2022 Rulebook Change Document – 6.  Rule 4.K</a:t>
            </a:r>
            <a:endParaRPr sz="2400" b="0" i="0" u="none" strike="noStrike" cap="none" dirty="0">
              <a:solidFill>
                <a:srgbClr val="000000"/>
              </a:solidFill>
              <a:latin typeface="Calibri"/>
              <a:ea typeface="Calibri"/>
              <a:cs typeface="Calibri"/>
              <a:sym typeface="Calibri"/>
            </a:endParaRPr>
          </a:p>
        </p:txBody>
      </p:sp>
      <p:sp>
        <p:nvSpPr>
          <p:cNvPr id="1640" name="Google Shape;1640;p211"/>
          <p:cNvSpPr txBox="1">
            <a:spLocks noGrp="1"/>
          </p:cNvSpPr>
          <p:nvPr>
            <p:ph type="sldNum" idx="12"/>
          </p:nvPr>
        </p:nvSpPr>
        <p:spPr>
          <a:xfrm>
            <a:off x="11238654" y="6135087"/>
            <a:ext cx="87206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185</a:t>
            </a:fld>
            <a:endParaRPr dirty="0"/>
          </a:p>
        </p:txBody>
      </p:sp>
    </p:spTree>
    <p:extLst>
      <p:ext uri="{BB962C8B-B14F-4D97-AF65-F5344CB8AC3E}">
        <p14:creationId xmlns:p14="http://schemas.microsoft.com/office/powerpoint/2010/main" val="384268016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19"/>
        <p:cNvGrpSpPr/>
        <p:nvPr/>
      </p:nvGrpSpPr>
      <p:grpSpPr>
        <a:xfrm>
          <a:off x="0" y="0"/>
          <a:ext cx="0" cy="0"/>
          <a:chOff x="0" y="0"/>
          <a:chExt cx="0" cy="0"/>
        </a:xfrm>
      </p:grpSpPr>
      <p:sp>
        <p:nvSpPr>
          <p:cNvPr id="1620" name="Google Shape;1620;p208"/>
          <p:cNvSpPr txBox="1"/>
          <p:nvPr/>
        </p:nvSpPr>
        <p:spPr>
          <a:xfrm>
            <a:off x="340659" y="-74646"/>
            <a:ext cx="10572874" cy="6801822"/>
          </a:xfrm>
          <a:prstGeom prst="rect">
            <a:avLst/>
          </a:prstGeom>
          <a:noFill/>
          <a:ln>
            <a:noFill/>
          </a:ln>
        </p:spPr>
        <p:txBody>
          <a:bodyPr spcFirstLastPara="1" wrap="square" lIns="45700" tIns="45700" rIns="45700" bIns="45700" anchor="t" anchorCtr="0">
            <a:spAutoFit/>
          </a:bodyPr>
          <a:lstStyle/>
          <a:p>
            <a:pPr lvl="0" algn="ctr">
              <a:buClr>
                <a:srgbClr val="18579B"/>
              </a:buClr>
              <a:buSzPts val="4400"/>
            </a:pPr>
            <a:r>
              <a:rPr lang="en-US" sz="4400" b="1" i="1" dirty="0" err="1">
                <a:solidFill>
                  <a:srgbClr val="18579B"/>
                </a:solidFill>
                <a:latin typeface="Calibri"/>
                <a:ea typeface="Calibri"/>
                <a:cs typeface="Calibri"/>
                <a:sym typeface="Calibri"/>
              </a:rPr>
              <a:t>Espectadores</a:t>
            </a:r>
            <a:r>
              <a:rPr lang="en-US" sz="4400" b="1" i="1" dirty="0">
                <a:solidFill>
                  <a:srgbClr val="18579B"/>
                </a:solidFill>
                <a:latin typeface="Calibri"/>
                <a:ea typeface="Calibri"/>
                <a:cs typeface="Calibri"/>
                <a:sym typeface="Calibri"/>
              </a:rPr>
              <a:t> y Coaching (</a:t>
            </a:r>
            <a:r>
              <a:rPr lang="en-US" sz="4400" b="1" i="1" dirty="0" err="1">
                <a:solidFill>
                  <a:srgbClr val="18579B"/>
                </a:solidFill>
                <a:latin typeface="Calibri"/>
                <a:ea typeface="Calibri"/>
                <a:cs typeface="Calibri"/>
                <a:sym typeface="Calibri"/>
              </a:rPr>
              <a:t>Aconsejar</a:t>
            </a:r>
            <a:r>
              <a:rPr lang="en-US" sz="4400" b="1" i="1" dirty="0">
                <a:solidFill>
                  <a:srgbClr val="18579B"/>
                </a:solidFill>
                <a:latin typeface="Calibri"/>
                <a:ea typeface="Calibri"/>
                <a:cs typeface="Calibri"/>
                <a:sym typeface="Calibri"/>
              </a:rPr>
              <a:t>) </a:t>
            </a:r>
          </a:p>
          <a:p>
            <a:pPr lvl="0" algn="ctr">
              <a:buClr>
                <a:srgbClr val="18579B"/>
              </a:buClr>
              <a:buSzPts val="4400"/>
            </a:pPr>
            <a:endParaRPr sz="1500" b="0" i="0" u="none" strike="noStrike" cap="none" dirty="0">
              <a:solidFill>
                <a:srgbClr val="000000"/>
              </a:solidFill>
              <a:latin typeface="Calibri"/>
              <a:ea typeface="Calibri"/>
              <a:cs typeface="Calibri"/>
              <a:sym typeface="Calibri"/>
            </a:endParaRPr>
          </a:p>
          <a:p>
            <a:pPr marL="903288" lvl="0" indent="-719138">
              <a:buClr>
                <a:srgbClr val="18579B"/>
              </a:buClr>
              <a:buSzPts val="3600"/>
              <a:buFont typeface="Arial"/>
              <a:buChar char="•"/>
            </a:pPr>
            <a:r>
              <a:rPr lang="es-ES" sz="3600" dirty="0">
                <a:solidFill>
                  <a:srgbClr val="18579B"/>
                </a:solidFill>
                <a:latin typeface="Calibri"/>
                <a:ea typeface="Calibri"/>
                <a:cs typeface="Calibri"/>
                <a:sym typeface="Calibri"/>
              </a:rPr>
              <a:t>Controlar a los espectadores </a:t>
            </a:r>
            <a:r>
              <a:rPr lang="es-ES" sz="3600" b="1" dirty="0">
                <a:solidFill>
                  <a:srgbClr val="FF0000"/>
                </a:solidFill>
                <a:latin typeface="Calibri"/>
                <a:ea typeface="Calibri"/>
                <a:cs typeface="Calibri"/>
                <a:sym typeface="Calibri"/>
              </a:rPr>
              <a:t>educadamente, pero con firmeza.</a:t>
            </a:r>
            <a:endParaRPr lang="es-ES" sz="3600" b="1" dirty="0">
              <a:solidFill>
                <a:srgbClr val="18579B"/>
              </a:solidFill>
              <a:latin typeface="Calibri"/>
              <a:ea typeface="Calibri"/>
              <a:cs typeface="Calibri"/>
              <a:sym typeface="Calibri"/>
            </a:endParaRPr>
          </a:p>
          <a:p>
            <a:pPr marL="903288" lvl="0" indent="-719138">
              <a:buClr>
                <a:srgbClr val="18579B"/>
              </a:buClr>
              <a:buSzPts val="3600"/>
              <a:buFont typeface="Arial"/>
              <a:buChar char="•"/>
            </a:pPr>
            <a:endParaRPr sz="1500" b="0" i="0" u="none" strike="noStrike" cap="none" dirty="0">
              <a:solidFill>
                <a:srgbClr val="000000"/>
              </a:solidFill>
              <a:latin typeface="Calibri"/>
              <a:ea typeface="Calibri"/>
              <a:cs typeface="Calibri"/>
              <a:sym typeface="Calibri"/>
            </a:endParaRPr>
          </a:p>
          <a:p>
            <a:pPr marL="903288" lvl="0" indent="-719138">
              <a:buClr>
                <a:srgbClr val="18579B"/>
              </a:buClr>
              <a:buSzPts val="3600"/>
              <a:buFont typeface="Arial"/>
              <a:buChar char="•"/>
            </a:pPr>
            <a:r>
              <a:rPr lang="en-US" sz="3600" b="0" i="0" u="none" strike="noStrike" cap="none" dirty="0">
                <a:solidFill>
                  <a:srgbClr val="18579B"/>
                </a:solidFill>
                <a:latin typeface="Calibri"/>
                <a:ea typeface="Calibri"/>
                <a:cs typeface="Calibri"/>
                <a:sym typeface="Calibri"/>
              </a:rPr>
              <a:t>Coaching </a:t>
            </a:r>
            <a:r>
              <a:rPr lang="es-ES" sz="3600" dirty="0">
                <a:solidFill>
                  <a:srgbClr val="18579B"/>
                </a:solidFill>
                <a:latin typeface="Calibri"/>
                <a:ea typeface="Calibri"/>
                <a:cs typeface="Calibri"/>
                <a:sym typeface="Calibri"/>
              </a:rPr>
              <a:t>Permitido </a:t>
            </a:r>
            <a:r>
              <a:rPr lang="es-ES" sz="3600" b="1" dirty="0">
                <a:solidFill>
                  <a:srgbClr val="FF0000"/>
                </a:solidFill>
                <a:latin typeface="Calibri"/>
                <a:ea typeface="Calibri"/>
                <a:cs typeface="Calibri"/>
                <a:sym typeface="Calibri"/>
              </a:rPr>
              <a:t>SOLO</a:t>
            </a:r>
            <a:r>
              <a:rPr lang="es-ES" sz="3600" dirty="0">
                <a:solidFill>
                  <a:srgbClr val="18579B"/>
                </a:solidFill>
                <a:latin typeface="Calibri"/>
                <a:ea typeface="Calibri"/>
                <a:cs typeface="Calibri"/>
                <a:sym typeface="Calibri"/>
              </a:rPr>
              <a:t> durante los tiempos muertos y entre juegos.</a:t>
            </a:r>
            <a:endParaRPr sz="3600" b="0" i="0" u="none" strike="noStrike" cap="none" dirty="0">
              <a:solidFill>
                <a:srgbClr val="FF0000"/>
              </a:solidFill>
              <a:latin typeface="Calibri"/>
              <a:ea typeface="Calibri"/>
              <a:cs typeface="Calibri"/>
              <a:sym typeface="Calibri"/>
            </a:endParaRPr>
          </a:p>
          <a:p>
            <a:pPr marL="903288" marR="0" lvl="0" indent="-592138" algn="l" rtl="0">
              <a:lnSpc>
                <a:spcPct val="100000"/>
              </a:lnSpc>
              <a:spcBef>
                <a:spcPts val="0"/>
              </a:spcBef>
              <a:spcAft>
                <a:spcPts val="0"/>
              </a:spcAft>
              <a:buClr>
                <a:srgbClr val="18579B"/>
              </a:buClr>
              <a:buSzPts val="2000"/>
              <a:buFont typeface="Arial"/>
              <a:buNone/>
            </a:pPr>
            <a:endParaRPr sz="1500" b="0" i="0" u="none" strike="noStrike" cap="none" dirty="0">
              <a:solidFill>
                <a:srgbClr val="18579B"/>
              </a:solidFill>
              <a:latin typeface="Calibri"/>
              <a:ea typeface="Calibri"/>
              <a:cs typeface="Calibri"/>
              <a:sym typeface="Calibri"/>
            </a:endParaRPr>
          </a:p>
          <a:p>
            <a:pPr marL="903288" lvl="0" indent="-719138">
              <a:buClr>
                <a:srgbClr val="18579B"/>
              </a:buClr>
              <a:buSzPts val="3600"/>
              <a:buFont typeface="Arial"/>
              <a:buChar char="•"/>
            </a:pPr>
            <a:r>
              <a:rPr lang="es-ES" sz="3600" dirty="0">
                <a:solidFill>
                  <a:srgbClr val="18579B"/>
                </a:solidFill>
                <a:latin typeface="Calibri"/>
                <a:ea typeface="Calibri"/>
                <a:cs typeface="Calibri"/>
                <a:sym typeface="Calibri"/>
              </a:rPr>
              <a:t>El coaching incluye instrucciones verbales, no verbales y electrónicas.</a:t>
            </a:r>
          </a:p>
          <a:p>
            <a:pPr marL="903288" lvl="0" indent="-719138">
              <a:buClr>
                <a:srgbClr val="18579B"/>
              </a:buClr>
              <a:buSzPts val="3600"/>
              <a:buFont typeface="Arial"/>
              <a:buChar char="•"/>
            </a:pPr>
            <a:endParaRPr lang="es-ES" sz="1500" dirty="0">
              <a:solidFill>
                <a:srgbClr val="18579B"/>
              </a:solidFill>
              <a:latin typeface="Calibri"/>
              <a:ea typeface="Calibri"/>
              <a:cs typeface="Calibri"/>
              <a:sym typeface="Calibri"/>
            </a:endParaRPr>
          </a:p>
          <a:p>
            <a:pPr marL="903288" lvl="0" indent="-719138">
              <a:buClr>
                <a:srgbClr val="18579B"/>
              </a:buClr>
              <a:buSzPts val="3600"/>
              <a:buFont typeface="Arial"/>
              <a:buChar char="•"/>
            </a:pPr>
            <a:r>
              <a:rPr lang="es-ES" sz="3600" b="0" i="0" u="none" strike="noStrike" cap="none" dirty="0">
                <a:solidFill>
                  <a:srgbClr val="18579B"/>
                </a:solidFill>
                <a:latin typeface="Calibri"/>
                <a:ea typeface="Calibri"/>
                <a:cs typeface="Calibri"/>
                <a:sym typeface="Calibri"/>
              </a:rPr>
              <a:t>Se </a:t>
            </a:r>
            <a:r>
              <a:rPr lang="es-ES" sz="3600" dirty="0">
                <a:solidFill>
                  <a:srgbClr val="18579B"/>
                </a:solidFill>
                <a:latin typeface="Calibri"/>
                <a:ea typeface="Calibri"/>
                <a:cs typeface="Calibri"/>
                <a:sym typeface="Calibri"/>
              </a:rPr>
              <a:t>castiga con una AV o una AT a juicio </a:t>
            </a:r>
            <a:r>
              <a:rPr lang="es-ES" sz="3600">
                <a:solidFill>
                  <a:srgbClr val="18579B"/>
                </a:solidFill>
                <a:latin typeface="Calibri"/>
                <a:ea typeface="Calibri"/>
                <a:cs typeface="Calibri"/>
                <a:sym typeface="Calibri"/>
              </a:rPr>
              <a:t>del árbitro.</a:t>
            </a:r>
            <a:endParaRPr sz="3600" b="0" i="0" u="none" strike="noStrike" cap="none" dirty="0">
              <a:solidFill>
                <a:srgbClr val="FF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3600"/>
              <a:buFont typeface="Source Sans Pro"/>
              <a:buNone/>
            </a:pPr>
            <a:endParaRPr sz="1600" b="0" i="0" u="none" strike="noStrike" cap="none" dirty="0">
              <a:solidFill>
                <a:srgbClr val="000000"/>
              </a:solidFill>
              <a:latin typeface="Calibri"/>
              <a:ea typeface="Calibri"/>
              <a:cs typeface="Calibri"/>
              <a:sym typeface="Calibri"/>
            </a:endParaRPr>
          </a:p>
          <a:p>
            <a:pPr lvl="0" algn="ctr">
              <a:buClr>
                <a:srgbClr val="FF0000"/>
              </a:buClr>
              <a:buSzPts val="2800"/>
            </a:pPr>
            <a:r>
              <a:rPr lang="es-ES" sz="3200" i="1" dirty="0">
                <a:solidFill>
                  <a:srgbClr val="FF0000"/>
                </a:solidFill>
                <a:latin typeface="Calibri"/>
                <a:ea typeface="Calibri"/>
                <a:cs typeface="Calibri"/>
                <a:sym typeface="Calibri"/>
              </a:rPr>
              <a:t>No permitir que los espectadores hagan coaching, hagan cantos de línea o interfieran con el partido de ninguna manera.</a:t>
            </a:r>
            <a:endParaRPr sz="3200" dirty="0"/>
          </a:p>
        </p:txBody>
      </p:sp>
      <p:sp>
        <p:nvSpPr>
          <p:cNvPr id="1621" name="Google Shape;1621;p208"/>
          <p:cNvSpPr txBox="1">
            <a:spLocks noGrp="1"/>
          </p:cNvSpPr>
          <p:nvPr>
            <p:ph type="sldNum" idx="12"/>
          </p:nvPr>
        </p:nvSpPr>
        <p:spPr>
          <a:xfrm>
            <a:off x="11238654" y="6135087"/>
            <a:ext cx="86190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186</a:t>
            </a:fld>
            <a:endParaRPr dirty="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sp>
        <p:nvSpPr>
          <p:cNvPr id="1626" name="Google Shape;1626;p209"/>
          <p:cNvSpPr txBox="1"/>
          <p:nvPr/>
        </p:nvSpPr>
        <p:spPr>
          <a:xfrm>
            <a:off x="568171" y="0"/>
            <a:ext cx="11283169" cy="655560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n-US" sz="4400" b="1" i="1" dirty="0" err="1">
                <a:solidFill>
                  <a:srgbClr val="18579B"/>
                </a:solidFill>
                <a:latin typeface="Calibri"/>
                <a:ea typeface="Calibri"/>
                <a:cs typeface="Calibri"/>
                <a:sym typeface="Calibri"/>
              </a:rPr>
              <a:t>Espectadores</a:t>
            </a:r>
            <a:r>
              <a:rPr lang="en-US" sz="4400" b="1" i="1" u="none" strike="noStrike" cap="none" dirty="0">
                <a:solidFill>
                  <a:srgbClr val="18579B"/>
                </a:solidFill>
                <a:latin typeface="Calibri"/>
                <a:ea typeface="Calibri"/>
                <a:cs typeface="Calibri"/>
                <a:sym typeface="Calibri"/>
              </a:rPr>
              <a:t> &amp; Coaching </a:t>
            </a:r>
            <a:endParaRPr dirty="0"/>
          </a:p>
          <a:p>
            <a:pPr marL="0" marR="0" lvl="0" indent="0" algn="l" rtl="0">
              <a:lnSpc>
                <a:spcPct val="100000"/>
              </a:lnSpc>
              <a:spcBef>
                <a:spcPts val="0"/>
              </a:spcBef>
              <a:spcAft>
                <a:spcPts val="0"/>
              </a:spcAft>
              <a:buClr>
                <a:srgbClr val="18579B"/>
              </a:buClr>
              <a:buSzPts val="1000"/>
              <a:buFont typeface="Source Sans Pro"/>
              <a:buNone/>
            </a:pPr>
            <a:endParaRPr sz="1000" b="0" i="0" u="none" strike="noStrike" cap="none" dirty="0">
              <a:solidFill>
                <a:srgbClr val="000000"/>
              </a:solidFill>
              <a:latin typeface="Calibri"/>
              <a:ea typeface="Calibri"/>
              <a:cs typeface="Calibri"/>
              <a:sym typeface="Calibri"/>
            </a:endParaRPr>
          </a:p>
          <a:p>
            <a:pPr marL="903288" marR="0" lvl="0" indent="-719138" algn="l" rtl="0">
              <a:lnSpc>
                <a:spcPct val="100000"/>
              </a:lnSpc>
              <a:spcBef>
                <a:spcPts val="0"/>
              </a:spcBef>
              <a:spcAft>
                <a:spcPts val="0"/>
              </a:spcAft>
              <a:buClr>
                <a:srgbClr val="FF0000"/>
              </a:buClr>
              <a:buSzPts val="2800"/>
              <a:buFont typeface="Arial"/>
              <a:buChar char="•"/>
            </a:pPr>
            <a:r>
              <a:rPr lang="en-US" sz="2800" b="1" i="1" u="none" strike="noStrike" cap="none" dirty="0" err="1">
                <a:solidFill>
                  <a:srgbClr val="FF0000"/>
                </a:solidFill>
                <a:latin typeface="Calibri"/>
                <a:ea typeface="Calibri"/>
                <a:cs typeface="Calibri"/>
                <a:sym typeface="Calibri"/>
              </a:rPr>
              <a:t>Ejemplos</a:t>
            </a:r>
            <a:r>
              <a:rPr lang="en-US" sz="2800" b="1" i="1" u="none" strike="noStrike" cap="none" dirty="0">
                <a:solidFill>
                  <a:srgbClr val="FF0000"/>
                </a:solidFill>
                <a:latin typeface="Calibri"/>
                <a:ea typeface="Calibri"/>
                <a:cs typeface="Calibri"/>
                <a:sym typeface="Calibri"/>
              </a:rPr>
              <a:t> de Coaching:</a:t>
            </a:r>
            <a:endParaRPr dirty="0"/>
          </a:p>
          <a:p>
            <a:pPr marL="184150" lvl="3">
              <a:buClr>
                <a:srgbClr val="18579B"/>
              </a:buClr>
              <a:buSzPts val="2800"/>
            </a:pPr>
            <a:r>
              <a:rPr lang="en-US" sz="2800" b="0" i="0" u="none" strike="noStrike" cap="none" dirty="0">
                <a:solidFill>
                  <a:srgbClr val="18579B"/>
                </a:solidFill>
                <a:latin typeface="Calibri"/>
                <a:ea typeface="Calibri"/>
                <a:cs typeface="Calibri"/>
                <a:sym typeface="Calibri"/>
              </a:rPr>
              <a:t>		</a:t>
            </a:r>
            <a:r>
              <a:rPr lang="en-US" sz="2800" dirty="0">
                <a:solidFill>
                  <a:srgbClr val="18579B"/>
                </a:solidFill>
                <a:latin typeface="Calibri"/>
                <a:ea typeface="Calibri"/>
                <a:cs typeface="Calibri"/>
                <a:sym typeface="Calibri"/>
              </a:rPr>
              <a:t>- “</a:t>
            </a:r>
            <a:r>
              <a:rPr lang="en-US" sz="2800" dirty="0" err="1">
                <a:solidFill>
                  <a:srgbClr val="18579B"/>
                </a:solidFill>
                <a:latin typeface="Calibri"/>
                <a:ea typeface="Calibri"/>
                <a:cs typeface="Calibri"/>
                <a:sym typeface="Calibri"/>
              </a:rPr>
              <a:t>Sube</a:t>
            </a:r>
            <a:r>
              <a:rPr lang="en-US" sz="2800" dirty="0">
                <a:solidFill>
                  <a:srgbClr val="18579B"/>
                </a:solidFill>
                <a:latin typeface="Calibri"/>
                <a:ea typeface="Calibri"/>
                <a:cs typeface="Calibri"/>
                <a:sym typeface="Calibri"/>
              </a:rPr>
              <a:t> a la </a:t>
            </a:r>
            <a:r>
              <a:rPr lang="en-US" sz="2800" dirty="0" err="1">
                <a:solidFill>
                  <a:srgbClr val="18579B"/>
                </a:solidFill>
                <a:latin typeface="Calibri"/>
                <a:ea typeface="Calibri"/>
                <a:cs typeface="Calibri"/>
                <a:sym typeface="Calibri"/>
              </a:rPr>
              <a:t>línea</a:t>
            </a:r>
            <a:r>
              <a:rPr lang="en-US" sz="2800" dirty="0">
                <a:solidFill>
                  <a:srgbClr val="18579B"/>
                </a:solidFill>
                <a:latin typeface="Calibri"/>
                <a:ea typeface="Calibri"/>
                <a:cs typeface="Calibri"/>
                <a:sym typeface="Calibri"/>
              </a:rPr>
              <a:t>”</a:t>
            </a:r>
            <a:endParaRPr dirty="0"/>
          </a:p>
          <a:p>
            <a:pPr marL="184150" marR="0" lvl="3" indent="0" algn="l" rtl="0">
              <a:lnSpc>
                <a:spcPct val="100000"/>
              </a:lnSpc>
              <a:spcBef>
                <a:spcPts val="0"/>
              </a:spcBef>
              <a:spcAft>
                <a:spcPts val="0"/>
              </a:spcAft>
              <a:buClr>
                <a:srgbClr val="18579B"/>
              </a:buClr>
              <a:buSzPts val="2800"/>
              <a:buFont typeface="Calibri"/>
              <a:buNone/>
            </a:pPr>
            <a:r>
              <a:rPr lang="en-US" sz="2800" b="0" i="0" u="none" strike="noStrike" cap="none" dirty="0">
                <a:solidFill>
                  <a:srgbClr val="18579B"/>
                </a:solidFill>
                <a:latin typeface="Calibri"/>
                <a:ea typeface="Calibri"/>
                <a:cs typeface="Calibri"/>
                <a:sym typeface="Calibri"/>
              </a:rPr>
              <a:t>		- “</a:t>
            </a:r>
            <a:r>
              <a:rPr lang="en-US" sz="2800" dirty="0" err="1">
                <a:solidFill>
                  <a:srgbClr val="18579B"/>
                </a:solidFill>
                <a:latin typeface="Calibri"/>
                <a:ea typeface="Calibri"/>
                <a:cs typeface="Calibri"/>
                <a:sym typeface="Calibri"/>
              </a:rPr>
              <a:t>Pide</a:t>
            </a:r>
            <a:r>
              <a:rPr lang="en-US" sz="2800" dirty="0">
                <a:solidFill>
                  <a:srgbClr val="18579B"/>
                </a:solidFill>
                <a:latin typeface="Calibri"/>
                <a:ea typeface="Calibri"/>
                <a:cs typeface="Calibri"/>
                <a:sym typeface="Calibri"/>
              </a:rPr>
              <a:t> </a:t>
            </a:r>
            <a:r>
              <a:rPr lang="en-US" sz="2800" dirty="0" err="1">
                <a:solidFill>
                  <a:srgbClr val="18579B"/>
                </a:solidFill>
                <a:latin typeface="Calibri"/>
                <a:ea typeface="Calibri"/>
                <a:cs typeface="Calibri"/>
                <a:sym typeface="Calibri"/>
              </a:rPr>
              <a:t>Tiempo</a:t>
            </a:r>
            <a:r>
              <a:rPr lang="en-US" sz="2800" dirty="0">
                <a:solidFill>
                  <a:srgbClr val="18579B"/>
                </a:solidFill>
                <a:latin typeface="Calibri"/>
                <a:ea typeface="Calibri"/>
                <a:cs typeface="Calibri"/>
                <a:sym typeface="Calibri"/>
              </a:rPr>
              <a:t> </a:t>
            </a:r>
            <a:r>
              <a:rPr lang="en-US" sz="2800" dirty="0" err="1">
                <a:solidFill>
                  <a:srgbClr val="18579B"/>
                </a:solidFill>
                <a:latin typeface="Calibri"/>
                <a:ea typeface="Calibri"/>
                <a:cs typeface="Calibri"/>
                <a:sym typeface="Calibri"/>
              </a:rPr>
              <a:t>Muerto</a:t>
            </a:r>
            <a:r>
              <a:rPr lang="en-US" sz="2800" b="0" i="0" u="none" strike="noStrike" cap="none" dirty="0">
                <a:solidFill>
                  <a:srgbClr val="18579B"/>
                </a:solidFill>
                <a:latin typeface="Calibri"/>
                <a:ea typeface="Calibri"/>
                <a:cs typeface="Calibri"/>
                <a:sym typeface="Calibri"/>
              </a:rPr>
              <a:t>”</a:t>
            </a:r>
            <a:endParaRPr dirty="0"/>
          </a:p>
          <a:p>
            <a:pPr marL="184150" marR="0" lvl="3" indent="0" algn="l" rtl="0">
              <a:lnSpc>
                <a:spcPct val="100000"/>
              </a:lnSpc>
              <a:spcBef>
                <a:spcPts val="0"/>
              </a:spcBef>
              <a:spcAft>
                <a:spcPts val="0"/>
              </a:spcAft>
              <a:buClr>
                <a:srgbClr val="18579B"/>
              </a:buClr>
              <a:buSzPts val="2800"/>
              <a:buFont typeface="Calibri"/>
              <a:buNone/>
            </a:pPr>
            <a:r>
              <a:rPr lang="en-US" sz="2800" b="0" i="0" u="none" strike="noStrike" cap="none" dirty="0">
                <a:solidFill>
                  <a:srgbClr val="18579B"/>
                </a:solidFill>
                <a:latin typeface="Calibri"/>
                <a:ea typeface="Calibri"/>
                <a:cs typeface="Calibri"/>
                <a:sym typeface="Calibri"/>
              </a:rPr>
              <a:t>                     - “</a:t>
            </a:r>
            <a:r>
              <a:rPr lang="en-US" sz="2800" dirty="0" err="1">
                <a:solidFill>
                  <a:srgbClr val="18579B"/>
                </a:solidFill>
                <a:latin typeface="Calibri"/>
                <a:ea typeface="Calibri"/>
                <a:cs typeface="Calibri"/>
                <a:sym typeface="Calibri"/>
              </a:rPr>
              <a:t>Juégale</a:t>
            </a:r>
            <a:r>
              <a:rPr lang="en-US" sz="2800" dirty="0">
                <a:solidFill>
                  <a:srgbClr val="18579B"/>
                </a:solidFill>
                <a:latin typeface="Calibri"/>
                <a:ea typeface="Calibri"/>
                <a:cs typeface="Calibri"/>
                <a:sym typeface="Calibri"/>
              </a:rPr>
              <a:t> al </a:t>
            </a:r>
            <a:r>
              <a:rPr lang="en-US" sz="2800" dirty="0" err="1">
                <a:solidFill>
                  <a:srgbClr val="18579B"/>
                </a:solidFill>
                <a:latin typeface="Calibri"/>
                <a:ea typeface="Calibri"/>
                <a:cs typeface="Calibri"/>
                <a:sym typeface="Calibri"/>
              </a:rPr>
              <a:t>revés</a:t>
            </a:r>
            <a:r>
              <a:rPr lang="en-US" sz="2800" b="0" i="0" u="none" strike="noStrike" cap="none" dirty="0">
                <a:solidFill>
                  <a:srgbClr val="18579B"/>
                </a:solidFill>
                <a:latin typeface="Calibri"/>
                <a:ea typeface="Calibri"/>
                <a:cs typeface="Calibri"/>
                <a:sym typeface="Calibri"/>
              </a:rPr>
              <a:t>”</a:t>
            </a:r>
            <a:endParaRPr dirty="0"/>
          </a:p>
          <a:p>
            <a:pPr marL="184150" marR="0" lvl="3" indent="0" algn="l" rtl="0">
              <a:lnSpc>
                <a:spcPct val="100000"/>
              </a:lnSpc>
              <a:spcBef>
                <a:spcPts val="0"/>
              </a:spcBef>
              <a:spcAft>
                <a:spcPts val="0"/>
              </a:spcAft>
              <a:buClr>
                <a:srgbClr val="18579B"/>
              </a:buClr>
              <a:buSzPts val="2800"/>
              <a:buFont typeface="Calibri"/>
              <a:buNone/>
            </a:pPr>
            <a:r>
              <a:rPr lang="en-US" sz="2800" b="0" i="0" u="none" strike="noStrike" cap="none" dirty="0">
                <a:solidFill>
                  <a:srgbClr val="18579B"/>
                </a:solidFill>
                <a:latin typeface="Calibri"/>
                <a:ea typeface="Calibri"/>
                <a:cs typeface="Calibri"/>
                <a:sym typeface="Calibri"/>
              </a:rPr>
              <a:t>                     - “</a:t>
            </a:r>
            <a:r>
              <a:rPr lang="en-US" sz="2800" dirty="0" err="1">
                <a:solidFill>
                  <a:srgbClr val="18579B"/>
                </a:solidFill>
                <a:latin typeface="Calibri"/>
                <a:ea typeface="Calibri"/>
                <a:cs typeface="Calibri"/>
                <a:sym typeface="Calibri"/>
              </a:rPr>
              <a:t>Tira</a:t>
            </a:r>
            <a:r>
              <a:rPr lang="en-US" sz="2800" dirty="0">
                <a:solidFill>
                  <a:srgbClr val="18579B"/>
                </a:solidFill>
                <a:latin typeface="Calibri"/>
                <a:ea typeface="Calibri"/>
                <a:cs typeface="Calibri"/>
                <a:sym typeface="Calibri"/>
              </a:rPr>
              <a:t> al </a:t>
            </a:r>
            <a:r>
              <a:rPr lang="en-US" sz="2800" dirty="0" err="1">
                <a:solidFill>
                  <a:srgbClr val="18579B"/>
                </a:solidFill>
                <a:latin typeface="Calibri"/>
                <a:ea typeface="Calibri"/>
                <a:cs typeface="Calibri"/>
                <a:sym typeface="Calibri"/>
              </a:rPr>
              <a:t>centro</a:t>
            </a:r>
            <a:r>
              <a:rPr lang="en-US" sz="2800" b="0" i="0" u="none" strike="noStrike" cap="none" dirty="0">
                <a:solidFill>
                  <a:srgbClr val="18579B"/>
                </a:solidFill>
                <a:latin typeface="Calibri"/>
                <a:ea typeface="Calibri"/>
                <a:cs typeface="Calibri"/>
                <a:sym typeface="Calibri"/>
              </a:rPr>
              <a:t>”</a:t>
            </a:r>
            <a:endParaRPr dirty="0"/>
          </a:p>
          <a:p>
            <a:pPr marL="184150" marR="0" lvl="3" indent="0" algn="l" rtl="0">
              <a:lnSpc>
                <a:spcPct val="100000"/>
              </a:lnSpc>
              <a:spcBef>
                <a:spcPts val="0"/>
              </a:spcBef>
              <a:spcAft>
                <a:spcPts val="0"/>
              </a:spcAft>
              <a:buClr>
                <a:srgbClr val="18579B"/>
              </a:buClr>
              <a:buSzPts val="2800"/>
              <a:buFont typeface="Calibri"/>
              <a:buNone/>
            </a:pPr>
            <a:r>
              <a:rPr lang="en-US" sz="2800" b="0" i="0" u="none" strike="noStrike" cap="none" dirty="0">
                <a:solidFill>
                  <a:srgbClr val="18579B"/>
                </a:solidFill>
                <a:latin typeface="Calibri"/>
                <a:ea typeface="Calibri"/>
                <a:cs typeface="Calibri"/>
                <a:sym typeface="Calibri"/>
              </a:rPr>
              <a:t>                     - “</a:t>
            </a:r>
            <a:r>
              <a:rPr lang="en-US" sz="2800" b="0" i="0" u="none" strike="noStrike" cap="none" dirty="0" err="1">
                <a:solidFill>
                  <a:srgbClr val="18579B"/>
                </a:solidFill>
                <a:latin typeface="Calibri"/>
                <a:ea typeface="Calibri"/>
                <a:cs typeface="Calibri"/>
                <a:sym typeface="Calibri"/>
              </a:rPr>
              <a:t>Tómate</a:t>
            </a:r>
            <a:r>
              <a:rPr lang="en-US" sz="2800" b="0" i="0" u="none" strike="noStrike" cap="none" dirty="0">
                <a:solidFill>
                  <a:srgbClr val="18579B"/>
                </a:solidFill>
                <a:latin typeface="Calibri"/>
                <a:ea typeface="Calibri"/>
                <a:cs typeface="Calibri"/>
                <a:sym typeface="Calibri"/>
              </a:rPr>
              <a:t> </a:t>
            </a:r>
            <a:r>
              <a:rPr lang="en-US" sz="2800" b="0" i="0" u="none" strike="noStrike" cap="none" dirty="0" err="1">
                <a:solidFill>
                  <a:srgbClr val="18579B"/>
                </a:solidFill>
                <a:latin typeface="Calibri"/>
                <a:ea typeface="Calibri"/>
                <a:cs typeface="Calibri"/>
                <a:sym typeface="Calibri"/>
              </a:rPr>
              <a:t>tu</a:t>
            </a:r>
            <a:r>
              <a:rPr lang="en-US" sz="2800" b="0" i="0" u="none" strike="noStrike" cap="none" dirty="0">
                <a:solidFill>
                  <a:srgbClr val="18579B"/>
                </a:solidFill>
                <a:latin typeface="Calibri"/>
                <a:ea typeface="Calibri"/>
                <a:cs typeface="Calibri"/>
                <a:sym typeface="Calibri"/>
              </a:rPr>
              <a:t> </a:t>
            </a:r>
            <a:r>
              <a:rPr lang="en-US" sz="2800" b="0" i="0" u="none" strike="noStrike" cap="none" dirty="0" err="1">
                <a:solidFill>
                  <a:srgbClr val="18579B"/>
                </a:solidFill>
                <a:latin typeface="Calibri"/>
                <a:ea typeface="Calibri"/>
                <a:cs typeface="Calibri"/>
                <a:sym typeface="Calibri"/>
              </a:rPr>
              <a:t>tiempo</a:t>
            </a:r>
            <a:r>
              <a:rPr lang="en-US" sz="2800" b="0" i="0" u="none" strike="noStrike" cap="none" dirty="0">
                <a:solidFill>
                  <a:srgbClr val="18579B"/>
                </a:solidFill>
                <a:latin typeface="Calibri"/>
                <a:ea typeface="Calibri"/>
                <a:cs typeface="Calibri"/>
                <a:sym typeface="Calibri"/>
              </a:rPr>
              <a:t>”</a:t>
            </a:r>
            <a:endParaRPr dirty="0"/>
          </a:p>
          <a:p>
            <a:pPr marL="184150" marR="0" lvl="3" indent="0" algn="l" rtl="0">
              <a:lnSpc>
                <a:spcPct val="100000"/>
              </a:lnSpc>
              <a:spcBef>
                <a:spcPts val="0"/>
              </a:spcBef>
              <a:spcAft>
                <a:spcPts val="0"/>
              </a:spcAft>
              <a:buClr>
                <a:srgbClr val="18579B"/>
              </a:buClr>
              <a:buSzPts val="2800"/>
              <a:buFont typeface="Calibri"/>
              <a:buNone/>
            </a:pPr>
            <a:r>
              <a:rPr lang="en-US" sz="2800" b="0" i="0" u="none" strike="noStrike" cap="none" dirty="0">
                <a:solidFill>
                  <a:srgbClr val="18579B"/>
                </a:solidFill>
                <a:latin typeface="Calibri"/>
                <a:ea typeface="Calibri"/>
                <a:cs typeface="Calibri"/>
                <a:sym typeface="Calibri"/>
              </a:rPr>
              <a:t>                     - “</a:t>
            </a:r>
            <a:r>
              <a:rPr lang="en-US" sz="2800" dirty="0" err="1">
                <a:solidFill>
                  <a:srgbClr val="18579B"/>
                </a:solidFill>
                <a:latin typeface="Calibri"/>
                <a:ea typeface="Calibri"/>
                <a:cs typeface="Calibri"/>
                <a:sym typeface="Calibri"/>
              </a:rPr>
              <a:t>Juega</a:t>
            </a:r>
            <a:r>
              <a:rPr lang="en-US" sz="2800" dirty="0">
                <a:solidFill>
                  <a:srgbClr val="18579B"/>
                </a:solidFill>
                <a:latin typeface="Calibri"/>
                <a:ea typeface="Calibri"/>
                <a:cs typeface="Calibri"/>
                <a:sym typeface="Calibri"/>
              </a:rPr>
              <a:t> </a:t>
            </a:r>
            <a:r>
              <a:rPr lang="en-US" sz="2800" dirty="0" err="1">
                <a:solidFill>
                  <a:srgbClr val="18579B"/>
                </a:solidFill>
                <a:latin typeface="Calibri"/>
                <a:ea typeface="Calibri"/>
                <a:cs typeface="Calibri"/>
                <a:sym typeface="Calibri"/>
              </a:rPr>
              <a:t>blando</a:t>
            </a:r>
            <a:r>
              <a:rPr lang="en-US" sz="2800" b="0" i="0" u="none" strike="noStrike" cap="none" dirty="0">
                <a:solidFill>
                  <a:srgbClr val="18579B"/>
                </a:solidFill>
                <a:latin typeface="Calibri"/>
                <a:ea typeface="Calibri"/>
                <a:cs typeface="Calibri"/>
                <a:sym typeface="Calibri"/>
              </a:rPr>
              <a:t>”</a:t>
            </a:r>
            <a:endParaRPr sz="2800" b="0" i="0" u="none" strike="noStrike" cap="none" dirty="0">
              <a:solidFill>
                <a:srgbClr val="FF0000"/>
              </a:solidFill>
              <a:latin typeface="Calibri"/>
              <a:ea typeface="Calibri"/>
              <a:cs typeface="Calibri"/>
              <a:sym typeface="Calibri"/>
            </a:endParaRPr>
          </a:p>
          <a:p>
            <a:pPr marL="903288" marR="0" lvl="0" indent="-655638" algn="l" rtl="0">
              <a:lnSpc>
                <a:spcPct val="100000"/>
              </a:lnSpc>
              <a:spcBef>
                <a:spcPts val="0"/>
              </a:spcBef>
              <a:spcAft>
                <a:spcPts val="0"/>
              </a:spcAft>
              <a:buClr>
                <a:srgbClr val="18579B"/>
              </a:buClr>
              <a:buSzPts val="1000"/>
              <a:buFont typeface="Arial"/>
              <a:buNone/>
            </a:pPr>
            <a:endParaRPr sz="1000" b="0" i="0" u="none" strike="noStrike" cap="none" dirty="0">
              <a:solidFill>
                <a:srgbClr val="000000"/>
              </a:solidFill>
              <a:latin typeface="Calibri"/>
              <a:ea typeface="Calibri"/>
              <a:cs typeface="Calibri"/>
              <a:sym typeface="Calibri"/>
            </a:endParaRPr>
          </a:p>
          <a:p>
            <a:pPr marL="903288" lvl="0" indent="-719138">
              <a:buClr>
                <a:srgbClr val="FF0000"/>
              </a:buClr>
              <a:buSzPts val="2800"/>
              <a:buFont typeface="Arial"/>
              <a:buChar char="•"/>
            </a:pPr>
            <a:r>
              <a:rPr lang="es-ES" sz="2800" b="1" i="1" dirty="0">
                <a:solidFill>
                  <a:srgbClr val="FF0000"/>
                </a:solidFill>
                <a:latin typeface="Calibri"/>
                <a:ea typeface="Calibri"/>
                <a:cs typeface="Calibri"/>
                <a:sym typeface="Calibri"/>
              </a:rPr>
              <a:t>Ejemplos de comentarios que no constituyen</a:t>
            </a:r>
            <a:r>
              <a:rPr lang="en-US" sz="2800" b="1" i="1" u="none" strike="noStrike" cap="none" dirty="0">
                <a:solidFill>
                  <a:srgbClr val="FF0000"/>
                </a:solidFill>
                <a:latin typeface="Calibri"/>
                <a:ea typeface="Calibri"/>
                <a:cs typeface="Calibri"/>
                <a:sym typeface="Calibri"/>
              </a:rPr>
              <a:t> coaching: </a:t>
            </a:r>
            <a:endParaRPr dirty="0"/>
          </a:p>
          <a:p>
            <a:pPr marL="184150" marR="0" lvl="0" indent="0" algn="l" rtl="0">
              <a:lnSpc>
                <a:spcPct val="100000"/>
              </a:lnSpc>
              <a:spcBef>
                <a:spcPts val="0"/>
              </a:spcBef>
              <a:spcAft>
                <a:spcPts val="0"/>
              </a:spcAft>
              <a:buClr>
                <a:srgbClr val="18579B"/>
              </a:buClr>
              <a:buSzPts val="2800"/>
              <a:buFont typeface="Calibri"/>
              <a:buNone/>
            </a:pPr>
            <a:r>
              <a:rPr lang="en-US" sz="2800" b="0" i="0" u="none" strike="noStrike" cap="none" dirty="0">
                <a:solidFill>
                  <a:srgbClr val="18579B"/>
                </a:solidFill>
                <a:latin typeface="Calibri"/>
                <a:ea typeface="Calibri"/>
                <a:cs typeface="Calibri"/>
                <a:sym typeface="Calibri"/>
              </a:rPr>
              <a:t>                     - “Gran golpe”</a:t>
            </a:r>
            <a:endParaRPr dirty="0"/>
          </a:p>
          <a:p>
            <a:pPr marL="184150" marR="0" lvl="0" indent="0" algn="l" rtl="0">
              <a:lnSpc>
                <a:spcPct val="100000"/>
              </a:lnSpc>
              <a:spcBef>
                <a:spcPts val="0"/>
              </a:spcBef>
              <a:spcAft>
                <a:spcPts val="0"/>
              </a:spcAft>
              <a:buClr>
                <a:srgbClr val="18579B"/>
              </a:buClr>
              <a:buSzPts val="2800"/>
              <a:buFont typeface="Calibri"/>
              <a:buNone/>
            </a:pPr>
            <a:r>
              <a:rPr lang="en-US" sz="2800" b="0" i="0" u="none" strike="noStrike" cap="none" dirty="0">
                <a:solidFill>
                  <a:srgbClr val="18579B"/>
                </a:solidFill>
                <a:latin typeface="Calibri"/>
                <a:ea typeface="Calibri"/>
                <a:cs typeface="Calibri"/>
                <a:sym typeface="Calibri"/>
              </a:rPr>
              <a:t>                     - “</a:t>
            </a:r>
            <a:r>
              <a:rPr lang="en-US" sz="2800" dirty="0" err="1">
                <a:solidFill>
                  <a:srgbClr val="18579B"/>
                </a:solidFill>
                <a:latin typeface="Calibri"/>
                <a:ea typeface="Calibri"/>
                <a:cs typeface="Calibri"/>
                <a:sym typeface="Calibri"/>
              </a:rPr>
              <a:t>Sigue</a:t>
            </a:r>
            <a:r>
              <a:rPr lang="en-US" sz="2800" dirty="0">
                <a:solidFill>
                  <a:srgbClr val="18579B"/>
                </a:solidFill>
                <a:latin typeface="Calibri"/>
                <a:ea typeface="Calibri"/>
                <a:cs typeface="Calibri"/>
                <a:sym typeface="Calibri"/>
              </a:rPr>
              <a:t> </a:t>
            </a:r>
            <a:r>
              <a:rPr lang="en-US" sz="2800" dirty="0" err="1">
                <a:solidFill>
                  <a:srgbClr val="18579B"/>
                </a:solidFill>
                <a:latin typeface="Calibri"/>
                <a:ea typeface="Calibri"/>
                <a:cs typeface="Calibri"/>
                <a:sym typeface="Calibri"/>
              </a:rPr>
              <a:t>así</a:t>
            </a:r>
            <a:r>
              <a:rPr lang="en-US" sz="2800" b="0" i="0" u="none" strike="noStrike" cap="none" dirty="0">
                <a:solidFill>
                  <a:srgbClr val="18579B"/>
                </a:solidFill>
                <a:latin typeface="Calibri"/>
                <a:ea typeface="Calibri"/>
                <a:cs typeface="Calibri"/>
                <a:sym typeface="Calibri"/>
              </a:rPr>
              <a:t>”</a:t>
            </a:r>
            <a:endParaRPr dirty="0"/>
          </a:p>
          <a:p>
            <a:pPr marL="184150" marR="0" lvl="0" indent="0" algn="l" rtl="0">
              <a:lnSpc>
                <a:spcPct val="100000"/>
              </a:lnSpc>
              <a:spcBef>
                <a:spcPts val="0"/>
              </a:spcBef>
              <a:spcAft>
                <a:spcPts val="0"/>
              </a:spcAft>
              <a:buClr>
                <a:srgbClr val="18579B"/>
              </a:buClr>
              <a:buSzPts val="2800"/>
              <a:buFont typeface="Calibri"/>
              <a:buNone/>
            </a:pPr>
            <a:r>
              <a:rPr lang="en-US" sz="2800" b="0" i="0" u="none" strike="noStrike" cap="none" dirty="0">
                <a:solidFill>
                  <a:srgbClr val="18579B"/>
                </a:solidFill>
                <a:latin typeface="Calibri"/>
                <a:ea typeface="Calibri"/>
                <a:cs typeface="Calibri"/>
                <a:sym typeface="Calibri"/>
              </a:rPr>
              <a:t>                     - “</a:t>
            </a:r>
            <a:r>
              <a:rPr lang="en-US" sz="2800" dirty="0" err="1">
                <a:solidFill>
                  <a:srgbClr val="18579B"/>
                </a:solidFill>
                <a:latin typeface="Calibri"/>
                <a:ea typeface="Calibri"/>
                <a:cs typeface="Calibri"/>
                <a:sym typeface="Calibri"/>
              </a:rPr>
              <a:t>Puedes</a:t>
            </a:r>
            <a:r>
              <a:rPr lang="en-US" sz="2800" dirty="0">
                <a:solidFill>
                  <a:srgbClr val="18579B"/>
                </a:solidFill>
                <a:latin typeface="Calibri"/>
                <a:ea typeface="Calibri"/>
                <a:cs typeface="Calibri"/>
                <a:sym typeface="Calibri"/>
              </a:rPr>
              <a:t> </a:t>
            </a:r>
            <a:r>
              <a:rPr lang="en-US" sz="2800" dirty="0" err="1">
                <a:solidFill>
                  <a:srgbClr val="18579B"/>
                </a:solidFill>
                <a:latin typeface="Calibri"/>
                <a:ea typeface="Calibri"/>
                <a:cs typeface="Calibri"/>
                <a:sym typeface="Calibri"/>
              </a:rPr>
              <a:t>hacerlo</a:t>
            </a:r>
            <a:r>
              <a:rPr lang="en-US" sz="2800" b="0" i="0" u="none" strike="noStrike" cap="none" dirty="0">
                <a:solidFill>
                  <a:srgbClr val="18579B"/>
                </a:solidFill>
                <a:latin typeface="Calibri"/>
                <a:ea typeface="Calibri"/>
                <a:cs typeface="Calibri"/>
                <a:sym typeface="Calibri"/>
              </a:rPr>
              <a:t>”</a:t>
            </a:r>
            <a:endParaRPr dirty="0"/>
          </a:p>
          <a:p>
            <a:pPr marL="184150" marR="0" lvl="0" indent="0" algn="l" rtl="0">
              <a:lnSpc>
                <a:spcPct val="100000"/>
              </a:lnSpc>
              <a:spcBef>
                <a:spcPts val="0"/>
              </a:spcBef>
              <a:spcAft>
                <a:spcPts val="0"/>
              </a:spcAft>
              <a:buClr>
                <a:srgbClr val="18579B"/>
              </a:buClr>
              <a:buSzPts val="2800"/>
              <a:buFont typeface="Calibri"/>
              <a:buNone/>
            </a:pPr>
            <a:r>
              <a:rPr lang="en-US" sz="2800" b="0" i="0" u="none" strike="noStrike" cap="none" dirty="0">
                <a:solidFill>
                  <a:srgbClr val="18579B"/>
                </a:solidFill>
                <a:latin typeface="Calibri"/>
                <a:ea typeface="Calibri"/>
                <a:cs typeface="Calibri"/>
                <a:sym typeface="Calibri"/>
              </a:rPr>
              <a:t>                     - “</a:t>
            </a:r>
            <a:r>
              <a:rPr lang="en-US" sz="2800" dirty="0" err="1">
                <a:solidFill>
                  <a:srgbClr val="18579B"/>
                </a:solidFill>
                <a:latin typeface="Calibri"/>
                <a:ea typeface="Calibri"/>
                <a:cs typeface="Calibri"/>
                <a:sym typeface="Calibri"/>
              </a:rPr>
              <a:t>Vamos</a:t>
            </a:r>
            <a:r>
              <a:rPr lang="en-US" sz="2800" b="0" i="0" u="none" strike="noStrike" cap="none" dirty="0">
                <a:solidFill>
                  <a:srgbClr val="18579B"/>
                </a:solidFill>
                <a:latin typeface="Calibri"/>
                <a:ea typeface="Calibri"/>
                <a:cs typeface="Calibri"/>
                <a:sym typeface="Calibri"/>
              </a:rPr>
              <a:t>”</a:t>
            </a:r>
            <a:endParaRPr dirty="0"/>
          </a:p>
          <a:p>
            <a:pPr marL="457200" marR="0" lvl="0" indent="-330200" algn="l" rtl="0">
              <a:lnSpc>
                <a:spcPct val="100000"/>
              </a:lnSpc>
              <a:spcBef>
                <a:spcPts val="0"/>
              </a:spcBef>
              <a:spcAft>
                <a:spcPts val="0"/>
              </a:spcAft>
              <a:buClr>
                <a:srgbClr val="18579B"/>
              </a:buClr>
              <a:buSzPts val="2000"/>
              <a:buFont typeface="Arial"/>
              <a:buNone/>
            </a:pPr>
            <a:endParaRPr sz="2000" b="0" i="0" u="none" strike="noStrike" cap="none" dirty="0">
              <a:solidFill>
                <a:srgbClr val="000000"/>
              </a:solidFill>
              <a:latin typeface="Calibri"/>
              <a:ea typeface="Calibri"/>
              <a:cs typeface="Calibri"/>
              <a:sym typeface="Calibri"/>
            </a:endParaRPr>
          </a:p>
        </p:txBody>
      </p:sp>
      <p:sp>
        <p:nvSpPr>
          <p:cNvPr id="1627" name="Google Shape;1627;p209"/>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187</a:t>
            </a:fld>
            <a:endParaRPr dirty="0"/>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26"/>
        <p:cNvGrpSpPr/>
        <p:nvPr/>
      </p:nvGrpSpPr>
      <p:grpSpPr>
        <a:xfrm>
          <a:off x="0" y="0"/>
          <a:ext cx="0" cy="0"/>
          <a:chOff x="0" y="0"/>
          <a:chExt cx="0" cy="0"/>
        </a:xfrm>
      </p:grpSpPr>
      <p:sp>
        <p:nvSpPr>
          <p:cNvPr id="1827" name="Google Shape;1827;p238"/>
          <p:cNvSpPr txBox="1">
            <a:spLocks noGrp="1"/>
          </p:cNvSpPr>
          <p:nvPr>
            <p:ph type="body" idx="1"/>
          </p:nvPr>
        </p:nvSpPr>
        <p:spPr>
          <a:xfrm>
            <a:off x="165463" y="0"/>
            <a:ext cx="12026537" cy="914522"/>
          </a:xfrm>
          <a:prstGeom prst="rect">
            <a:avLst/>
          </a:prstGeom>
          <a:noFill/>
          <a:ln>
            <a:noFill/>
          </a:ln>
        </p:spPr>
        <p:txBody>
          <a:bodyPr spcFirstLastPara="1" wrap="square" lIns="45700" tIns="45700" rIns="45700" bIns="45700" anchor="t" anchorCtr="0">
            <a:normAutofit/>
          </a:bodyPr>
          <a:lstStyle/>
          <a:p>
            <a:pPr marL="349250" lvl="0" indent="-349250" algn="ctr" rtl="0">
              <a:lnSpc>
                <a:spcPct val="100000"/>
              </a:lnSpc>
              <a:spcBef>
                <a:spcPts val="0"/>
              </a:spcBef>
              <a:spcAft>
                <a:spcPts val="0"/>
              </a:spcAft>
              <a:buSzPts val="4840"/>
              <a:buFont typeface="Calibri"/>
              <a:buNone/>
            </a:pPr>
            <a:r>
              <a:rPr lang="es-ES" sz="4400" b="1" i="1" dirty="0">
                <a:solidFill>
                  <a:srgbClr val="18579B"/>
                </a:solidFill>
                <a:latin typeface="Calibri"/>
                <a:ea typeface="Calibri"/>
                <a:cs typeface="Calibri"/>
                <a:sym typeface="Calibri"/>
              </a:rPr>
              <a:t>Retirada del Partido (</a:t>
            </a:r>
            <a:r>
              <a:rPr lang="es-ES" sz="4400" b="1" i="1" dirty="0" err="1">
                <a:solidFill>
                  <a:srgbClr val="18579B"/>
                </a:solidFill>
                <a:latin typeface="Calibri"/>
                <a:ea typeface="Calibri"/>
                <a:cs typeface="Calibri"/>
                <a:sym typeface="Calibri"/>
              </a:rPr>
              <a:t>Retirement</a:t>
            </a:r>
            <a:r>
              <a:rPr lang="es-ES" sz="4400" b="1" i="1" dirty="0">
                <a:solidFill>
                  <a:srgbClr val="18579B"/>
                </a:solidFill>
                <a:latin typeface="Calibri"/>
                <a:ea typeface="Calibri"/>
                <a:cs typeface="Calibri"/>
                <a:sym typeface="Calibri"/>
              </a:rPr>
              <a:t>)</a:t>
            </a:r>
            <a:endParaRPr dirty="0"/>
          </a:p>
          <a:p>
            <a:pPr marL="349250" lvl="0" indent="-349250" algn="ctr" rtl="0">
              <a:lnSpc>
                <a:spcPct val="100000"/>
              </a:lnSpc>
              <a:spcBef>
                <a:spcPts val="600"/>
              </a:spcBef>
              <a:spcAft>
                <a:spcPts val="0"/>
              </a:spcAft>
              <a:buSzPts val="3520"/>
              <a:buFont typeface="Calibri"/>
              <a:buNone/>
            </a:pPr>
            <a:endParaRPr sz="3200" dirty="0">
              <a:solidFill>
                <a:srgbClr val="18579B"/>
              </a:solidFill>
              <a:latin typeface="Calibri"/>
              <a:ea typeface="Calibri"/>
              <a:cs typeface="Calibri"/>
              <a:sym typeface="Calibri"/>
            </a:endParaRPr>
          </a:p>
        </p:txBody>
      </p:sp>
      <p:sp>
        <p:nvSpPr>
          <p:cNvPr id="1828" name="Google Shape;1828;p238"/>
          <p:cNvSpPr txBox="1">
            <a:spLocks noGrp="1"/>
          </p:cNvSpPr>
          <p:nvPr>
            <p:ph type="sldNum" idx="12"/>
          </p:nvPr>
        </p:nvSpPr>
        <p:spPr>
          <a:xfrm>
            <a:off x="11238655" y="6135087"/>
            <a:ext cx="787882"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188</a:t>
            </a:fld>
            <a:endParaRPr dirty="0"/>
          </a:p>
        </p:txBody>
      </p:sp>
      <p:sp>
        <p:nvSpPr>
          <p:cNvPr id="1829" name="Google Shape;1829;p238"/>
          <p:cNvSpPr txBox="1"/>
          <p:nvPr/>
        </p:nvSpPr>
        <p:spPr>
          <a:xfrm>
            <a:off x="165463" y="914522"/>
            <a:ext cx="11721737" cy="5447605"/>
          </a:xfrm>
          <a:prstGeom prst="rect">
            <a:avLst/>
          </a:prstGeom>
          <a:noFill/>
          <a:ln>
            <a:noFill/>
          </a:ln>
        </p:spPr>
        <p:txBody>
          <a:bodyPr spcFirstLastPara="1" wrap="square" lIns="45700" tIns="45700" rIns="45700" bIns="45700" anchor="t" anchorCtr="0">
            <a:spAutoFit/>
          </a:bodyPr>
          <a:lstStyle/>
          <a:p>
            <a:pPr marL="457200" lvl="0" indent="-457200">
              <a:buSzPts val="2800"/>
              <a:buFont typeface="Arial"/>
              <a:buChar char="•"/>
            </a:pPr>
            <a:r>
              <a:rPr lang="es-ES" sz="3200" dirty="0">
                <a:latin typeface="Source Sans Pro"/>
                <a:ea typeface="Source Sans Pro"/>
                <a:cs typeface="Source Sans Pro"/>
                <a:sym typeface="Source Sans Pro"/>
              </a:rPr>
              <a:t>Un jugador o equipo pueden decidir retirarse de un partido debido a </a:t>
            </a:r>
            <a:r>
              <a:rPr lang="es-ES" sz="3200" dirty="0">
                <a:solidFill>
                  <a:srgbClr val="FF0000"/>
                </a:solidFill>
                <a:latin typeface="Source Sans Pro"/>
                <a:ea typeface="Source Sans Pro"/>
                <a:cs typeface="Source Sans Pro"/>
                <a:sym typeface="Source Sans Pro"/>
              </a:rPr>
              <a:t>problemas médicos u otras circunstancias.</a:t>
            </a:r>
            <a:endParaRPr sz="3200" dirty="0">
              <a:solidFill>
                <a:srgbClr val="FF0000"/>
              </a:solidFill>
            </a:endParaRPr>
          </a:p>
          <a:p>
            <a:pPr marL="457200" marR="0" lvl="0" indent="-279400" algn="l" rtl="0">
              <a:lnSpc>
                <a:spcPct val="100000"/>
              </a:lnSpc>
              <a:spcBef>
                <a:spcPts val="0"/>
              </a:spcBef>
              <a:spcAft>
                <a:spcPts val="0"/>
              </a:spcAft>
              <a:buClr>
                <a:srgbClr val="000000"/>
              </a:buClr>
              <a:buSzPts val="2800"/>
              <a:buFont typeface="Arial"/>
              <a:buNone/>
            </a:pPr>
            <a:endParaRPr sz="2000" b="0" i="0" u="none" strike="noStrike" cap="none" dirty="0">
              <a:solidFill>
                <a:srgbClr val="000000"/>
              </a:solidFill>
              <a:latin typeface="Source Sans Pro"/>
              <a:ea typeface="Source Sans Pro"/>
              <a:cs typeface="Source Sans Pro"/>
              <a:sym typeface="Source Sans Pro"/>
            </a:endParaRPr>
          </a:p>
          <a:p>
            <a:pPr marL="457200" lvl="0" indent="-457200">
              <a:buSzPts val="2800"/>
              <a:buFont typeface="Arial"/>
              <a:buChar char="•"/>
            </a:pPr>
            <a:r>
              <a:rPr lang="es-ES" sz="3200" dirty="0">
                <a:latin typeface="Source Sans Pro"/>
                <a:ea typeface="Source Sans Pro"/>
                <a:cs typeface="Source Sans Pro"/>
                <a:sym typeface="Source Sans Pro"/>
              </a:rPr>
              <a:t>Los jugadores </a:t>
            </a:r>
            <a:r>
              <a:rPr lang="es-ES" sz="3200" dirty="0">
                <a:solidFill>
                  <a:srgbClr val="FF0000"/>
                </a:solidFill>
                <a:latin typeface="Source Sans Pro"/>
                <a:ea typeface="Source Sans Pro"/>
                <a:cs typeface="Source Sans Pro"/>
                <a:sym typeface="Source Sans Pro"/>
              </a:rPr>
              <a:t>conservan todos los puntos anotados</a:t>
            </a:r>
            <a:r>
              <a:rPr lang="es-ES" sz="3200" dirty="0">
                <a:latin typeface="Source Sans Pro"/>
                <a:ea typeface="Source Sans Pro"/>
                <a:cs typeface="Source Sans Pro"/>
                <a:sym typeface="Source Sans Pro"/>
              </a:rPr>
              <a:t> cuando se retiran de un partido.</a:t>
            </a:r>
            <a:endParaRPr sz="3200" dirty="0"/>
          </a:p>
          <a:p>
            <a:pPr marL="457200" marR="0" lvl="0" indent="-279400" algn="l" rtl="0">
              <a:lnSpc>
                <a:spcPct val="100000"/>
              </a:lnSpc>
              <a:spcBef>
                <a:spcPts val="0"/>
              </a:spcBef>
              <a:spcAft>
                <a:spcPts val="0"/>
              </a:spcAft>
              <a:buClr>
                <a:srgbClr val="000000"/>
              </a:buClr>
              <a:buSzPts val="2800"/>
              <a:buFont typeface="Arial"/>
              <a:buNone/>
            </a:pPr>
            <a:endParaRPr sz="2000" b="0" i="0" u="none" strike="noStrike" cap="none" dirty="0">
              <a:solidFill>
                <a:srgbClr val="000000"/>
              </a:solidFill>
              <a:latin typeface="Source Sans Pro"/>
              <a:ea typeface="Source Sans Pro"/>
              <a:cs typeface="Source Sans Pro"/>
              <a:sym typeface="Source Sans Pro"/>
            </a:endParaRPr>
          </a:p>
          <a:p>
            <a:pPr marL="457200" lvl="0" indent="-457200">
              <a:buSzPts val="2800"/>
              <a:buFont typeface="Arial"/>
              <a:buChar char="•"/>
            </a:pPr>
            <a:r>
              <a:rPr lang="es-ES" sz="3200" dirty="0">
                <a:solidFill>
                  <a:srgbClr val="FF0000"/>
                </a:solidFill>
                <a:latin typeface="Source Sans Pro"/>
                <a:ea typeface="Source Sans Pro"/>
                <a:cs typeface="Source Sans Pro"/>
                <a:sym typeface="Source Sans Pro"/>
              </a:rPr>
              <a:t>Se adjudicará el partido</a:t>
            </a:r>
            <a:r>
              <a:rPr lang="es-ES" sz="3200" dirty="0">
                <a:latin typeface="Source Sans Pro"/>
                <a:ea typeface="Source Sans Pro"/>
                <a:cs typeface="Source Sans Pro"/>
                <a:sym typeface="Source Sans Pro"/>
              </a:rPr>
              <a:t> a los oponentes.</a:t>
            </a:r>
            <a:endParaRPr sz="3200" dirty="0"/>
          </a:p>
          <a:p>
            <a:pPr marL="457200" marR="0" lvl="0" indent="-279400" algn="l" rtl="0">
              <a:lnSpc>
                <a:spcPct val="100000"/>
              </a:lnSpc>
              <a:spcBef>
                <a:spcPts val="0"/>
              </a:spcBef>
              <a:spcAft>
                <a:spcPts val="0"/>
              </a:spcAft>
              <a:buClr>
                <a:srgbClr val="000000"/>
              </a:buClr>
              <a:buSzPts val="2800"/>
              <a:buFont typeface="Arial"/>
              <a:buNone/>
            </a:pPr>
            <a:endParaRPr sz="2000" b="0" i="0" u="none" strike="noStrike" cap="none" dirty="0">
              <a:solidFill>
                <a:srgbClr val="000000"/>
              </a:solidFill>
              <a:latin typeface="Source Sans Pro"/>
              <a:ea typeface="Source Sans Pro"/>
              <a:cs typeface="Source Sans Pro"/>
              <a:sym typeface="Source Sans Pro"/>
            </a:endParaRPr>
          </a:p>
          <a:p>
            <a:pPr marL="457200" lvl="0" indent="-457200">
              <a:buSzPts val="2800"/>
              <a:buFont typeface="Arial"/>
              <a:buChar char="•"/>
            </a:pPr>
            <a:r>
              <a:rPr lang="es-ES" sz="3200" dirty="0">
                <a:latin typeface="Source Sans Pro"/>
                <a:ea typeface="Source Sans Pro"/>
                <a:cs typeface="Source Sans Pro"/>
                <a:sym typeface="Source Sans Pro"/>
              </a:rPr>
              <a:t>Si el equipo se retira de todos los partidos restantes (</a:t>
            </a:r>
            <a:r>
              <a:rPr lang="es-ES" sz="3200" dirty="0" err="1">
                <a:latin typeface="Source Sans Pro"/>
                <a:ea typeface="Source Sans Pro"/>
                <a:cs typeface="Source Sans Pro"/>
                <a:sym typeface="Source Sans Pro"/>
              </a:rPr>
              <a:t>withdrawal</a:t>
            </a:r>
            <a:r>
              <a:rPr lang="es-ES" sz="3200" dirty="0">
                <a:latin typeface="Source Sans Pro"/>
                <a:ea typeface="Source Sans Pro"/>
                <a:cs typeface="Source Sans Pro"/>
                <a:sym typeface="Source Sans Pro"/>
              </a:rPr>
              <a:t>), </a:t>
            </a:r>
            <a:r>
              <a:rPr lang="es-ES" sz="3200" dirty="0">
                <a:solidFill>
                  <a:srgbClr val="FF0000"/>
                </a:solidFill>
                <a:latin typeface="Source Sans Pro"/>
                <a:ea typeface="Source Sans Pro"/>
                <a:cs typeface="Source Sans Pro"/>
                <a:sym typeface="Source Sans Pro"/>
              </a:rPr>
              <a:t>informar a los jugadores</a:t>
            </a:r>
            <a:r>
              <a:rPr lang="es-ES" sz="3200" dirty="0">
                <a:latin typeface="Source Sans Pro"/>
                <a:ea typeface="Source Sans Pro"/>
                <a:cs typeface="Source Sans Pro"/>
                <a:sym typeface="Source Sans Pro"/>
              </a:rPr>
              <a:t> para que comuniquen su retirada a la mesa del torneo. </a:t>
            </a:r>
            <a:r>
              <a:rPr lang="es-ES" sz="3200">
                <a:solidFill>
                  <a:srgbClr val="FF0000"/>
                </a:solidFill>
                <a:latin typeface="Source Sans Pro"/>
                <a:ea typeface="Source Sans Pro"/>
                <a:cs typeface="Source Sans Pro"/>
                <a:sym typeface="Source Sans Pro"/>
              </a:rPr>
              <a:t>El árbitro </a:t>
            </a:r>
            <a:r>
              <a:rPr lang="es-ES" sz="3200" dirty="0">
                <a:solidFill>
                  <a:srgbClr val="FF0000"/>
                </a:solidFill>
                <a:latin typeface="Source Sans Pro"/>
                <a:ea typeface="Source Sans Pro"/>
                <a:cs typeface="Source Sans Pro"/>
                <a:sym typeface="Source Sans Pro"/>
              </a:rPr>
              <a:t>debe informar de la retirada</a:t>
            </a:r>
            <a:r>
              <a:rPr lang="es-ES" sz="3200" dirty="0">
                <a:latin typeface="Source Sans Pro"/>
                <a:ea typeface="Source Sans Pro"/>
                <a:cs typeface="Source Sans Pro"/>
                <a:sym typeface="Source Sans Pro"/>
              </a:rPr>
              <a:t> cuando se entregue la hoja de puntuación.</a:t>
            </a:r>
            <a:endParaRPr sz="3200" b="0" i="0" u="none" strike="noStrike" cap="none" dirty="0">
              <a:solidFill>
                <a:srgbClr val="000000"/>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419646451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sp>
        <p:nvSpPr>
          <p:cNvPr id="1834" name="Google Shape;1834;p239"/>
          <p:cNvSpPr txBox="1">
            <a:spLocks noGrp="1"/>
          </p:cNvSpPr>
          <p:nvPr>
            <p:ph type="body" idx="1"/>
          </p:nvPr>
        </p:nvSpPr>
        <p:spPr>
          <a:xfrm>
            <a:off x="165463" y="0"/>
            <a:ext cx="12026537" cy="6183244"/>
          </a:xfrm>
          <a:prstGeom prst="rect">
            <a:avLst/>
          </a:prstGeom>
          <a:noFill/>
          <a:ln>
            <a:noFill/>
          </a:ln>
        </p:spPr>
        <p:txBody>
          <a:bodyPr spcFirstLastPara="1" wrap="square" lIns="45700" tIns="45700" rIns="45700" bIns="45700" anchor="t" anchorCtr="0">
            <a:normAutofit/>
          </a:bodyPr>
          <a:lstStyle/>
          <a:p>
            <a:pPr marL="349250" lvl="0" indent="-349250" algn="ctr" rtl="0">
              <a:lnSpc>
                <a:spcPct val="100000"/>
              </a:lnSpc>
              <a:spcBef>
                <a:spcPts val="0"/>
              </a:spcBef>
              <a:spcAft>
                <a:spcPts val="0"/>
              </a:spcAft>
              <a:buSzPts val="4840"/>
              <a:buFont typeface="Calibri"/>
              <a:buNone/>
            </a:pPr>
            <a:r>
              <a:rPr lang="en-US" sz="4400" b="1" i="1" dirty="0" err="1">
                <a:solidFill>
                  <a:srgbClr val="18579B"/>
                </a:solidFill>
                <a:latin typeface="Calibri"/>
                <a:ea typeface="Calibri"/>
                <a:cs typeface="Calibri"/>
                <a:sym typeface="Calibri"/>
              </a:rPr>
              <a:t>Registro</a:t>
            </a:r>
            <a:r>
              <a:rPr lang="en-US" sz="4400" b="1" i="1" dirty="0">
                <a:solidFill>
                  <a:srgbClr val="18579B"/>
                </a:solidFill>
                <a:latin typeface="Calibri"/>
                <a:ea typeface="Calibri"/>
                <a:cs typeface="Calibri"/>
                <a:sym typeface="Calibri"/>
              </a:rPr>
              <a:t> de </a:t>
            </a:r>
            <a:r>
              <a:rPr lang="en-US" sz="4400" b="1" i="1" dirty="0" err="1">
                <a:solidFill>
                  <a:srgbClr val="18579B"/>
                </a:solidFill>
                <a:latin typeface="Calibri"/>
                <a:ea typeface="Calibri"/>
                <a:cs typeface="Calibri"/>
                <a:sym typeface="Calibri"/>
              </a:rPr>
              <a:t>una</a:t>
            </a:r>
            <a:r>
              <a:rPr lang="en-US" sz="4400" b="1" i="1" dirty="0">
                <a:solidFill>
                  <a:srgbClr val="18579B"/>
                </a:solidFill>
                <a:latin typeface="Calibri"/>
                <a:ea typeface="Calibri"/>
                <a:cs typeface="Calibri"/>
                <a:sym typeface="Calibri"/>
              </a:rPr>
              <a:t> </a:t>
            </a:r>
            <a:r>
              <a:rPr lang="en-US" sz="4400" b="1" i="1" dirty="0" err="1">
                <a:solidFill>
                  <a:srgbClr val="18579B"/>
                </a:solidFill>
                <a:latin typeface="Calibri"/>
                <a:ea typeface="Calibri"/>
                <a:cs typeface="Calibri"/>
                <a:sym typeface="Calibri"/>
              </a:rPr>
              <a:t>retirada</a:t>
            </a:r>
            <a:r>
              <a:rPr lang="en-US" sz="4400" b="1" i="1" dirty="0">
                <a:solidFill>
                  <a:srgbClr val="18579B"/>
                </a:solidFill>
                <a:latin typeface="Calibri"/>
                <a:ea typeface="Calibri"/>
                <a:cs typeface="Calibri"/>
                <a:sym typeface="Calibri"/>
              </a:rPr>
              <a:t> del Partido</a:t>
            </a:r>
            <a:endParaRPr sz="3200" dirty="0">
              <a:solidFill>
                <a:srgbClr val="18579B"/>
              </a:solidFill>
              <a:latin typeface="Calibri"/>
              <a:ea typeface="Calibri"/>
              <a:cs typeface="Calibri"/>
              <a:sym typeface="Calibri"/>
            </a:endParaRPr>
          </a:p>
        </p:txBody>
      </p:sp>
      <p:pic>
        <p:nvPicPr>
          <p:cNvPr id="1835" name="Google Shape;1835;p239"/>
          <p:cNvPicPr preferRelativeResize="0"/>
          <p:nvPr/>
        </p:nvPicPr>
        <p:blipFill rotWithShape="1">
          <a:blip r:embed="rId3">
            <a:alphaModFix/>
          </a:blip>
          <a:srcRect/>
          <a:stretch/>
        </p:blipFill>
        <p:spPr>
          <a:xfrm>
            <a:off x="2190789" y="1155819"/>
            <a:ext cx="8147157" cy="4923911"/>
          </a:xfrm>
          <a:prstGeom prst="rect">
            <a:avLst/>
          </a:prstGeom>
          <a:noFill/>
          <a:ln>
            <a:noFill/>
          </a:ln>
        </p:spPr>
      </p:pic>
      <p:pic>
        <p:nvPicPr>
          <p:cNvPr id="1836" name="Google Shape;1836;p239"/>
          <p:cNvPicPr preferRelativeResize="0"/>
          <p:nvPr/>
        </p:nvPicPr>
        <p:blipFill rotWithShape="1">
          <a:blip r:embed="rId4">
            <a:alphaModFix/>
          </a:blip>
          <a:srcRect/>
          <a:stretch/>
        </p:blipFill>
        <p:spPr>
          <a:xfrm>
            <a:off x="3630278" y="6111495"/>
            <a:ext cx="4809524" cy="704762"/>
          </a:xfrm>
          <a:prstGeom prst="rect">
            <a:avLst/>
          </a:prstGeom>
          <a:noFill/>
          <a:ln>
            <a:noFill/>
          </a:ln>
        </p:spPr>
      </p:pic>
      <p:sp>
        <p:nvSpPr>
          <p:cNvPr id="1837" name="Google Shape;1837;p239"/>
          <p:cNvSpPr txBox="1"/>
          <p:nvPr/>
        </p:nvSpPr>
        <p:spPr>
          <a:xfrm>
            <a:off x="649995" y="694156"/>
            <a:ext cx="11201346" cy="461624"/>
          </a:xfrm>
          <a:prstGeom prst="rect">
            <a:avLst/>
          </a:prstGeom>
          <a:noFill/>
          <a:ln>
            <a:noFill/>
          </a:ln>
        </p:spPr>
        <p:txBody>
          <a:bodyPr spcFirstLastPara="1" wrap="square" lIns="45700" tIns="45700" rIns="45700" bIns="45700" anchor="t" anchorCtr="0">
            <a:spAutoFit/>
          </a:bodyPr>
          <a:lstStyle/>
          <a:p>
            <a:pPr lvl="0" algn="ctr">
              <a:buClr>
                <a:srgbClr val="18579B"/>
              </a:buClr>
              <a:buSzPts val="2400"/>
            </a:pPr>
            <a:r>
              <a:rPr lang="es-ES" sz="2400" dirty="0">
                <a:solidFill>
                  <a:srgbClr val="18579B"/>
                </a:solidFill>
                <a:latin typeface="Source Sans Pro"/>
                <a:ea typeface="Source Sans Pro"/>
                <a:cs typeface="Source Sans Pro"/>
                <a:sym typeface="Source Sans Pro"/>
              </a:rPr>
              <a:t>(Los jugadores conservan todos los puntos anotados si se retiran de un partido)</a:t>
            </a:r>
            <a:endParaRPr dirty="0"/>
          </a:p>
        </p:txBody>
      </p:sp>
      <p:sp>
        <p:nvSpPr>
          <p:cNvPr id="1838" name="Google Shape;1838;p239"/>
          <p:cNvSpPr txBox="1">
            <a:spLocks noGrp="1"/>
          </p:cNvSpPr>
          <p:nvPr>
            <p:ph type="sldNum" idx="12"/>
          </p:nvPr>
        </p:nvSpPr>
        <p:spPr>
          <a:xfrm>
            <a:off x="11238655" y="6135087"/>
            <a:ext cx="787882"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189</a:t>
            </a:fld>
            <a:endParaRPr dirty="0"/>
          </a:p>
        </p:txBody>
      </p:sp>
    </p:spTree>
    <p:extLst>
      <p:ext uri="{BB962C8B-B14F-4D97-AF65-F5344CB8AC3E}">
        <p14:creationId xmlns:p14="http://schemas.microsoft.com/office/powerpoint/2010/main" val="39624904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7"/>
          <p:cNvSpPr txBox="1">
            <a:spLocks noGrp="1"/>
          </p:cNvSpPr>
          <p:nvPr>
            <p:ph type="title"/>
          </p:nvPr>
        </p:nvSpPr>
        <p:spPr>
          <a:xfrm>
            <a:off x="1699847" y="332508"/>
            <a:ext cx="8841545" cy="889098"/>
          </a:xfrm>
          <a:prstGeom prst="rect">
            <a:avLst/>
          </a:prstGeom>
          <a:noFill/>
          <a:ln>
            <a:noFill/>
          </a:ln>
        </p:spPr>
        <p:txBody>
          <a:bodyPr spcFirstLastPara="1" wrap="square" lIns="45700" tIns="45700" rIns="45700" bIns="45700" anchor="b" anchorCtr="0">
            <a:normAutofit fontScale="90000"/>
          </a:bodyPr>
          <a:lstStyle/>
          <a:p>
            <a:pPr marL="0" lvl="0" indent="0" algn="ctr" rtl="0">
              <a:lnSpc>
                <a:spcPct val="100000"/>
              </a:lnSpc>
              <a:spcBef>
                <a:spcPts val="0"/>
              </a:spcBef>
              <a:spcAft>
                <a:spcPts val="0"/>
              </a:spcAft>
              <a:buClr>
                <a:srgbClr val="18579B"/>
              </a:buClr>
              <a:buSzPts val="4400"/>
              <a:buFont typeface="Calibri"/>
              <a:buNone/>
            </a:pPr>
            <a:r>
              <a:rPr lang="en-US" sz="4400" b="1" i="1" dirty="0" err="1">
                <a:solidFill>
                  <a:srgbClr val="18579B"/>
                </a:solidFill>
              </a:rPr>
              <a:t>Herramientas</a:t>
            </a:r>
            <a:r>
              <a:rPr lang="en-US" sz="4400" b="1" i="1" dirty="0">
                <a:solidFill>
                  <a:srgbClr val="18579B"/>
                </a:solidFill>
              </a:rPr>
              <a:t> </a:t>
            </a:r>
            <a:r>
              <a:rPr lang="en-US" sz="4400" b="1" i="1" dirty="0" err="1">
                <a:solidFill>
                  <a:srgbClr val="18579B"/>
                </a:solidFill>
              </a:rPr>
              <a:t>Básicas</a:t>
            </a:r>
            <a:r>
              <a:rPr lang="en-US" sz="4400" b="1" i="1" dirty="0">
                <a:solidFill>
                  <a:srgbClr val="18579B"/>
                </a:solidFill>
              </a:rPr>
              <a:t> de </a:t>
            </a:r>
            <a:r>
              <a:rPr lang="en-US" sz="4400" b="1" i="1" dirty="0" err="1">
                <a:solidFill>
                  <a:srgbClr val="18579B"/>
                </a:solidFill>
              </a:rPr>
              <a:t>Arbitraje</a:t>
            </a:r>
            <a:r>
              <a:rPr lang="en-US" sz="4400" b="1" i="1" dirty="0">
                <a:solidFill>
                  <a:srgbClr val="18579B"/>
                </a:solidFill>
              </a:rPr>
              <a:t> </a:t>
            </a:r>
            <a:r>
              <a:rPr lang="en-US" sz="3600" b="1" i="1" u="none" dirty="0"/>
              <a:t>(</a:t>
            </a:r>
            <a:r>
              <a:rPr lang="en-US" sz="3600" b="1" i="1" u="none" dirty="0" err="1"/>
              <a:t>cont</a:t>
            </a:r>
            <a:r>
              <a:rPr lang="en-US" sz="3600" b="1" i="1" u="none" dirty="0"/>
              <a:t>)</a:t>
            </a:r>
            <a:endParaRPr sz="3600" b="1" i="1" dirty="0"/>
          </a:p>
        </p:txBody>
      </p:sp>
      <p:sp>
        <p:nvSpPr>
          <p:cNvPr id="232" name="Google Shape;232;p27"/>
          <p:cNvSpPr txBox="1">
            <a:spLocks noGrp="1"/>
          </p:cNvSpPr>
          <p:nvPr>
            <p:ph type="body" idx="1"/>
          </p:nvPr>
        </p:nvSpPr>
        <p:spPr>
          <a:xfrm>
            <a:off x="1699847" y="1256228"/>
            <a:ext cx="8841545" cy="889098"/>
          </a:xfrm>
          <a:prstGeom prst="rect">
            <a:avLst/>
          </a:prstGeom>
          <a:noFill/>
          <a:ln>
            <a:noFill/>
          </a:ln>
        </p:spPr>
        <p:txBody>
          <a:bodyPr spcFirstLastPara="1" wrap="square" lIns="45700" tIns="45700" rIns="45700" bIns="45700" anchor="t" anchorCtr="0">
            <a:normAutofit fontScale="92500"/>
          </a:bodyPr>
          <a:lstStyle/>
          <a:p>
            <a:pPr marL="719138" lvl="0" indent="-719138" algn="l" rtl="0">
              <a:lnSpc>
                <a:spcPct val="90000"/>
              </a:lnSpc>
              <a:spcBef>
                <a:spcPts val="2000"/>
              </a:spcBef>
              <a:spcAft>
                <a:spcPts val="0"/>
              </a:spcAft>
              <a:buClr>
                <a:srgbClr val="FF0000"/>
              </a:buClr>
              <a:buSzPts val="3600"/>
              <a:buFont typeface="Arial"/>
              <a:buChar char="•"/>
            </a:pPr>
            <a:r>
              <a:rPr lang="es-ES" sz="3600" dirty="0">
                <a:solidFill>
                  <a:srgbClr val="FF0000"/>
                </a:solidFill>
                <a:latin typeface="Calibri"/>
                <a:ea typeface="Calibri"/>
                <a:cs typeface="Calibri"/>
                <a:sym typeface="Calibri"/>
              </a:rPr>
              <a:t>Pinza numerada para seguimiento del servidor</a:t>
            </a:r>
            <a:endParaRPr lang="es-ES" sz="3600" dirty="0"/>
          </a:p>
        </p:txBody>
      </p:sp>
      <p:pic>
        <p:nvPicPr>
          <p:cNvPr id="233" name="Google Shape;233;p27" descr="Picture 4"/>
          <p:cNvPicPr preferRelativeResize="0"/>
          <p:nvPr/>
        </p:nvPicPr>
        <p:blipFill rotWithShape="1">
          <a:blip r:embed="rId3">
            <a:alphaModFix/>
          </a:blip>
          <a:srcRect/>
          <a:stretch/>
        </p:blipFill>
        <p:spPr>
          <a:xfrm>
            <a:off x="3179628" y="2145324"/>
            <a:ext cx="5881981" cy="4431323"/>
          </a:xfrm>
          <a:prstGeom prst="rect">
            <a:avLst/>
          </a:prstGeom>
          <a:noFill/>
          <a:ln>
            <a:noFill/>
          </a:ln>
        </p:spPr>
      </p:pic>
      <p:sp>
        <p:nvSpPr>
          <p:cNvPr id="234" name="Google Shape;234;p27"/>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19</a:t>
            </a:fld>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854"/>
        <p:cNvGrpSpPr/>
        <p:nvPr/>
      </p:nvGrpSpPr>
      <p:grpSpPr>
        <a:xfrm>
          <a:off x="0" y="0"/>
          <a:ext cx="0" cy="0"/>
          <a:chOff x="0" y="0"/>
          <a:chExt cx="0" cy="0"/>
        </a:xfrm>
      </p:grpSpPr>
      <p:sp>
        <p:nvSpPr>
          <p:cNvPr id="1855" name="Google Shape;1855;p242"/>
          <p:cNvSpPr txBox="1"/>
          <p:nvPr/>
        </p:nvSpPr>
        <p:spPr>
          <a:xfrm>
            <a:off x="531223" y="297886"/>
            <a:ext cx="11025051" cy="5262939"/>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Source Sans Pro"/>
              <a:buNone/>
            </a:pPr>
            <a:r>
              <a:rPr lang="en-US" sz="4400" b="1" i="1" u="none" strike="noStrike" cap="none" dirty="0" err="1">
                <a:solidFill>
                  <a:srgbClr val="18579B"/>
                </a:solidFill>
                <a:latin typeface="Source Sans Pro"/>
                <a:ea typeface="Source Sans Pro"/>
                <a:cs typeface="Source Sans Pro"/>
                <a:sym typeface="Source Sans Pro"/>
              </a:rPr>
              <a:t>Distracciones</a:t>
            </a:r>
            <a:r>
              <a:rPr lang="en-US" sz="4400" b="1" i="0" u="none" strike="noStrike" cap="none" dirty="0">
                <a:solidFill>
                  <a:srgbClr val="18579B"/>
                </a:solidFill>
                <a:latin typeface="Source Sans Pro"/>
                <a:ea typeface="Source Sans Pro"/>
                <a:cs typeface="Source Sans Pro"/>
                <a:sym typeface="Source Sans Pro"/>
              </a:rPr>
              <a:t> </a:t>
            </a:r>
            <a:r>
              <a:rPr lang="en-US" sz="4400" b="1" i="1" u="none" strike="noStrike" cap="none" dirty="0">
                <a:solidFill>
                  <a:srgbClr val="18579B"/>
                </a:solidFill>
                <a:latin typeface="Source Sans Pro"/>
                <a:ea typeface="Source Sans Pro"/>
                <a:cs typeface="Source Sans Pro"/>
                <a:sym typeface="Source Sans Pro"/>
              </a:rPr>
              <a:t>(Distractions)</a:t>
            </a:r>
            <a:endParaRPr i="1" dirty="0"/>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2000"/>
              <a:buFont typeface="Source Sans Pro"/>
              <a:buNone/>
            </a:pPr>
            <a:r>
              <a:rPr lang="es-ES" sz="4000" dirty="0">
                <a:latin typeface="Calibri"/>
                <a:ea typeface="Calibri"/>
                <a:cs typeface="Calibri"/>
                <a:sym typeface="Calibri"/>
              </a:rPr>
              <a:t>Las distracciones son producidas por los jugadores</a:t>
            </a:r>
            <a:endParaRPr sz="40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marL="903288" lvl="0" indent="-719138">
              <a:buClr>
                <a:srgbClr val="18579B"/>
              </a:buClr>
              <a:buSzPts val="3600"/>
              <a:buFont typeface="Arial"/>
              <a:buChar char="•"/>
            </a:pPr>
            <a:r>
              <a:rPr lang="es-ES" sz="3600" dirty="0">
                <a:solidFill>
                  <a:srgbClr val="18579B"/>
                </a:solidFill>
                <a:latin typeface="Calibri"/>
                <a:ea typeface="Calibri"/>
                <a:cs typeface="Calibri"/>
                <a:sym typeface="Calibri"/>
              </a:rPr>
              <a:t>Señalar falta si un jugador crea una distracción</a:t>
            </a:r>
            <a:r>
              <a:rPr lang="en-US" sz="3600" b="1" i="0" u="none" strike="noStrike" cap="none" dirty="0">
                <a:solidFill>
                  <a:srgbClr val="18579B"/>
                </a:solidFill>
                <a:latin typeface="Calibri"/>
                <a:ea typeface="Calibri"/>
                <a:cs typeface="Calibri"/>
                <a:sym typeface="Calibri"/>
              </a:rPr>
              <a:t> </a:t>
            </a:r>
            <a:endParaRPr dirty="0"/>
          </a:p>
          <a:p>
            <a:pPr marL="719138" lvl="0">
              <a:buClr>
                <a:srgbClr val="FF0000"/>
              </a:buClr>
              <a:buSzPts val="2000"/>
            </a:pPr>
            <a:r>
              <a:rPr lang="en-US" sz="2000" b="0" i="1" u="none" strike="noStrike" cap="none" dirty="0">
                <a:solidFill>
                  <a:srgbClr val="FF0000"/>
                </a:solidFill>
                <a:latin typeface="Calibri"/>
                <a:ea typeface="Calibri"/>
                <a:cs typeface="Calibri"/>
                <a:sym typeface="Calibri"/>
              </a:rPr>
              <a:t>   </a:t>
            </a:r>
            <a:r>
              <a:rPr lang="en-US" sz="3200" b="0" i="1" u="none" strike="noStrike" cap="none" dirty="0">
                <a:solidFill>
                  <a:srgbClr val="FF0000"/>
                </a:solidFill>
                <a:latin typeface="Calibri"/>
                <a:ea typeface="Calibri"/>
                <a:cs typeface="Calibri"/>
                <a:sym typeface="Calibri"/>
              </a:rPr>
              <a:t>(</a:t>
            </a:r>
            <a:r>
              <a:rPr lang="es-ES" sz="3200" i="1" dirty="0">
                <a:solidFill>
                  <a:srgbClr val="FF0000"/>
                </a:solidFill>
                <a:latin typeface="Calibri"/>
                <a:ea typeface="Calibri"/>
                <a:cs typeface="Calibri"/>
                <a:sym typeface="Calibri"/>
              </a:rPr>
              <a:t>por ejemplo, agitar la pala o los brazos, hacer ruidos fuertes o gritos, etc.</a:t>
            </a:r>
            <a:r>
              <a:rPr lang="en-US" sz="3200" b="0" i="1" u="none" strike="noStrike" cap="none" dirty="0">
                <a:solidFill>
                  <a:srgbClr val="FF0000"/>
                </a:solidFill>
                <a:latin typeface="Calibri"/>
                <a:ea typeface="Calibri"/>
                <a:cs typeface="Calibri"/>
                <a:sym typeface="Calibri"/>
              </a:rPr>
              <a:t>).</a:t>
            </a:r>
            <a:endParaRPr sz="3200" dirty="0"/>
          </a:p>
          <a:p>
            <a:pPr marL="184150" lvl="0" algn="ctr">
              <a:buClr>
                <a:srgbClr val="18579B"/>
              </a:buClr>
              <a:buSzPts val="2000"/>
            </a:pPr>
            <a:r>
              <a:rPr lang="en-US" sz="2000" b="0" i="0" u="none" strike="noStrike" cap="none" dirty="0">
                <a:solidFill>
                  <a:srgbClr val="18579B"/>
                </a:solidFill>
                <a:latin typeface="Calibri"/>
                <a:ea typeface="Calibri"/>
                <a:cs typeface="Calibri"/>
                <a:sym typeface="Calibri"/>
              </a:rPr>
              <a:t>            </a:t>
            </a:r>
            <a:r>
              <a:rPr lang="es-ES" sz="2000" dirty="0">
                <a:solidFill>
                  <a:srgbClr val="18579B"/>
                </a:solidFill>
                <a:latin typeface="Calibri"/>
                <a:ea typeface="Calibri"/>
                <a:cs typeface="Calibri"/>
                <a:sym typeface="Calibri"/>
              </a:rPr>
              <a:t> </a:t>
            </a:r>
            <a:r>
              <a:rPr lang="es-ES" sz="3600" dirty="0">
                <a:solidFill>
                  <a:srgbClr val="18579B"/>
                </a:solidFill>
                <a:latin typeface="Calibri"/>
                <a:ea typeface="Calibri"/>
                <a:cs typeface="Calibri"/>
                <a:sym typeface="Calibri"/>
              </a:rPr>
              <a:t>Cuando un oponente </a:t>
            </a:r>
            <a:r>
              <a:rPr lang="es-ES" sz="3600" dirty="0">
                <a:solidFill>
                  <a:srgbClr val="FF0000"/>
                </a:solidFill>
                <a:latin typeface="Calibri"/>
                <a:ea typeface="Calibri"/>
                <a:cs typeface="Calibri"/>
                <a:sym typeface="Calibri"/>
              </a:rPr>
              <a:t>está a punto de golpear</a:t>
            </a:r>
            <a:r>
              <a:rPr lang="es-ES" sz="3600" dirty="0">
                <a:solidFill>
                  <a:srgbClr val="18579B"/>
                </a:solidFill>
                <a:latin typeface="Calibri"/>
                <a:ea typeface="Calibri"/>
                <a:cs typeface="Calibri"/>
                <a:sym typeface="Calibri"/>
              </a:rPr>
              <a:t> la pelota.</a:t>
            </a:r>
            <a:endParaRPr sz="3600" dirty="0"/>
          </a:p>
        </p:txBody>
      </p:sp>
      <p:sp>
        <p:nvSpPr>
          <p:cNvPr id="1856" name="Google Shape;1856;p242"/>
          <p:cNvSpPr txBox="1">
            <a:spLocks noGrp="1"/>
          </p:cNvSpPr>
          <p:nvPr>
            <p:ph type="sldNum" idx="12"/>
          </p:nvPr>
        </p:nvSpPr>
        <p:spPr>
          <a:xfrm>
            <a:off x="11238654" y="6135087"/>
            <a:ext cx="8009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190</a:t>
            </a:fld>
            <a:endParaRPr dirty="0"/>
          </a:p>
        </p:txBody>
      </p:sp>
    </p:spTree>
    <p:extLst>
      <p:ext uri="{BB962C8B-B14F-4D97-AF65-F5344CB8AC3E}">
        <p14:creationId xmlns:p14="http://schemas.microsoft.com/office/powerpoint/2010/main" val="123370902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50AF4F-6F2D-77D7-1354-CA3990635DFB}"/>
              </a:ext>
            </a:extLst>
          </p:cNvPr>
          <p:cNvSpPr>
            <a:spLocks noGrp="1"/>
          </p:cNvSpPr>
          <p:nvPr>
            <p:ph type="title"/>
          </p:nvPr>
        </p:nvSpPr>
        <p:spPr/>
        <p:txBody>
          <a:bodyPr/>
          <a:lstStyle/>
          <a:p>
            <a:r>
              <a:rPr lang="es-ES" b="1" i="1" dirty="0">
                <a:solidFill>
                  <a:srgbClr val="7030A0"/>
                </a:solidFill>
              </a:rPr>
              <a:t>Interferencias (</a:t>
            </a:r>
            <a:r>
              <a:rPr lang="es-ES" b="1" i="1" dirty="0" err="1">
                <a:solidFill>
                  <a:srgbClr val="7030A0"/>
                </a:solidFill>
              </a:rPr>
              <a:t>Hinders</a:t>
            </a:r>
            <a:r>
              <a:rPr lang="es-ES" b="1" i="1" dirty="0">
                <a:solidFill>
                  <a:srgbClr val="7030A0"/>
                </a:solidFill>
              </a:rPr>
              <a:t>)</a:t>
            </a:r>
          </a:p>
        </p:txBody>
      </p:sp>
      <p:sp>
        <p:nvSpPr>
          <p:cNvPr id="3" name="Marcador de texto 2">
            <a:extLst>
              <a:ext uri="{FF2B5EF4-FFF2-40B4-BE49-F238E27FC236}">
                <a16:creationId xmlns:a16="http://schemas.microsoft.com/office/drawing/2014/main" id="{653EA70A-2139-F58E-8C9A-1A09B93C6D63}"/>
              </a:ext>
            </a:extLst>
          </p:cNvPr>
          <p:cNvSpPr>
            <a:spLocks noGrp="1"/>
          </p:cNvSpPr>
          <p:nvPr>
            <p:ph type="body" idx="1"/>
          </p:nvPr>
        </p:nvSpPr>
        <p:spPr>
          <a:xfrm>
            <a:off x="146957" y="1600200"/>
            <a:ext cx="11926510" cy="4833257"/>
          </a:xfrm>
        </p:spPr>
        <p:txBody>
          <a:bodyPr>
            <a:normAutofit fontScale="92500"/>
          </a:bodyPr>
          <a:lstStyle/>
          <a:p>
            <a:pPr marL="228600" indent="0">
              <a:buClr>
                <a:schemeClr val="tx1"/>
              </a:buClr>
            </a:pPr>
            <a:r>
              <a:rPr lang="es-ES" sz="4300" b="1" dirty="0">
                <a:solidFill>
                  <a:srgbClr val="7030A0"/>
                </a:solidFill>
              </a:rPr>
              <a:t>Las interferencias NO son producidas por los jugadores</a:t>
            </a:r>
          </a:p>
          <a:p>
            <a:pPr marL="914400" indent="-685800">
              <a:buClr>
                <a:schemeClr val="tx1"/>
              </a:buClr>
              <a:buFont typeface="Arial" panose="020B0604020202020204" pitchFamily="34" charset="0"/>
              <a:buChar char="•"/>
            </a:pPr>
            <a:r>
              <a:rPr lang="es-ES" sz="4300" dirty="0">
                <a:solidFill>
                  <a:srgbClr val="7030A0"/>
                </a:solidFill>
              </a:rPr>
              <a:t>Parar el juego y repetir el punto si se produce una interferencia en el rally. Ejemplos:</a:t>
            </a:r>
          </a:p>
          <a:p>
            <a:pPr marL="914400" indent="-685800">
              <a:buClr>
                <a:schemeClr val="tx1"/>
              </a:buClr>
              <a:buFont typeface="Arial" panose="020B0604020202020204" pitchFamily="34" charset="0"/>
              <a:buChar char="•"/>
            </a:pPr>
            <a:r>
              <a:rPr lang="es-ES" sz="4300" dirty="0">
                <a:solidFill>
                  <a:srgbClr val="7030A0"/>
                </a:solidFill>
              </a:rPr>
              <a:t>Pelota que cruza la pista, objetos volantes, jugador de una pista lateral que invade la nuestra, …</a:t>
            </a:r>
          </a:p>
        </p:txBody>
      </p:sp>
      <p:sp>
        <p:nvSpPr>
          <p:cNvPr id="4" name="Marcador de número de diapositiva 3">
            <a:extLst>
              <a:ext uri="{FF2B5EF4-FFF2-40B4-BE49-F238E27FC236}">
                <a16:creationId xmlns:a16="http://schemas.microsoft.com/office/drawing/2014/main" id="{51772B21-A7ED-E7D8-E17B-EC62CFC73BB8}"/>
              </a:ext>
            </a:extLst>
          </p:cNvPr>
          <p:cNvSpPr>
            <a:spLocks noGrp="1"/>
          </p:cNvSpPr>
          <p:nvPr>
            <p:ph type="sldNum" idx="12"/>
          </p:nvPr>
        </p:nvSpPr>
        <p:spPr>
          <a:xfrm>
            <a:off x="11238655" y="6139461"/>
            <a:ext cx="834812" cy="637541"/>
          </a:xfrm>
        </p:spPr>
        <p:txBody>
          <a:bodyPr/>
          <a:lstStyle/>
          <a:p>
            <a:pPr marL="0" lvl="0" indent="0" algn="r" rtl="0">
              <a:spcBef>
                <a:spcPts val="0"/>
              </a:spcBef>
              <a:spcAft>
                <a:spcPts val="0"/>
              </a:spcAft>
              <a:buNone/>
            </a:pPr>
            <a:fld id="{00000000-1234-1234-1234-123412341234}" type="slidenum">
              <a:rPr lang="en-US" smtClean="0"/>
              <a:t>191</a:t>
            </a:fld>
            <a:endParaRPr lang="en-US" dirty="0"/>
          </a:p>
        </p:txBody>
      </p:sp>
    </p:spTree>
    <p:extLst>
      <p:ext uri="{BB962C8B-B14F-4D97-AF65-F5344CB8AC3E}">
        <p14:creationId xmlns:p14="http://schemas.microsoft.com/office/powerpoint/2010/main" val="253099572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60"/>
        <p:cNvGrpSpPr/>
        <p:nvPr/>
      </p:nvGrpSpPr>
      <p:grpSpPr>
        <a:xfrm>
          <a:off x="0" y="0"/>
          <a:ext cx="0" cy="0"/>
          <a:chOff x="0" y="0"/>
          <a:chExt cx="0" cy="0"/>
        </a:xfrm>
      </p:grpSpPr>
      <p:sp>
        <p:nvSpPr>
          <p:cNvPr id="1861" name="Google Shape;1861;p243"/>
          <p:cNvSpPr txBox="1"/>
          <p:nvPr/>
        </p:nvSpPr>
        <p:spPr>
          <a:xfrm>
            <a:off x="0" y="297886"/>
            <a:ext cx="12192000" cy="6494045"/>
          </a:xfrm>
          <a:prstGeom prst="rect">
            <a:avLst/>
          </a:prstGeom>
          <a:noFill/>
          <a:ln>
            <a:noFill/>
          </a:ln>
        </p:spPr>
        <p:txBody>
          <a:bodyPr spcFirstLastPara="1" wrap="square" lIns="45700" tIns="45700" rIns="45700" bIns="45700" anchor="t" anchorCtr="0">
            <a:spAutoFit/>
          </a:bodyPr>
          <a:lstStyle/>
          <a:p>
            <a:pPr marL="719138" lvl="0" indent="-534988" algn="ctr">
              <a:buClr>
                <a:srgbClr val="18579B"/>
              </a:buClr>
              <a:buSzPts val="4400"/>
            </a:pPr>
            <a:r>
              <a:rPr lang="en-US" sz="4400" b="1" i="1" dirty="0" err="1">
                <a:solidFill>
                  <a:srgbClr val="18579B"/>
                </a:solidFill>
                <a:latin typeface="Calibri"/>
                <a:ea typeface="Calibri"/>
                <a:cs typeface="Calibri"/>
                <a:sym typeface="Calibri"/>
              </a:rPr>
              <a:t>Jugadores</a:t>
            </a:r>
            <a:r>
              <a:rPr lang="en-US" sz="4400" b="1" i="1" dirty="0">
                <a:solidFill>
                  <a:srgbClr val="18579B"/>
                </a:solidFill>
                <a:latin typeface="Calibri"/>
                <a:ea typeface="Calibri"/>
                <a:cs typeface="Calibri"/>
                <a:sym typeface="Calibri"/>
              </a:rPr>
              <a:t> con </a:t>
            </a:r>
            <a:r>
              <a:rPr lang="en-US" sz="4400" b="1" i="1" dirty="0" err="1">
                <a:solidFill>
                  <a:srgbClr val="18579B"/>
                </a:solidFill>
                <a:latin typeface="Calibri"/>
                <a:ea typeface="Calibri"/>
                <a:cs typeface="Calibri"/>
                <a:sym typeface="Calibri"/>
              </a:rPr>
              <a:t>Discapacidad</a:t>
            </a:r>
            <a:r>
              <a:rPr lang="en-US" sz="4400" b="1" i="1" dirty="0">
                <a:solidFill>
                  <a:srgbClr val="18579B"/>
                </a:solidFill>
                <a:latin typeface="Calibri"/>
                <a:ea typeface="Calibri"/>
                <a:cs typeface="Calibri"/>
                <a:sym typeface="Calibri"/>
              </a:rPr>
              <a:t> </a:t>
            </a:r>
            <a:r>
              <a:rPr lang="en-US" sz="4400" b="1" i="1" dirty="0" err="1">
                <a:solidFill>
                  <a:srgbClr val="18579B"/>
                </a:solidFill>
                <a:latin typeface="Calibri"/>
                <a:ea typeface="Calibri"/>
                <a:cs typeface="Calibri"/>
                <a:sym typeface="Calibri"/>
              </a:rPr>
              <a:t>Auditiva</a:t>
            </a:r>
            <a:endParaRPr lang="en-US" sz="4400" b="1" i="1" dirty="0">
              <a:solidFill>
                <a:srgbClr val="18579B"/>
              </a:solidFill>
              <a:latin typeface="Calibri"/>
              <a:ea typeface="Calibri"/>
              <a:cs typeface="Calibri"/>
              <a:sym typeface="Calibri"/>
            </a:endParaRPr>
          </a:p>
          <a:p>
            <a:pPr marL="719138" lvl="0" indent="-534988" algn="ctr">
              <a:buClr>
                <a:srgbClr val="18579B"/>
              </a:buClr>
              <a:buSzPts val="4400"/>
            </a:pPr>
            <a:endParaRPr lang="es-ES" sz="1600" b="0" i="0" u="none" strike="noStrike" cap="none" dirty="0">
              <a:solidFill>
                <a:srgbClr val="000000"/>
              </a:solidFill>
              <a:latin typeface="Calibri"/>
              <a:ea typeface="Calibri"/>
              <a:cs typeface="Calibri"/>
              <a:sym typeface="Calibri"/>
            </a:endParaRPr>
          </a:p>
          <a:p>
            <a:pPr marL="719138" lvl="0" indent="-534988">
              <a:buClr>
                <a:srgbClr val="FF0000"/>
              </a:buClr>
              <a:buSzPts val="3200"/>
              <a:buFont typeface="Arial"/>
              <a:buChar char="•"/>
            </a:pPr>
            <a:r>
              <a:rPr lang="es-ES" sz="3200" dirty="0">
                <a:solidFill>
                  <a:srgbClr val="FF0000"/>
                </a:solidFill>
                <a:latin typeface="Calibri"/>
                <a:ea typeface="Calibri"/>
                <a:cs typeface="Calibri"/>
                <a:sym typeface="Calibri"/>
              </a:rPr>
              <a:t>Atender las solicitudes </a:t>
            </a:r>
            <a:r>
              <a:rPr lang="es-ES" sz="3200" dirty="0">
                <a:solidFill>
                  <a:srgbClr val="7030A0"/>
                </a:solidFill>
                <a:latin typeface="Calibri"/>
                <a:ea typeface="Calibri"/>
                <a:cs typeface="Calibri"/>
                <a:sym typeface="Calibri"/>
              </a:rPr>
              <a:t>para anunciar la puntuación más alto.</a:t>
            </a:r>
            <a:endParaRPr lang="es-ES" sz="3200" b="0" i="0" u="none" strike="noStrike" cap="none" dirty="0">
              <a:solidFill>
                <a:srgbClr val="7030A0"/>
              </a:solidFill>
              <a:latin typeface="Calibri"/>
              <a:ea typeface="Calibri"/>
              <a:cs typeface="Calibri"/>
              <a:sym typeface="Calibri"/>
            </a:endParaRPr>
          </a:p>
          <a:p>
            <a:pPr marL="719138" marR="0" lvl="0" indent="-407988" algn="l" rtl="0">
              <a:lnSpc>
                <a:spcPct val="100000"/>
              </a:lnSpc>
              <a:spcBef>
                <a:spcPts val="0"/>
              </a:spcBef>
              <a:spcAft>
                <a:spcPts val="0"/>
              </a:spcAft>
              <a:buClr>
                <a:srgbClr val="18579B"/>
              </a:buClr>
              <a:buSzPts val="2000"/>
              <a:buFont typeface="Arial"/>
              <a:buNone/>
            </a:pPr>
            <a:endParaRPr sz="2000" b="0" i="0" u="none" strike="noStrike" cap="none" dirty="0">
              <a:solidFill>
                <a:srgbClr val="000000"/>
              </a:solidFill>
              <a:latin typeface="Calibri"/>
              <a:ea typeface="Calibri"/>
              <a:cs typeface="Calibri"/>
              <a:sym typeface="Calibri"/>
            </a:endParaRPr>
          </a:p>
          <a:p>
            <a:pPr marL="719138" lvl="0" indent="-534988">
              <a:buClr>
                <a:srgbClr val="18579B"/>
              </a:buClr>
              <a:buSzPts val="3200"/>
              <a:buFont typeface="Arial"/>
              <a:buChar char="•"/>
            </a:pPr>
            <a:r>
              <a:rPr lang="es-ES" sz="3200" dirty="0">
                <a:solidFill>
                  <a:srgbClr val="18579B"/>
                </a:solidFill>
                <a:latin typeface="Calibri"/>
                <a:ea typeface="Calibri"/>
                <a:cs typeface="Calibri"/>
                <a:sym typeface="Calibri"/>
              </a:rPr>
              <a:t>Ser </a:t>
            </a:r>
            <a:r>
              <a:rPr lang="es-ES" sz="3200" dirty="0">
                <a:solidFill>
                  <a:srgbClr val="FF0000"/>
                </a:solidFill>
                <a:latin typeface="Calibri"/>
                <a:ea typeface="Calibri"/>
                <a:cs typeface="Calibri"/>
                <a:sym typeface="Calibri"/>
              </a:rPr>
              <a:t>sensible y tolerante</a:t>
            </a:r>
            <a:r>
              <a:rPr lang="es-ES" sz="3200" dirty="0">
                <a:solidFill>
                  <a:srgbClr val="18579B"/>
                </a:solidFill>
                <a:latin typeface="Calibri"/>
                <a:ea typeface="Calibri"/>
                <a:cs typeface="Calibri"/>
                <a:sym typeface="Calibri"/>
              </a:rPr>
              <a:t> con un jugador que pide repetir la puntuación.</a:t>
            </a:r>
            <a:endParaRPr sz="3200" b="0" i="0" u="none" strike="noStrike" cap="none" dirty="0">
              <a:solidFill>
                <a:srgbClr val="18579B"/>
              </a:solidFill>
              <a:latin typeface="Calibri"/>
              <a:ea typeface="Calibri"/>
              <a:cs typeface="Calibri"/>
              <a:sym typeface="Calibri"/>
            </a:endParaRPr>
          </a:p>
          <a:p>
            <a:pPr marL="719138" marR="0" lvl="0" indent="-407988" algn="l" rtl="0">
              <a:lnSpc>
                <a:spcPct val="100000"/>
              </a:lnSpc>
              <a:spcBef>
                <a:spcPts val="0"/>
              </a:spcBef>
              <a:spcAft>
                <a:spcPts val="0"/>
              </a:spcAft>
              <a:buClr>
                <a:srgbClr val="18579B"/>
              </a:buClr>
              <a:buSzPts val="2000"/>
              <a:buFont typeface="Arial"/>
              <a:buNone/>
            </a:pPr>
            <a:endParaRPr sz="2000" b="0" i="0" u="none" strike="noStrike" cap="none" dirty="0">
              <a:solidFill>
                <a:srgbClr val="000000"/>
              </a:solidFill>
              <a:latin typeface="Calibri"/>
              <a:ea typeface="Calibri"/>
              <a:cs typeface="Calibri"/>
              <a:sym typeface="Calibri"/>
            </a:endParaRPr>
          </a:p>
          <a:p>
            <a:pPr marL="719138" lvl="0" indent="-534988">
              <a:buClr>
                <a:srgbClr val="FF0000"/>
              </a:buClr>
              <a:buSzPts val="3200"/>
              <a:buFont typeface="Arial"/>
              <a:buChar char="•"/>
            </a:pPr>
            <a:r>
              <a:rPr lang="es-ES" sz="3200" dirty="0">
                <a:solidFill>
                  <a:srgbClr val="FF0000"/>
                </a:solidFill>
                <a:latin typeface="Calibri"/>
                <a:ea typeface="Calibri"/>
                <a:cs typeface="Calibri"/>
                <a:sym typeface="Calibri"/>
              </a:rPr>
              <a:t>Mirar hacia el jugador discapacitado </a:t>
            </a:r>
            <a:r>
              <a:rPr lang="es-ES" sz="3200" dirty="0">
                <a:solidFill>
                  <a:srgbClr val="7030A0"/>
                </a:solidFill>
                <a:latin typeface="Calibri"/>
                <a:ea typeface="Calibri"/>
                <a:cs typeface="Calibri"/>
                <a:sym typeface="Calibri"/>
              </a:rPr>
              <a:t>al anunciar la puntuación.</a:t>
            </a:r>
            <a:endParaRPr sz="3200" b="0" i="0" u="none" strike="noStrike" cap="none" dirty="0">
              <a:solidFill>
                <a:srgbClr val="7030A0"/>
              </a:solidFill>
              <a:latin typeface="Calibri"/>
              <a:ea typeface="Calibri"/>
              <a:cs typeface="Calibri"/>
              <a:sym typeface="Calibri"/>
            </a:endParaRPr>
          </a:p>
          <a:p>
            <a:pPr marL="719138" marR="0" lvl="0" indent="-407988" algn="l" rtl="0">
              <a:lnSpc>
                <a:spcPct val="100000"/>
              </a:lnSpc>
              <a:spcBef>
                <a:spcPts val="0"/>
              </a:spcBef>
              <a:spcAft>
                <a:spcPts val="0"/>
              </a:spcAft>
              <a:buClr>
                <a:srgbClr val="18579B"/>
              </a:buClr>
              <a:buSzPts val="2000"/>
              <a:buFont typeface="Arial"/>
              <a:buNone/>
            </a:pPr>
            <a:endParaRPr sz="2000" b="0" i="0" u="none" strike="noStrike" cap="none" dirty="0">
              <a:solidFill>
                <a:srgbClr val="000000"/>
              </a:solidFill>
              <a:latin typeface="Calibri"/>
              <a:ea typeface="Calibri"/>
              <a:cs typeface="Calibri"/>
              <a:sym typeface="Calibri"/>
            </a:endParaRPr>
          </a:p>
          <a:p>
            <a:pPr marL="719138" lvl="0" indent="-534988">
              <a:buClr>
                <a:srgbClr val="18579B"/>
              </a:buClr>
              <a:buSzPts val="3200"/>
              <a:buFont typeface="Arial"/>
              <a:buChar char="•"/>
            </a:pPr>
            <a:r>
              <a:rPr lang="en-US" sz="3200" dirty="0" err="1">
                <a:solidFill>
                  <a:srgbClr val="18579B"/>
                </a:solidFill>
                <a:latin typeface="Calibri"/>
                <a:ea typeface="Calibri"/>
                <a:cs typeface="Calibri"/>
                <a:sym typeface="Calibri"/>
              </a:rPr>
              <a:t>Pronunciar</a:t>
            </a:r>
            <a:r>
              <a:rPr lang="en-US" sz="3200" dirty="0">
                <a:solidFill>
                  <a:srgbClr val="18579B"/>
                </a:solidFill>
                <a:latin typeface="Calibri"/>
                <a:ea typeface="Calibri"/>
                <a:cs typeface="Calibri"/>
                <a:sym typeface="Calibri"/>
              </a:rPr>
              <a:t> con mayor </a:t>
            </a:r>
            <a:r>
              <a:rPr lang="en-US" sz="3200" dirty="0" err="1">
                <a:solidFill>
                  <a:srgbClr val="18579B"/>
                </a:solidFill>
                <a:latin typeface="Calibri"/>
                <a:ea typeface="Calibri"/>
                <a:cs typeface="Calibri"/>
                <a:sym typeface="Calibri"/>
              </a:rPr>
              <a:t>claridad</a:t>
            </a:r>
            <a:r>
              <a:rPr lang="en-US" sz="3200" dirty="0">
                <a:solidFill>
                  <a:srgbClr val="18579B"/>
                </a:solidFill>
                <a:latin typeface="Calibri"/>
                <a:ea typeface="Calibri"/>
                <a:cs typeface="Calibri"/>
                <a:sym typeface="Calibri"/>
              </a:rPr>
              <a:t>.</a:t>
            </a:r>
          </a:p>
          <a:p>
            <a:pPr marL="719138" lvl="0" indent="-534988">
              <a:buClr>
                <a:srgbClr val="18579B"/>
              </a:buClr>
              <a:buSzPts val="3200"/>
              <a:buFont typeface="Arial"/>
              <a:buChar char="•"/>
            </a:pPr>
            <a:endParaRPr sz="2000" b="0" i="0" u="none" strike="noStrike" cap="none" dirty="0">
              <a:solidFill>
                <a:srgbClr val="FF0000"/>
              </a:solidFill>
              <a:latin typeface="Calibri"/>
              <a:ea typeface="Calibri"/>
              <a:cs typeface="Calibri"/>
              <a:sym typeface="Calibri"/>
            </a:endParaRPr>
          </a:p>
          <a:p>
            <a:pPr marL="719138" lvl="0" indent="-534988">
              <a:buClr>
                <a:srgbClr val="18579B"/>
              </a:buClr>
              <a:buSzPts val="3200"/>
              <a:buFont typeface="Arial"/>
              <a:buChar char="•"/>
            </a:pPr>
            <a:r>
              <a:rPr lang="es-ES" sz="3200" dirty="0">
                <a:solidFill>
                  <a:srgbClr val="18579B"/>
                </a:solidFill>
                <a:latin typeface="Calibri"/>
                <a:ea typeface="Calibri"/>
                <a:cs typeface="Calibri"/>
                <a:sym typeface="Calibri"/>
              </a:rPr>
              <a:t>Se </a:t>
            </a:r>
            <a:r>
              <a:rPr lang="es-ES" sz="3200" dirty="0">
                <a:solidFill>
                  <a:srgbClr val="FF0000"/>
                </a:solidFill>
                <a:latin typeface="Calibri"/>
                <a:ea typeface="Calibri"/>
                <a:cs typeface="Calibri"/>
                <a:sym typeface="Calibri"/>
              </a:rPr>
              <a:t>recomienda</a:t>
            </a:r>
            <a:r>
              <a:rPr lang="es-ES" sz="3200" dirty="0">
                <a:solidFill>
                  <a:srgbClr val="18579B"/>
                </a:solidFill>
                <a:latin typeface="Calibri"/>
                <a:ea typeface="Calibri"/>
                <a:cs typeface="Calibri"/>
                <a:sym typeface="Calibri"/>
              </a:rPr>
              <a:t> el uso de un brazo extendido al cantar la puntuación.</a:t>
            </a:r>
            <a:endParaRPr sz="3200" b="0" i="0" u="none" strike="noStrike" cap="none" dirty="0">
              <a:solidFill>
                <a:srgbClr val="FF0000"/>
              </a:solidFill>
              <a:latin typeface="Calibri"/>
              <a:ea typeface="Calibri"/>
              <a:cs typeface="Calibri"/>
              <a:sym typeface="Calibri"/>
            </a:endParaRPr>
          </a:p>
          <a:p>
            <a:pPr marL="719138" marR="0" lvl="0" indent="-407988" algn="l" rtl="0">
              <a:lnSpc>
                <a:spcPct val="100000"/>
              </a:lnSpc>
              <a:spcBef>
                <a:spcPts val="0"/>
              </a:spcBef>
              <a:spcAft>
                <a:spcPts val="0"/>
              </a:spcAft>
              <a:buClr>
                <a:srgbClr val="18579B"/>
              </a:buClr>
              <a:buSzPts val="2000"/>
              <a:buFont typeface="Arial"/>
              <a:buNone/>
            </a:pPr>
            <a:endParaRPr sz="2000" b="0" i="0" u="none" strike="noStrike" cap="none" dirty="0">
              <a:solidFill>
                <a:srgbClr val="000000"/>
              </a:solidFill>
              <a:latin typeface="Calibri"/>
              <a:ea typeface="Calibri"/>
              <a:cs typeface="Calibri"/>
              <a:sym typeface="Calibri"/>
            </a:endParaRPr>
          </a:p>
          <a:p>
            <a:pPr marL="719138" lvl="0" indent="-534988">
              <a:buClr>
                <a:srgbClr val="18579B"/>
              </a:buClr>
              <a:buSzPts val="3200"/>
              <a:buFont typeface="Arial"/>
              <a:buChar char="•"/>
            </a:pPr>
            <a:r>
              <a:rPr lang="es-ES" sz="3200" dirty="0">
                <a:solidFill>
                  <a:srgbClr val="18579B"/>
                </a:solidFill>
                <a:latin typeface="Calibri"/>
                <a:ea typeface="Calibri"/>
                <a:cs typeface="Calibri"/>
                <a:sym typeface="Calibri"/>
              </a:rPr>
              <a:t>Considerar el uso de dedos extendidos para la puntuación, si fuera necesario.</a:t>
            </a:r>
            <a:endParaRPr dirty="0"/>
          </a:p>
        </p:txBody>
      </p:sp>
      <p:sp>
        <p:nvSpPr>
          <p:cNvPr id="1862" name="Google Shape;1862;p243"/>
          <p:cNvSpPr txBox="1">
            <a:spLocks noGrp="1"/>
          </p:cNvSpPr>
          <p:nvPr>
            <p:ph type="sldNum" idx="12"/>
          </p:nvPr>
        </p:nvSpPr>
        <p:spPr>
          <a:xfrm>
            <a:off x="11238655" y="6135087"/>
            <a:ext cx="809412"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192</a:t>
            </a:fld>
            <a:endParaRPr dirty="0"/>
          </a:p>
        </p:txBody>
      </p:sp>
    </p:spTree>
    <p:extLst>
      <p:ext uri="{BB962C8B-B14F-4D97-AF65-F5344CB8AC3E}">
        <p14:creationId xmlns:p14="http://schemas.microsoft.com/office/powerpoint/2010/main" val="273068293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66"/>
        <p:cNvGrpSpPr/>
        <p:nvPr/>
      </p:nvGrpSpPr>
      <p:grpSpPr>
        <a:xfrm>
          <a:off x="0" y="0"/>
          <a:ext cx="0" cy="0"/>
          <a:chOff x="0" y="0"/>
          <a:chExt cx="0" cy="0"/>
        </a:xfrm>
      </p:grpSpPr>
      <p:sp>
        <p:nvSpPr>
          <p:cNvPr id="1867" name="Google Shape;1867;p244"/>
          <p:cNvSpPr txBox="1"/>
          <p:nvPr/>
        </p:nvSpPr>
        <p:spPr>
          <a:xfrm>
            <a:off x="0" y="0"/>
            <a:ext cx="12192000" cy="6370934"/>
          </a:xfrm>
          <a:prstGeom prst="rect">
            <a:avLst/>
          </a:prstGeom>
          <a:noFill/>
          <a:ln>
            <a:noFill/>
          </a:ln>
        </p:spPr>
        <p:txBody>
          <a:bodyPr spcFirstLastPara="1" wrap="square" lIns="45700" tIns="45700" rIns="45700" bIns="45700" anchor="t" anchorCtr="0">
            <a:spAutoFit/>
          </a:bodyPr>
          <a:lstStyle/>
          <a:p>
            <a:pPr lvl="0" algn="ctr">
              <a:buClr>
                <a:srgbClr val="18579B"/>
              </a:buClr>
              <a:buSzPts val="4400"/>
            </a:pPr>
            <a:r>
              <a:rPr lang="en-US" sz="4400" b="1" i="1" dirty="0" err="1">
                <a:solidFill>
                  <a:srgbClr val="18579B"/>
                </a:solidFill>
                <a:latin typeface="Calibri"/>
                <a:ea typeface="Calibri"/>
                <a:cs typeface="Calibri"/>
                <a:sym typeface="Calibri"/>
              </a:rPr>
              <a:t>Mantener</a:t>
            </a:r>
            <a:r>
              <a:rPr lang="en-US" sz="4400" b="1" i="1" dirty="0">
                <a:solidFill>
                  <a:srgbClr val="18579B"/>
                </a:solidFill>
                <a:latin typeface="Calibri"/>
                <a:ea typeface="Calibri"/>
                <a:cs typeface="Calibri"/>
                <a:sym typeface="Calibri"/>
              </a:rPr>
              <a:t> a ambas </a:t>
            </a:r>
            <a:r>
              <a:rPr lang="en-US" sz="4400" b="1" i="1" dirty="0" err="1">
                <a:solidFill>
                  <a:srgbClr val="18579B"/>
                </a:solidFill>
                <a:latin typeface="Calibri"/>
                <a:ea typeface="Calibri"/>
                <a:cs typeface="Calibri"/>
                <a:sym typeface="Calibri"/>
              </a:rPr>
              <a:t>partes</a:t>
            </a:r>
            <a:r>
              <a:rPr lang="en-US" sz="4400" b="1" i="1" dirty="0">
                <a:solidFill>
                  <a:srgbClr val="18579B"/>
                </a:solidFill>
                <a:latin typeface="Calibri"/>
                <a:ea typeface="Calibri"/>
                <a:cs typeface="Calibri"/>
                <a:sym typeface="Calibri"/>
              </a:rPr>
              <a:t> </a:t>
            </a:r>
            <a:r>
              <a:rPr lang="en-US" sz="4400" b="1" i="1" dirty="0" err="1">
                <a:solidFill>
                  <a:srgbClr val="18579B"/>
                </a:solidFill>
                <a:latin typeface="Calibri"/>
                <a:ea typeface="Calibri"/>
                <a:cs typeface="Calibri"/>
                <a:sym typeface="Calibri"/>
              </a:rPr>
              <a:t>igualmente</a:t>
            </a:r>
            <a:r>
              <a:rPr lang="en-US" sz="4400" b="1" i="1" dirty="0">
                <a:solidFill>
                  <a:srgbClr val="18579B"/>
                </a:solidFill>
                <a:latin typeface="Calibri"/>
                <a:ea typeface="Calibri"/>
                <a:cs typeface="Calibri"/>
                <a:sym typeface="Calibri"/>
              </a:rPr>
              <a:t> </a:t>
            </a:r>
            <a:r>
              <a:rPr lang="en-US" sz="4400" b="1" i="1" dirty="0" err="1">
                <a:solidFill>
                  <a:srgbClr val="18579B"/>
                </a:solidFill>
                <a:latin typeface="Calibri"/>
                <a:ea typeface="Calibri"/>
                <a:cs typeface="Calibri"/>
                <a:sym typeface="Calibri"/>
              </a:rPr>
              <a:t>informadas</a:t>
            </a:r>
            <a:r>
              <a:rPr lang="en-US" sz="4400" b="1" i="1" dirty="0">
                <a:solidFill>
                  <a:srgbClr val="18579B"/>
                </a:solidFill>
                <a:latin typeface="Calibri"/>
                <a:ea typeface="Calibri"/>
                <a:cs typeface="Calibri"/>
                <a:sym typeface="Calibri"/>
              </a:rPr>
              <a:t> 
</a:t>
            </a:r>
            <a:r>
              <a:rPr lang="en-US" sz="3600" b="1" i="1" dirty="0">
                <a:solidFill>
                  <a:srgbClr val="FF0000"/>
                </a:solidFill>
                <a:latin typeface="Calibri"/>
                <a:ea typeface="Calibri"/>
                <a:cs typeface="Calibri"/>
                <a:sym typeface="Calibri"/>
              </a:rPr>
              <a:t>(</a:t>
            </a:r>
            <a:r>
              <a:rPr lang="en-US" sz="3600" b="1" i="1" dirty="0" err="1">
                <a:solidFill>
                  <a:srgbClr val="FF0000"/>
                </a:solidFill>
                <a:latin typeface="Calibri"/>
                <a:ea typeface="Calibri"/>
                <a:cs typeface="Calibri"/>
                <a:sym typeface="Calibri"/>
              </a:rPr>
              <a:t>Transparencia</a:t>
            </a:r>
            <a:r>
              <a:rPr lang="en-US" sz="3600" b="1" i="1" dirty="0">
                <a:solidFill>
                  <a:srgbClr val="FF0000"/>
                </a:solidFill>
                <a:latin typeface="Calibri"/>
                <a:ea typeface="Calibri"/>
                <a:cs typeface="Calibri"/>
                <a:sym typeface="Calibri"/>
              </a:rPr>
              <a:t>) </a:t>
            </a:r>
            <a:r>
              <a:rPr lang="en-US" sz="2400" i="1" dirty="0">
                <a:solidFill>
                  <a:srgbClr val="FF0000"/>
                </a:solidFill>
                <a:latin typeface="Calibri"/>
                <a:ea typeface="Calibri"/>
                <a:cs typeface="Calibri"/>
                <a:sym typeface="Calibri"/>
              </a:rPr>
              <a:t>
</a:t>
            </a:r>
            <a:endParaRPr sz="2000" b="0" i="0" u="none" strike="noStrike" cap="none" dirty="0">
              <a:solidFill>
                <a:srgbClr val="000000"/>
              </a:solidFill>
              <a:latin typeface="Calibri"/>
              <a:ea typeface="Calibri"/>
              <a:cs typeface="Calibri"/>
              <a:sym typeface="Calibri"/>
            </a:endParaRPr>
          </a:p>
          <a:p>
            <a:pPr marL="804863" lvl="0" indent="-620713">
              <a:buClr>
                <a:srgbClr val="FF0000"/>
              </a:buClr>
              <a:buSzPts val="3200"/>
              <a:buFont typeface="Arial"/>
              <a:buChar char="•"/>
            </a:pPr>
            <a:r>
              <a:rPr lang="es-ES" sz="3200" dirty="0">
                <a:solidFill>
                  <a:srgbClr val="FF0000"/>
                </a:solidFill>
                <a:latin typeface="Calibri"/>
                <a:ea typeface="Calibri"/>
                <a:cs typeface="Calibri"/>
                <a:sym typeface="Calibri"/>
              </a:rPr>
              <a:t>Conferenciar en el centro de la pista</a:t>
            </a:r>
            <a:r>
              <a:rPr lang="es-ES" sz="3200" dirty="0">
                <a:solidFill>
                  <a:srgbClr val="7030A0"/>
                </a:solidFill>
                <a:latin typeface="Calibri"/>
                <a:ea typeface="Calibri"/>
                <a:cs typeface="Calibri"/>
                <a:sym typeface="Calibri"/>
              </a:rPr>
              <a:t> con todos los jugadores.</a:t>
            </a:r>
            <a:endParaRPr sz="3200" b="0" i="0" u="none" strike="noStrike" cap="none" dirty="0">
              <a:solidFill>
                <a:srgbClr val="7030A0"/>
              </a:solidFill>
              <a:latin typeface="Calibri"/>
              <a:ea typeface="Calibri"/>
              <a:cs typeface="Calibri"/>
              <a:sym typeface="Calibri"/>
            </a:endParaRPr>
          </a:p>
          <a:p>
            <a:pPr marL="804863" marR="0" lvl="0" indent="-493713" algn="l" rtl="0">
              <a:lnSpc>
                <a:spcPct val="100000"/>
              </a:lnSpc>
              <a:spcBef>
                <a:spcPts val="0"/>
              </a:spcBef>
              <a:spcAft>
                <a:spcPts val="0"/>
              </a:spcAft>
              <a:buClr>
                <a:srgbClr val="18579B"/>
              </a:buClr>
              <a:buSzPts val="2000"/>
              <a:buFont typeface="Arial"/>
              <a:buNone/>
            </a:pPr>
            <a:endParaRPr sz="2000" b="0" i="0" u="none" strike="noStrike" cap="none" dirty="0">
              <a:solidFill>
                <a:srgbClr val="18579B"/>
              </a:solidFill>
              <a:latin typeface="Calibri"/>
              <a:ea typeface="Calibri"/>
              <a:cs typeface="Calibri"/>
              <a:sym typeface="Calibri"/>
            </a:endParaRPr>
          </a:p>
          <a:p>
            <a:pPr marL="804863" lvl="0" indent="-620713">
              <a:buClr>
                <a:srgbClr val="18579B"/>
              </a:buClr>
              <a:buSzPts val="3200"/>
              <a:buFont typeface="Arial"/>
              <a:buChar char="•"/>
            </a:pPr>
            <a:r>
              <a:rPr lang="es-ES" sz="3200" dirty="0">
                <a:solidFill>
                  <a:srgbClr val="FF0000"/>
                </a:solidFill>
                <a:latin typeface="Calibri"/>
                <a:ea typeface="Calibri"/>
                <a:cs typeface="Calibri"/>
                <a:sym typeface="Calibri"/>
              </a:rPr>
              <a:t>Incluir a todos los jugadores</a:t>
            </a:r>
            <a:r>
              <a:rPr lang="es-ES" sz="3200" dirty="0">
                <a:solidFill>
                  <a:srgbClr val="18579B"/>
                </a:solidFill>
                <a:latin typeface="Calibri"/>
                <a:ea typeface="Calibri"/>
                <a:cs typeface="Calibri"/>
                <a:sym typeface="Calibri"/>
              </a:rPr>
              <a:t>: evitar la percepción de que un equipo gana ventaja o favoritismo, todos escuchan lo mismo al mismo tiempo.</a:t>
            </a:r>
            <a:endParaRPr sz="3200" b="0" i="0" u="none" strike="noStrike" cap="none" dirty="0">
              <a:solidFill>
                <a:srgbClr val="FF0000"/>
              </a:solidFill>
              <a:latin typeface="Calibri"/>
              <a:ea typeface="Calibri"/>
              <a:cs typeface="Calibri"/>
              <a:sym typeface="Calibri"/>
            </a:endParaRPr>
          </a:p>
          <a:p>
            <a:pPr marL="719138" marR="0" lvl="0" indent="-592138" algn="l" rtl="0">
              <a:lnSpc>
                <a:spcPct val="100000"/>
              </a:lnSpc>
              <a:spcBef>
                <a:spcPts val="0"/>
              </a:spcBef>
              <a:spcAft>
                <a:spcPts val="0"/>
              </a:spcAft>
              <a:buClr>
                <a:srgbClr val="18579B"/>
              </a:buClr>
              <a:buSzPts val="2000"/>
              <a:buFont typeface="Arial"/>
              <a:buNone/>
            </a:pPr>
            <a:endParaRPr sz="2000" b="0" i="0" u="none" strike="noStrike" cap="none" dirty="0">
              <a:solidFill>
                <a:srgbClr val="18579B"/>
              </a:solidFill>
              <a:latin typeface="Calibri"/>
              <a:ea typeface="Calibri"/>
              <a:cs typeface="Calibri"/>
              <a:sym typeface="Calibri"/>
            </a:endParaRPr>
          </a:p>
          <a:p>
            <a:pPr marL="804863" lvl="0" indent="-620713">
              <a:buClr>
                <a:srgbClr val="18579B"/>
              </a:buClr>
              <a:buSzPts val="3200"/>
              <a:buFont typeface="Arial"/>
              <a:buChar char="•"/>
            </a:pPr>
            <a:r>
              <a:rPr lang="es-ES" sz="3200" dirty="0">
                <a:solidFill>
                  <a:srgbClr val="18579B"/>
                </a:solidFill>
                <a:latin typeface="Calibri"/>
                <a:ea typeface="Calibri"/>
                <a:cs typeface="Calibri"/>
                <a:sym typeface="Calibri"/>
              </a:rPr>
              <a:t>Si la discusión se vuelve intensa, </a:t>
            </a:r>
            <a:r>
              <a:rPr lang="es-ES" sz="3200" dirty="0">
                <a:solidFill>
                  <a:srgbClr val="FF0000"/>
                </a:solidFill>
                <a:latin typeface="Calibri"/>
                <a:ea typeface="Calibri"/>
                <a:cs typeface="Calibri"/>
                <a:sym typeface="Calibri"/>
              </a:rPr>
              <a:t>rebájela</a:t>
            </a:r>
            <a:r>
              <a:rPr lang="en-US" sz="3200" b="0" i="0" u="none" strike="noStrike" cap="none" dirty="0">
                <a:solidFill>
                  <a:srgbClr val="18579B"/>
                </a:solidFill>
                <a:latin typeface="Calibri"/>
                <a:ea typeface="Calibri"/>
                <a:cs typeface="Calibri"/>
                <a:sym typeface="Calibri"/>
              </a:rPr>
              <a:t>:</a:t>
            </a:r>
            <a:endParaRPr dirty="0"/>
          </a:p>
          <a:p>
            <a:pPr marL="1439863" lvl="1" indent="-635000">
              <a:buClr>
                <a:srgbClr val="FF0000"/>
              </a:buClr>
              <a:buSzPts val="2400"/>
              <a:buFont typeface="Courier New"/>
              <a:buChar char="o"/>
            </a:pPr>
            <a:r>
              <a:rPr lang="en-US" sz="2800" dirty="0" err="1">
                <a:solidFill>
                  <a:srgbClr val="FF0000"/>
                </a:solidFill>
                <a:latin typeface="Calibri"/>
                <a:ea typeface="Calibri"/>
                <a:cs typeface="Calibri"/>
                <a:sym typeface="Calibri"/>
              </a:rPr>
              <a:t>Córtela</a:t>
            </a:r>
            <a:r>
              <a:rPr lang="en-US" sz="2800" dirty="0">
                <a:solidFill>
                  <a:srgbClr val="FF0000"/>
                </a:solidFill>
                <a:latin typeface="Calibri"/>
                <a:ea typeface="Calibri"/>
                <a:cs typeface="Calibri"/>
                <a:sym typeface="Calibri"/>
              </a:rPr>
              <a:t>.
</a:t>
            </a:r>
            <a:r>
              <a:rPr lang="en-US" sz="2800" dirty="0" err="1">
                <a:solidFill>
                  <a:srgbClr val="FF0000"/>
                </a:solidFill>
                <a:latin typeface="Calibri"/>
                <a:ea typeface="Calibri"/>
                <a:cs typeface="Calibri"/>
                <a:sym typeface="Calibri"/>
              </a:rPr>
              <a:t>Enviar</a:t>
            </a:r>
            <a:r>
              <a:rPr lang="en-US" sz="2800" dirty="0">
                <a:solidFill>
                  <a:srgbClr val="FF0000"/>
                </a:solidFill>
                <a:latin typeface="Calibri"/>
                <a:ea typeface="Calibri"/>
                <a:cs typeface="Calibri"/>
                <a:sym typeface="Calibri"/>
              </a:rPr>
              <a:t> a </a:t>
            </a:r>
            <a:r>
              <a:rPr lang="en-US" sz="2800" dirty="0" err="1">
                <a:solidFill>
                  <a:srgbClr val="FF0000"/>
                </a:solidFill>
                <a:latin typeface="Calibri"/>
                <a:ea typeface="Calibri"/>
                <a:cs typeface="Calibri"/>
                <a:sym typeface="Calibri"/>
              </a:rPr>
              <a:t>todas</a:t>
            </a:r>
            <a:r>
              <a:rPr lang="en-US" sz="2800" dirty="0">
                <a:solidFill>
                  <a:srgbClr val="FF0000"/>
                </a:solidFill>
                <a:latin typeface="Calibri"/>
                <a:ea typeface="Calibri"/>
                <a:cs typeface="Calibri"/>
                <a:sym typeface="Calibri"/>
              </a:rPr>
              <a:t> las partes a </a:t>
            </a:r>
            <a:r>
              <a:rPr lang="en-US" sz="2800" dirty="0" err="1">
                <a:solidFill>
                  <a:srgbClr val="FF0000"/>
                </a:solidFill>
                <a:latin typeface="Calibri"/>
                <a:ea typeface="Calibri"/>
                <a:cs typeface="Calibri"/>
                <a:sym typeface="Calibri"/>
              </a:rPr>
              <a:t>rincones</a:t>
            </a:r>
            <a:r>
              <a:rPr lang="en-US" sz="2800" dirty="0">
                <a:solidFill>
                  <a:srgbClr val="FF0000"/>
                </a:solidFill>
                <a:latin typeface="Calibri"/>
                <a:ea typeface="Calibri"/>
                <a:cs typeface="Calibri"/>
                <a:sym typeface="Calibri"/>
              </a:rPr>
              <a:t> </a:t>
            </a:r>
            <a:r>
              <a:rPr lang="en-US" sz="2800" dirty="0" err="1">
                <a:solidFill>
                  <a:srgbClr val="FF0000"/>
                </a:solidFill>
                <a:latin typeface="Calibri"/>
                <a:ea typeface="Calibri"/>
                <a:cs typeface="Calibri"/>
                <a:sym typeface="Calibri"/>
              </a:rPr>
              <a:t>neutrales</a:t>
            </a:r>
            <a:r>
              <a:rPr lang="en-US" sz="2800" dirty="0">
                <a:solidFill>
                  <a:srgbClr val="FF0000"/>
                </a:solidFill>
                <a:latin typeface="Calibri"/>
                <a:ea typeface="Calibri"/>
                <a:cs typeface="Calibri"/>
                <a:sym typeface="Calibri"/>
              </a:rPr>
              <a:t>.</a:t>
            </a:r>
            <a:endParaRPr sz="2800" dirty="0"/>
          </a:p>
          <a:p>
            <a:pPr marL="1439863" lvl="1" indent="-635000">
              <a:buClr>
                <a:srgbClr val="FF0000"/>
              </a:buClr>
              <a:buSzPts val="2400"/>
              <a:buFont typeface="Courier New"/>
              <a:buChar char="o"/>
            </a:pPr>
            <a:r>
              <a:rPr lang="en-US" sz="2800" dirty="0" err="1">
                <a:solidFill>
                  <a:srgbClr val="FF0000"/>
                </a:solidFill>
                <a:latin typeface="Calibri"/>
                <a:ea typeface="Calibri"/>
                <a:cs typeface="Calibri"/>
                <a:sym typeface="Calibri"/>
              </a:rPr>
              <a:t>Anuncie</a:t>
            </a:r>
            <a:r>
              <a:rPr lang="en-US" sz="2800" dirty="0">
                <a:solidFill>
                  <a:srgbClr val="FF0000"/>
                </a:solidFill>
                <a:latin typeface="Calibri"/>
                <a:ea typeface="Calibri"/>
                <a:cs typeface="Calibri"/>
                <a:sym typeface="Calibri"/>
              </a:rPr>
              <a:t> </a:t>
            </a:r>
            <a:r>
              <a:rPr lang="en-US" sz="2800" dirty="0" err="1">
                <a:solidFill>
                  <a:srgbClr val="FF0000"/>
                </a:solidFill>
                <a:latin typeface="Calibri"/>
                <a:ea typeface="Calibri"/>
                <a:cs typeface="Calibri"/>
                <a:sym typeface="Calibri"/>
              </a:rPr>
              <a:t>Tiempo</a:t>
            </a:r>
            <a:r>
              <a:rPr lang="en-US" sz="2800" dirty="0">
                <a:solidFill>
                  <a:srgbClr val="FF0000"/>
                </a:solidFill>
                <a:latin typeface="Calibri"/>
                <a:ea typeface="Calibri"/>
                <a:cs typeface="Calibri"/>
                <a:sym typeface="Calibri"/>
              </a:rPr>
              <a:t> y </a:t>
            </a:r>
            <a:r>
              <a:rPr lang="en-US" sz="2800" dirty="0" err="1">
                <a:solidFill>
                  <a:srgbClr val="FF0000"/>
                </a:solidFill>
                <a:latin typeface="Calibri"/>
                <a:ea typeface="Calibri"/>
                <a:cs typeface="Calibri"/>
                <a:sym typeface="Calibri"/>
              </a:rPr>
              <a:t>cante</a:t>
            </a:r>
            <a:r>
              <a:rPr lang="en-US" sz="2800" dirty="0">
                <a:solidFill>
                  <a:srgbClr val="FF0000"/>
                </a:solidFill>
                <a:latin typeface="Calibri"/>
                <a:ea typeface="Calibri"/>
                <a:cs typeface="Calibri"/>
                <a:sym typeface="Calibri"/>
              </a:rPr>
              <a:t> </a:t>
            </a:r>
            <a:r>
              <a:rPr lang="en-US" sz="2800" dirty="0" err="1">
                <a:solidFill>
                  <a:srgbClr val="FF0000"/>
                </a:solidFill>
                <a:latin typeface="Calibri"/>
                <a:ea typeface="Calibri"/>
                <a:cs typeface="Calibri"/>
                <a:sym typeface="Calibri"/>
              </a:rPr>
              <a:t>el</a:t>
            </a:r>
            <a:r>
              <a:rPr lang="en-US" sz="2800" dirty="0">
                <a:solidFill>
                  <a:srgbClr val="FF0000"/>
                </a:solidFill>
                <a:latin typeface="Calibri"/>
                <a:ea typeface="Calibri"/>
                <a:cs typeface="Calibri"/>
                <a:sym typeface="Calibri"/>
              </a:rPr>
              <a:t> </a:t>
            </a:r>
            <a:r>
              <a:rPr lang="en-US" sz="2800" dirty="0" err="1">
                <a:solidFill>
                  <a:srgbClr val="FF0000"/>
                </a:solidFill>
                <a:latin typeface="Calibri"/>
                <a:ea typeface="Calibri"/>
                <a:cs typeface="Calibri"/>
                <a:sym typeface="Calibri"/>
              </a:rPr>
              <a:t>marcador</a:t>
            </a:r>
            <a:r>
              <a:rPr lang="en-US" sz="2800" dirty="0">
                <a:solidFill>
                  <a:srgbClr val="FF0000"/>
                </a:solidFill>
                <a:latin typeface="Calibri"/>
                <a:ea typeface="Calibri"/>
                <a:cs typeface="Calibri"/>
                <a:sym typeface="Calibri"/>
              </a:rPr>
              <a:t>.</a:t>
            </a:r>
            <a:endParaRPr sz="2800" b="0" i="0" u="none" strike="noStrike" cap="none" dirty="0">
              <a:solidFill>
                <a:srgbClr val="FF0000"/>
              </a:solidFill>
              <a:latin typeface="Calibri"/>
              <a:ea typeface="Calibri"/>
              <a:cs typeface="Calibri"/>
              <a:sym typeface="Calibri"/>
            </a:endParaRPr>
          </a:p>
          <a:p>
            <a:pPr marL="804863" marR="0" lvl="1" indent="0" algn="l" rtl="0">
              <a:lnSpc>
                <a:spcPct val="100000"/>
              </a:lnSpc>
              <a:spcBef>
                <a:spcPts val="0"/>
              </a:spcBef>
              <a:spcAft>
                <a:spcPts val="0"/>
              </a:spcAft>
              <a:buClr>
                <a:srgbClr val="18579B"/>
              </a:buClr>
              <a:buSzPts val="2400"/>
              <a:buFont typeface="Source Sans Pro"/>
              <a:buNone/>
            </a:pPr>
            <a:endParaRPr sz="2400" b="0" i="0" u="none" strike="noStrike" cap="none" dirty="0">
              <a:solidFill>
                <a:srgbClr val="FF0000"/>
              </a:solidFill>
              <a:latin typeface="Calibri"/>
              <a:ea typeface="Calibri"/>
              <a:cs typeface="Calibri"/>
              <a:sym typeface="Calibri"/>
            </a:endParaRPr>
          </a:p>
        </p:txBody>
      </p:sp>
      <p:sp>
        <p:nvSpPr>
          <p:cNvPr id="1868" name="Google Shape;1868;p244"/>
          <p:cNvSpPr txBox="1">
            <a:spLocks noGrp="1"/>
          </p:cNvSpPr>
          <p:nvPr>
            <p:ph type="sldNum" idx="12"/>
          </p:nvPr>
        </p:nvSpPr>
        <p:spPr>
          <a:xfrm>
            <a:off x="11238655" y="6135087"/>
            <a:ext cx="834812"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193</a:t>
            </a:fld>
            <a:endParaRPr dirty="0"/>
          </a:p>
        </p:txBody>
      </p:sp>
    </p:spTree>
    <p:extLst>
      <p:ext uri="{BB962C8B-B14F-4D97-AF65-F5344CB8AC3E}">
        <p14:creationId xmlns:p14="http://schemas.microsoft.com/office/powerpoint/2010/main" val="68837154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45"/>
        <p:cNvGrpSpPr/>
        <p:nvPr/>
      </p:nvGrpSpPr>
      <p:grpSpPr>
        <a:xfrm>
          <a:off x="0" y="0"/>
          <a:ext cx="0" cy="0"/>
          <a:chOff x="0" y="0"/>
          <a:chExt cx="0" cy="0"/>
        </a:xfrm>
      </p:grpSpPr>
      <p:sp>
        <p:nvSpPr>
          <p:cNvPr id="1646" name="Google Shape;1646;p212"/>
          <p:cNvSpPr txBox="1"/>
          <p:nvPr/>
        </p:nvSpPr>
        <p:spPr>
          <a:xfrm>
            <a:off x="340658" y="1583242"/>
            <a:ext cx="11851341" cy="5447605"/>
          </a:xfrm>
          <a:prstGeom prst="rect">
            <a:avLst/>
          </a:prstGeom>
          <a:noFill/>
          <a:ln>
            <a:noFill/>
          </a:ln>
        </p:spPr>
        <p:txBody>
          <a:bodyPr spcFirstLastPara="1" wrap="square" lIns="45700" tIns="45700" rIns="45700" bIns="45700" anchor="t" anchorCtr="0">
            <a:spAutoFit/>
          </a:bodyPr>
          <a:lstStyle/>
          <a:p>
            <a:pPr marL="719138" lvl="0" indent="-719138">
              <a:buClr>
                <a:srgbClr val="18579B"/>
              </a:buClr>
              <a:buSzPts val="3600"/>
              <a:buFont typeface="Arial"/>
              <a:buChar char="•"/>
            </a:pPr>
            <a:r>
              <a:rPr lang="en-US" sz="3600" dirty="0" err="1">
                <a:solidFill>
                  <a:srgbClr val="FF0000"/>
                </a:solidFill>
                <a:latin typeface="Calibri"/>
                <a:ea typeface="Calibri"/>
                <a:cs typeface="Calibri"/>
                <a:sym typeface="Calibri"/>
              </a:rPr>
              <a:t>Mantenga</a:t>
            </a:r>
            <a:r>
              <a:rPr lang="en-US" sz="3600" dirty="0">
                <a:solidFill>
                  <a:srgbClr val="FF0000"/>
                </a:solidFill>
                <a:latin typeface="Calibri"/>
                <a:ea typeface="Calibri"/>
                <a:cs typeface="Calibri"/>
                <a:sym typeface="Calibri"/>
              </a:rPr>
              <a:t> la </a:t>
            </a:r>
            <a:r>
              <a:rPr lang="en-US" sz="3600" dirty="0" err="1">
                <a:solidFill>
                  <a:srgbClr val="FF0000"/>
                </a:solidFill>
                <a:latin typeface="Calibri"/>
                <a:ea typeface="Calibri"/>
                <a:cs typeface="Calibri"/>
                <a:sym typeface="Calibri"/>
              </a:rPr>
              <a:t>calma</a:t>
            </a:r>
            <a:r>
              <a:rPr lang="en-US" sz="3600" dirty="0">
                <a:solidFill>
                  <a:srgbClr val="18579B"/>
                </a:solidFill>
                <a:latin typeface="Calibri"/>
                <a:ea typeface="Calibri"/>
                <a:cs typeface="Calibri"/>
                <a:sym typeface="Calibri"/>
              </a:rPr>
              <a:t>: </a:t>
            </a:r>
            <a:r>
              <a:rPr lang="en-US" sz="3600" dirty="0" err="1">
                <a:solidFill>
                  <a:srgbClr val="18579B"/>
                </a:solidFill>
                <a:latin typeface="Calibri"/>
                <a:ea typeface="Calibri"/>
                <a:cs typeface="Calibri"/>
                <a:sym typeface="Calibri"/>
              </a:rPr>
              <a:t>Mantener</a:t>
            </a:r>
            <a:r>
              <a:rPr lang="en-US" sz="3600" dirty="0">
                <a:solidFill>
                  <a:srgbClr val="18579B"/>
                </a:solidFill>
                <a:latin typeface="Calibri"/>
                <a:ea typeface="Calibri"/>
                <a:cs typeface="Calibri"/>
                <a:sym typeface="Calibri"/>
              </a:rPr>
              <a:t> </a:t>
            </a:r>
            <a:r>
              <a:rPr lang="en-US" sz="3600" dirty="0" err="1">
                <a:solidFill>
                  <a:srgbClr val="18579B"/>
                </a:solidFill>
                <a:latin typeface="Calibri"/>
                <a:ea typeface="Calibri"/>
                <a:cs typeface="Calibri"/>
                <a:sym typeface="Calibri"/>
              </a:rPr>
              <a:t>una</a:t>
            </a:r>
            <a:r>
              <a:rPr lang="en-US" sz="3600" dirty="0">
                <a:solidFill>
                  <a:srgbClr val="18579B"/>
                </a:solidFill>
                <a:latin typeface="Calibri"/>
                <a:ea typeface="Calibri"/>
                <a:cs typeface="Calibri"/>
                <a:sym typeface="Calibri"/>
              </a:rPr>
              <a:t> </a:t>
            </a:r>
            <a:r>
              <a:rPr lang="en-US" sz="3600" dirty="0" err="1">
                <a:solidFill>
                  <a:srgbClr val="18579B"/>
                </a:solidFill>
                <a:latin typeface="Calibri"/>
                <a:ea typeface="Calibri"/>
                <a:cs typeface="Calibri"/>
                <a:sym typeface="Calibri"/>
              </a:rPr>
              <a:t>mente</a:t>
            </a:r>
            <a:r>
              <a:rPr lang="en-US" sz="3600" dirty="0">
                <a:solidFill>
                  <a:srgbClr val="18579B"/>
                </a:solidFill>
                <a:latin typeface="Calibri"/>
                <a:ea typeface="Calibri"/>
                <a:cs typeface="Calibri"/>
                <a:sym typeface="Calibri"/>
              </a:rPr>
              <a:t> </a:t>
            </a:r>
            <a:r>
              <a:rPr lang="en-US" sz="3600" dirty="0" err="1">
                <a:solidFill>
                  <a:srgbClr val="18579B"/>
                </a:solidFill>
                <a:latin typeface="Calibri"/>
                <a:ea typeface="Calibri"/>
                <a:cs typeface="Calibri"/>
                <a:sym typeface="Calibri"/>
              </a:rPr>
              <a:t>abierta</a:t>
            </a:r>
            <a:r>
              <a:rPr lang="en-US" sz="3600" dirty="0">
                <a:solidFill>
                  <a:srgbClr val="18579B"/>
                </a:solidFill>
                <a:latin typeface="Calibri"/>
                <a:ea typeface="Calibri"/>
                <a:cs typeface="Calibri"/>
                <a:sym typeface="Calibri"/>
              </a:rPr>
              <a:t> y un </a:t>
            </a:r>
            <a:r>
              <a:rPr lang="en-US" sz="3600" dirty="0" err="1">
                <a:solidFill>
                  <a:srgbClr val="18579B"/>
                </a:solidFill>
                <a:latin typeface="Calibri"/>
                <a:ea typeface="Calibri"/>
                <a:cs typeface="Calibri"/>
                <a:sym typeface="Calibri"/>
              </a:rPr>
              <a:t>comportamiento</a:t>
            </a:r>
            <a:r>
              <a:rPr lang="en-US" sz="3600" dirty="0">
                <a:solidFill>
                  <a:srgbClr val="18579B"/>
                </a:solidFill>
                <a:latin typeface="Calibri"/>
                <a:ea typeface="Calibri"/>
                <a:cs typeface="Calibri"/>
                <a:sym typeface="Calibri"/>
              </a:rPr>
              <a:t> </a:t>
            </a:r>
            <a:r>
              <a:rPr lang="en-US" sz="3600" dirty="0" err="1">
                <a:solidFill>
                  <a:srgbClr val="18579B"/>
                </a:solidFill>
                <a:latin typeface="Calibri"/>
                <a:ea typeface="Calibri"/>
                <a:cs typeface="Calibri"/>
                <a:sym typeface="Calibri"/>
              </a:rPr>
              <a:t>amable</a:t>
            </a:r>
            <a:r>
              <a:rPr lang="en-US" sz="3600" dirty="0">
                <a:solidFill>
                  <a:srgbClr val="18579B"/>
                </a:solidFill>
                <a:latin typeface="Calibri"/>
                <a:ea typeface="Calibri"/>
                <a:cs typeface="Calibri"/>
                <a:sym typeface="Calibri"/>
              </a:rPr>
              <a:t>.</a:t>
            </a:r>
            <a:endParaRPr sz="3600" b="0" i="0" u="none" strike="noStrike" cap="none" dirty="0">
              <a:solidFill>
                <a:srgbClr val="FF0000"/>
              </a:solidFill>
              <a:latin typeface="Calibri"/>
              <a:ea typeface="Calibri"/>
              <a:cs typeface="Calibri"/>
              <a:sym typeface="Calibri"/>
            </a:endParaRPr>
          </a:p>
          <a:p>
            <a:pPr marL="719138" marR="0" lvl="0" indent="-592138" algn="l" rtl="0">
              <a:lnSpc>
                <a:spcPct val="100000"/>
              </a:lnSpc>
              <a:spcBef>
                <a:spcPts val="0"/>
              </a:spcBef>
              <a:spcAft>
                <a:spcPts val="0"/>
              </a:spcAft>
              <a:buClr>
                <a:srgbClr val="18579B"/>
              </a:buClr>
              <a:buSzPts val="2000"/>
              <a:buFont typeface="Arial"/>
              <a:buNone/>
            </a:pPr>
            <a:endParaRPr sz="2000" b="0" i="0" u="none" strike="noStrike" cap="none" dirty="0">
              <a:solidFill>
                <a:srgbClr val="000000"/>
              </a:solidFill>
              <a:latin typeface="Calibri"/>
              <a:ea typeface="Calibri"/>
              <a:cs typeface="Calibri"/>
              <a:sym typeface="Calibri"/>
            </a:endParaRPr>
          </a:p>
          <a:p>
            <a:pPr marL="719138" lvl="0" indent="-719138">
              <a:buClr>
                <a:srgbClr val="18579B"/>
              </a:buClr>
              <a:buSzPts val="3600"/>
              <a:buFont typeface="Arial"/>
              <a:buChar char="•"/>
            </a:pPr>
            <a:r>
              <a:rPr lang="es-ES" sz="3600" dirty="0" err="1">
                <a:solidFill>
                  <a:srgbClr val="18579B"/>
                </a:solidFill>
                <a:latin typeface="Calibri"/>
                <a:ea typeface="Calibri"/>
                <a:cs typeface="Calibri"/>
                <a:sym typeface="Calibri"/>
              </a:rPr>
              <a:t>Reuna</a:t>
            </a:r>
            <a:r>
              <a:rPr lang="es-ES" sz="3600" dirty="0">
                <a:solidFill>
                  <a:srgbClr val="18579B"/>
                </a:solidFill>
                <a:latin typeface="Calibri"/>
                <a:ea typeface="Calibri"/>
                <a:cs typeface="Calibri"/>
                <a:sym typeface="Calibri"/>
              </a:rPr>
              <a:t> a los jugadores en la mitad de la pista, lejos de los espectadores.</a:t>
            </a:r>
          </a:p>
          <a:p>
            <a:pPr marL="719138" lvl="0" indent="-719138">
              <a:buClr>
                <a:srgbClr val="18579B"/>
              </a:buClr>
              <a:buSzPts val="3600"/>
              <a:buFont typeface="Arial"/>
              <a:buChar char="•"/>
            </a:pPr>
            <a:endParaRPr sz="2000" b="0" i="0" u="none" strike="noStrike" cap="none" dirty="0">
              <a:solidFill>
                <a:srgbClr val="000000"/>
              </a:solidFill>
              <a:latin typeface="Calibri"/>
              <a:ea typeface="Calibri"/>
              <a:cs typeface="Calibri"/>
              <a:sym typeface="Calibri"/>
            </a:endParaRPr>
          </a:p>
          <a:p>
            <a:pPr marL="719138" lvl="0" indent="-719138">
              <a:buClr>
                <a:srgbClr val="18579B"/>
              </a:buClr>
              <a:buSzPts val="3600"/>
              <a:buFont typeface="Arial"/>
              <a:buChar char="•"/>
            </a:pPr>
            <a:r>
              <a:rPr lang="en-US" sz="3600" dirty="0" err="1">
                <a:solidFill>
                  <a:srgbClr val="18579B"/>
                </a:solidFill>
                <a:latin typeface="Calibri"/>
                <a:ea typeface="Calibri"/>
                <a:cs typeface="Calibri"/>
                <a:sym typeface="Calibri"/>
              </a:rPr>
              <a:t>Emitir</a:t>
            </a:r>
            <a:r>
              <a:rPr lang="en-US" sz="3600" dirty="0">
                <a:solidFill>
                  <a:srgbClr val="18579B"/>
                </a:solidFill>
                <a:latin typeface="Calibri"/>
                <a:ea typeface="Calibri"/>
                <a:cs typeface="Calibri"/>
                <a:sym typeface="Calibri"/>
              </a:rPr>
              <a:t> </a:t>
            </a:r>
            <a:r>
              <a:rPr lang="en-US" sz="3600" dirty="0" err="1">
                <a:solidFill>
                  <a:srgbClr val="18579B"/>
                </a:solidFill>
                <a:latin typeface="Calibri"/>
                <a:ea typeface="Calibri"/>
                <a:cs typeface="Calibri"/>
                <a:sym typeface="Calibri"/>
              </a:rPr>
              <a:t>una</a:t>
            </a:r>
            <a:r>
              <a:rPr lang="en-US" sz="3600" dirty="0">
                <a:solidFill>
                  <a:srgbClr val="18579B"/>
                </a:solidFill>
                <a:latin typeface="Calibri"/>
                <a:ea typeface="Calibri"/>
                <a:cs typeface="Calibri"/>
                <a:sym typeface="Calibri"/>
              </a:rPr>
              <a:t> </a:t>
            </a:r>
            <a:r>
              <a:rPr lang="en-US" sz="3600" dirty="0" err="1">
                <a:solidFill>
                  <a:srgbClr val="18579B"/>
                </a:solidFill>
                <a:latin typeface="Calibri"/>
                <a:ea typeface="Calibri"/>
                <a:cs typeface="Calibri"/>
                <a:sym typeface="Calibri"/>
              </a:rPr>
              <a:t>Advertencia</a:t>
            </a:r>
            <a:r>
              <a:rPr lang="en-US" sz="3600" dirty="0">
                <a:solidFill>
                  <a:srgbClr val="18579B"/>
                </a:solidFill>
                <a:latin typeface="Calibri"/>
                <a:ea typeface="Calibri"/>
                <a:cs typeface="Calibri"/>
                <a:sym typeface="Calibri"/>
              </a:rPr>
              <a:t> Verbal (AV), </a:t>
            </a:r>
            <a:r>
              <a:rPr lang="en-US" sz="3600" dirty="0" err="1">
                <a:solidFill>
                  <a:srgbClr val="18579B"/>
                </a:solidFill>
                <a:latin typeface="Calibri"/>
                <a:ea typeface="Calibri"/>
                <a:cs typeface="Calibri"/>
                <a:sym typeface="Calibri"/>
              </a:rPr>
              <a:t>Advertencia</a:t>
            </a:r>
            <a:r>
              <a:rPr lang="en-US" sz="3600" dirty="0">
                <a:solidFill>
                  <a:srgbClr val="18579B"/>
                </a:solidFill>
                <a:latin typeface="Calibri"/>
                <a:ea typeface="Calibri"/>
                <a:cs typeface="Calibri"/>
                <a:sym typeface="Calibri"/>
              </a:rPr>
              <a:t> Técnica (AT) o Falta Técnica (FT) (</a:t>
            </a:r>
            <a:r>
              <a:rPr lang="en-US" sz="3600" dirty="0" err="1">
                <a:solidFill>
                  <a:srgbClr val="18579B"/>
                </a:solidFill>
                <a:latin typeface="Calibri"/>
                <a:ea typeface="Calibri"/>
                <a:cs typeface="Calibri"/>
                <a:sym typeface="Calibri"/>
              </a:rPr>
              <a:t>según</a:t>
            </a:r>
            <a:r>
              <a:rPr lang="en-US" sz="3600" dirty="0">
                <a:solidFill>
                  <a:srgbClr val="18579B"/>
                </a:solidFill>
                <a:latin typeface="Calibri"/>
                <a:ea typeface="Calibri"/>
                <a:cs typeface="Calibri"/>
                <a:sym typeface="Calibri"/>
              </a:rPr>
              <a:t> la </a:t>
            </a:r>
            <a:r>
              <a:rPr lang="en-US" sz="3600" dirty="0" err="1">
                <a:solidFill>
                  <a:srgbClr val="18579B"/>
                </a:solidFill>
                <a:latin typeface="Calibri"/>
                <a:ea typeface="Calibri"/>
                <a:cs typeface="Calibri"/>
                <a:sym typeface="Calibri"/>
              </a:rPr>
              <a:t>gravedad</a:t>
            </a:r>
            <a:r>
              <a:rPr lang="en-US" sz="3600" dirty="0">
                <a:solidFill>
                  <a:srgbClr val="18579B"/>
                </a:solidFill>
                <a:latin typeface="Calibri"/>
                <a:ea typeface="Calibri"/>
                <a:cs typeface="Calibri"/>
                <a:sym typeface="Calibri"/>
              </a:rPr>
              <a:t>).</a:t>
            </a:r>
          </a:p>
          <a:p>
            <a:pPr marL="719138" lvl="0" indent="-719138">
              <a:buClr>
                <a:srgbClr val="18579B"/>
              </a:buClr>
              <a:buSzPts val="3600"/>
              <a:buFont typeface="Arial"/>
              <a:buChar char="•"/>
            </a:pPr>
            <a:endParaRPr lang="en-US" sz="2000" dirty="0">
              <a:solidFill>
                <a:srgbClr val="18579B"/>
              </a:solidFill>
              <a:latin typeface="Calibri"/>
              <a:ea typeface="Calibri"/>
              <a:cs typeface="Calibri"/>
              <a:sym typeface="Calibri"/>
            </a:endParaRPr>
          </a:p>
          <a:p>
            <a:pPr marL="719138" lvl="0" indent="-719138">
              <a:buClr>
                <a:srgbClr val="18579B"/>
              </a:buClr>
              <a:buSzPts val="3600"/>
              <a:buFont typeface="Arial"/>
              <a:buChar char="•"/>
            </a:pPr>
            <a:r>
              <a:rPr lang="es-ES" sz="3600" dirty="0">
                <a:solidFill>
                  <a:srgbClr val="FF0000"/>
                </a:solidFill>
                <a:latin typeface="Calibri"/>
                <a:ea typeface="Calibri"/>
                <a:cs typeface="Calibri"/>
                <a:sym typeface="Calibri"/>
              </a:rPr>
              <a:t>Si el jugador continúa creando problemas... Intensificar la disciplina, según se considere necesario.</a:t>
            </a:r>
            <a:endParaRPr sz="3600" b="0" i="0" u="none" strike="noStrike" cap="none" dirty="0">
              <a:solidFill>
                <a:srgbClr val="000000"/>
              </a:solidFill>
              <a:latin typeface="Calibri"/>
              <a:ea typeface="Calibri"/>
              <a:cs typeface="Calibri"/>
              <a:sym typeface="Calibri"/>
            </a:endParaRPr>
          </a:p>
        </p:txBody>
      </p:sp>
      <p:sp>
        <p:nvSpPr>
          <p:cNvPr id="1647" name="Google Shape;1647;p212"/>
          <p:cNvSpPr txBox="1">
            <a:spLocks noGrp="1"/>
          </p:cNvSpPr>
          <p:nvPr>
            <p:ph type="sldNum" idx="12"/>
          </p:nvPr>
        </p:nvSpPr>
        <p:spPr>
          <a:xfrm>
            <a:off x="11238655" y="6135087"/>
            <a:ext cx="953344"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194</a:t>
            </a:fld>
            <a:endParaRPr dirty="0"/>
          </a:p>
        </p:txBody>
      </p:sp>
      <p:sp>
        <p:nvSpPr>
          <p:cNvPr id="1648" name="Google Shape;1648;p212"/>
          <p:cNvSpPr txBox="1"/>
          <p:nvPr/>
        </p:nvSpPr>
        <p:spPr>
          <a:xfrm>
            <a:off x="0" y="136733"/>
            <a:ext cx="12052453" cy="1600398"/>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n-US" sz="5400" b="1" i="1" u="none" strike="noStrike" cap="none" dirty="0" err="1">
                <a:solidFill>
                  <a:srgbClr val="18579B"/>
                </a:solidFill>
                <a:latin typeface="Calibri"/>
                <a:ea typeface="Calibri"/>
                <a:cs typeface="Calibri"/>
                <a:sym typeface="Calibri"/>
              </a:rPr>
              <a:t>Sección</a:t>
            </a:r>
            <a:r>
              <a:rPr lang="en-US" sz="5400" b="1" i="1" u="none" strike="noStrike" cap="none" dirty="0">
                <a:solidFill>
                  <a:srgbClr val="18579B"/>
                </a:solidFill>
                <a:latin typeface="Calibri"/>
                <a:ea typeface="Calibri"/>
                <a:cs typeface="Calibri"/>
                <a:sym typeface="Calibri"/>
              </a:rPr>
              <a:t> 8</a:t>
            </a:r>
            <a:r>
              <a:rPr lang="en-US" sz="4400" b="1" i="1" u="none" strike="noStrike" cap="none" dirty="0">
                <a:solidFill>
                  <a:srgbClr val="18579B"/>
                </a:solidFill>
                <a:latin typeface="Calibri"/>
                <a:ea typeface="Calibri"/>
                <a:cs typeface="Calibri"/>
                <a:sym typeface="Calibri"/>
              </a:rPr>
              <a:t>.- </a:t>
            </a:r>
            <a:r>
              <a:rPr lang="en-US" sz="4400" b="1" i="1" u="none" strike="noStrike" cap="none" dirty="0" err="1">
                <a:solidFill>
                  <a:srgbClr val="18579B"/>
                </a:solidFill>
                <a:latin typeface="Calibri"/>
                <a:ea typeface="Calibri"/>
                <a:cs typeface="Calibri"/>
                <a:sym typeface="Calibri"/>
              </a:rPr>
              <a:t>Comportamiento</a:t>
            </a:r>
            <a:r>
              <a:rPr lang="en-US" sz="4400" b="1" i="1" u="none" strike="noStrike" cap="none" dirty="0">
                <a:solidFill>
                  <a:srgbClr val="18579B"/>
                </a:solidFill>
                <a:latin typeface="Calibri"/>
                <a:ea typeface="Calibri"/>
                <a:cs typeface="Calibri"/>
                <a:sym typeface="Calibri"/>
              </a:rPr>
              <a:t> del </a:t>
            </a:r>
            <a:r>
              <a:rPr lang="en-US" sz="4400" b="1" i="1" u="none" strike="noStrike" cap="none" dirty="0" err="1">
                <a:solidFill>
                  <a:srgbClr val="18579B"/>
                </a:solidFill>
                <a:latin typeface="Calibri"/>
                <a:ea typeface="Calibri"/>
                <a:cs typeface="Calibri"/>
                <a:sym typeface="Calibri"/>
              </a:rPr>
              <a:t>Jugador</a:t>
            </a:r>
            <a:r>
              <a:rPr lang="en-US" sz="4400" b="1" i="1" u="none" strike="noStrike" cap="none" dirty="0">
                <a:solidFill>
                  <a:srgbClr val="18579B"/>
                </a:solidFill>
                <a:latin typeface="Calibri"/>
                <a:ea typeface="Calibri"/>
                <a:cs typeface="Calibri"/>
                <a:sym typeface="Calibri"/>
              </a:rPr>
              <a:t> </a:t>
            </a:r>
            <a:r>
              <a:rPr lang="en-US" sz="4400" b="1" i="1" dirty="0">
                <a:solidFill>
                  <a:srgbClr val="18579B"/>
                </a:solidFill>
                <a:latin typeface="Calibri"/>
                <a:ea typeface="Calibri"/>
                <a:cs typeface="Calibri"/>
                <a:sym typeface="Calibri"/>
              </a:rPr>
              <a:t>y</a:t>
            </a:r>
            <a:r>
              <a:rPr lang="en-US" sz="4400" b="1" i="1" u="none" strike="noStrike" cap="none" dirty="0">
                <a:solidFill>
                  <a:srgbClr val="18579B"/>
                </a:solidFill>
                <a:latin typeface="Calibri"/>
                <a:ea typeface="Calibri"/>
                <a:cs typeface="Calibri"/>
                <a:sym typeface="Calibri"/>
              </a:rPr>
              <a:t> Remedios</a:t>
            </a:r>
            <a:endParaRPr sz="2000" b="0" i="0" u="none" strike="noStrike" cap="none" dirty="0">
              <a:solidFill>
                <a:srgbClr val="000000"/>
              </a:solidFill>
              <a:latin typeface="Calibri"/>
              <a:ea typeface="Calibri"/>
              <a:cs typeface="Calibri"/>
              <a:sym typeface="Calibri"/>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80"/>
        <p:cNvGrpSpPr/>
        <p:nvPr/>
      </p:nvGrpSpPr>
      <p:grpSpPr>
        <a:xfrm>
          <a:off x="0" y="0"/>
          <a:ext cx="0" cy="0"/>
          <a:chOff x="0" y="0"/>
          <a:chExt cx="0" cy="0"/>
        </a:xfrm>
      </p:grpSpPr>
      <p:sp>
        <p:nvSpPr>
          <p:cNvPr id="1681" name="Google Shape;1681;p216"/>
          <p:cNvSpPr txBox="1"/>
          <p:nvPr/>
        </p:nvSpPr>
        <p:spPr>
          <a:xfrm>
            <a:off x="0" y="13648"/>
            <a:ext cx="12192000" cy="6632545"/>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ES" sz="4400" b="1" i="1" u="none" strike="noStrike" cap="none" dirty="0">
                <a:solidFill>
                  <a:srgbClr val="18579B"/>
                </a:solidFill>
                <a:latin typeface="Calibri"/>
                <a:ea typeface="Calibri"/>
                <a:cs typeface="Calibri"/>
                <a:sym typeface="Calibri"/>
              </a:rPr>
              <a:t>Advertencia Verbal</a:t>
            </a:r>
            <a:endParaRPr dirty="0"/>
          </a:p>
          <a:p>
            <a:pPr marL="0" marR="0" lvl="0" indent="0" algn="l" rtl="0">
              <a:lnSpc>
                <a:spcPct val="100000"/>
              </a:lnSpc>
              <a:spcBef>
                <a:spcPts val="0"/>
              </a:spcBef>
              <a:spcAft>
                <a:spcPts val="0"/>
              </a:spcAft>
              <a:buClr>
                <a:srgbClr val="18579B"/>
              </a:buClr>
              <a:buSzPts val="1000"/>
              <a:buFont typeface="Source Sans Pro"/>
              <a:buNone/>
            </a:pPr>
            <a:endParaRPr sz="1000" b="0" i="0" u="none" strike="noStrike" cap="none" dirty="0">
              <a:solidFill>
                <a:srgbClr val="000000"/>
              </a:solidFill>
              <a:latin typeface="Calibri"/>
              <a:ea typeface="Calibri"/>
              <a:cs typeface="Calibri"/>
              <a:sym typeface="Calibri"/>
            </a:endParaRPr>
          </a:p>
          <a:p>
            <a:pPr marL="903288" lvl="0" indent="-819150">
              <a:spcBef>
                <a:spcPts val="600"/>
              </a:spcBef>
              <a:buClr>
                <a:srgbClr val="18579B"/>
              </a:buClr>
              <a:buSzPts val="2800"/>
              <a:buFont typeface="Arial"/>
              <a:buChar char="•"/>
            </a:pPr>
            <a:r>
              <a:rPr lang="es-ES" sz="2800" i="1" dirty="0">
                <a:solidFill>
                  <a:srgbClr val="18579B"/>
                </a:solidFill>
                <a:latin typeface="Calibri"/>
                <a:ea typeface="Calibri"/>
                <a:cs typeface="Calibri"/>
                <a:sym typeface="Calibri"/>
              </a:rPr>
              <a:t>Se emite una advertencia verbal (AV) para </a:t>
            </a:r>
            <a:r>
              <a:rPr lang="es-ES" sz="2800" i="1" dirty="0">
                <a:solidFill>
                  <a:srgbClr val="FF0000"/>
                </a:solidFill>
                <a:latin typeface="Calibri"/>
                <a:ea typeface="Calibri"/>
                <a:cs typeface="Calibri"/>
                <a:sym typeface="Calibri"/>
              </a:rPr>
              <a:t>evitar que se intensifique</a:t>
            </a:r>
            <a:r>
              <a:rPr lang="es-ES" sz="2800" i="1" dirty="0">
                <a:solidFill>
                  <a:srgbClr val="18579B"/>
                </a:solidFill>
                <a:latin typeface="Calibri"/>
                <a:ea typeface="Calibri"/>
                <a:cs typeface="Calibri"/>
                <a:sym typeface="Calibri"/>
              </a:rPr>
              <a:t> cualquier comportamiento inapropiado.</a:t>
            </a:r>
            <a:endParaRPr sz="2800" dirty="0"/>
          </a:p>
          <a:p>
            <a:pPr marL="903288" lvl="0" indent="-819150">
              <a:spcBef>
                <a:spcPts val="600"/>
              </a:spcBef>
              <a:buClr>
                <a:srgbClr val="FF0000"/>
              </a:buClr>
              <a:buSzPts val="2800"/>
              <a:buFont typeface="Arial"/>
              <a:buChar char="•"/>
            </a:pPr>
            <a:r>
              <a:rPr lang="es-ES" sz="2800" i="1" dirty="0">
                <a:solidFill>
                  <a:srgbClr val="FF0000"/>
                </a:solidFill>
                <a:latin typeface="Calibri"/>
                <a:ea typeface="Calibri"/>
                <a:cs typeface="Calibri"/>
                <a:sym typeface="Calibri"/>
              </a:rPr>
              <a:t>Se puede emitir una advertencia verbal </a:t>
            </a:r>
            <a:r>
              <a:rPr lang="es-ES" sz="2800" i="1" dirty="0">
                <a:solidFill>
                  <a:srgbClr val="7030A0"/>
                </a:solidFill>
                <a:latin typeface="Calibri"/>
                <a:ea typeface="Calibri"/>
                <a:cs typeface="Calibri"/>
                <a:sym typeface="Calibri"/>
              </a:rPr>
              <a:t>a cada equipo durante un partido.</a:t>
            </a:r>
            <a:endParaRPr sz="2800" dirty="0">
              <a:solidFill>
                <a:srgbClr val="7030A0"/>
              </a:solidFill>
            </a:endParaRPr>
          </a:p>
          <a:p>
            <a:pPr marL="903288" lvl="0" indent="-819150">
              <a:spcBef>
                <a:spcPts val="600"/>
              </a:spcBef>
              <a:buClr>
                <a:srgbClr val="18579B"/>
              </a:buClr>
              <a:buSzPts val="2800"/>
              <a:buFont typeface="Arial"/>
              <a:buChar char="•"/>
            </a:pPr>
            <a:r>
              <a:rPr lang="es-ES" sz="2800" i="1" dirty="0">
                <a:solidFill>
                  <a:srgbClr val="18579B"/>
                </a:solidFill>
                <a:latin typeface="Calibri"/>
                <a:ea typeface="Calibri"/>
                <a:cs typeface="Calibri"/>
                <a:sym typeface="Calibri"/>
              </a:rPr>
              <a:t>Si el comportamiento </a:t>
            </a:r>
            <a:r>
              <a:rPr lang="es-ES" sz="2800" i="1" dirty="0">
                <a:solidFill>
                  <a:srgbClr val="FF0000"/>
                </a:solidFill>
                <a:latin typeface="Calibri"/>
                <a:ea typeface="Calibri"/>
                <a:cs typeface="Calibri"/>
                <a:sym typeface="Calibri"/>
              </a:rPr>
              <a:t>es lo suficientemente grave</a:t>
            </a:r>
            <a:r>
              <a:rPr lang="es-ES" sz="2800" i="1" dirty="0">
                <a:solidFill>
                  <a:srgbClr val="18579B"/>
                </a:solidFill>
                <a:latin typeface="Calibri"/>
                <a:ea typeface="Calibri"/>
                <a:cs typeface="Calibri"/>
                <a:sym typeface="Calibri"/>
              </a:rPr>
              <a:t>, se puede emitir una advertencia técnica (AT) o una falta técnica (FT) antes de una advertencia verbal.</a:t>
            </a:r>
            <a:endParaRPr sz="2800" dirty="0"/>
          </a:p>
          <a:p>
            <a:pPr marL="903288" lvl="0" indent="-819150">
              <a:spcBef>
                <a:spcPts val="600"/>
              </a:spcBef>
              <a:buClr>
                <a:srgbClr val="18579B"/>
              </a:buClr>
              <a:buSzPts val="2800"/>
              <a:buFont typeface="Arial"/>
              <a:buChar char="•"/>
            </a:pPr>
            <a:r>
              <a:rPr lang="en-US" sz="2800" dirty="0">
                <a:solidFill>
                  <a:srgbClr val="18579B"/>
                </a:solidFill>
                <a:latin typeface="Calibri"/>
                <a:ea typeface="Calibri"/>
                <a:cs typeface="Calibri"/>
                <a:sym typeface="Calibri"/>
              </a:rPr>
              <a:t>Una </a:t>
            </a:r>
            <a:r>
              <a:rPr lang="en-US" sz="2800" dirty="0" err="1">
                <a:solidFill>
                  <a:srgbClr val="18579B"/>
                </a:solidFill>
                <a:latin typeface="Calibri"/>
                <a:ea typeface="Calibri"/>
                <a:cs typeface="Calibri"/>
                <a:sym typeface="Calibri"/>
              </a:rPr>
              <a:t>advertencia</a:t>
            </a:r>
            <a:r>
              <a:rPr lang="en-US" sz="2800" dirty="0">
                <a:solidFill>
                  <a:srgbClr val="18579B"/>
                </a:solidFill>
                <a:latin typeface="Calibri"/>
                <a:ea typeface="Calibri"/>
                <a:cs typeface="Calibri"/>
                <a:sym typeface="Calibri"/>
              </a:rPr>
              <a:t> verbal </a:t>
            </a:r>
            <a:r>
              <a:rPr lang="en-US" sz="2800" dirty="0" err="1">
                <a:solidFill>
                  <a:srgbClr val="18579B"/>
                </a:solidFill>
                <a:latin typeface="Calibri"/>
                <a:ea typeface="Calibri"/>
                <a:cs typeface="Calibri"/>
                <a:sym typeface="Calibri"/>
              </a:rPr>
              <a:t>normalmente</a:t>
            </a:r>
            <a:r>
              <a:rPr lang="en-US" sz="2800" dirty="0">
                <a:solidFill>
                  <a:srgbClr val="18579B"/>
                </a:solidFill>
                <a:latin typeface="Calibri"/>
                <a:ea typeface="Calibri"/>
                <a:cs typeface="Calibri"/>
                <a:sym typeface="Calibri"/>
              </a:rPr>
              <a:t> precede a </a:t>
            </a:r>
            <a:r>
              <a:rPr lang="en-US" sz="2800" dirty="0" err="1">
                <a:solidFill>
                  <a:srgbClr val="18579B"/>
                </a:solidFill>
                <a:latin typeface="Calibri"/>
                <a:ea typeface="Calibri"/>
                <a:cs typeface="Calibri"/>
                <a:sym typeface="Calibri"/>
              </a:rPr>
              <a:t>una</a:t>
            </a:r>
            <a:r>
              <a:rPr lang="en-US" sz="2800" dirty="0">
                <a:solidFill>
                  <a:srgbClr val="18579B"/>
                </a:solidFill>
                <a:latin typeface="Calibri"/>
                <a:ea typeface="Calibri"/>
                <a:cs typeface="Calibri"/>
                <a:sym typeface="Calibri"/>
              </a:rPr>
              <a:t> </a:t>
            </a:r>
            <a:r>
              <a:rPr lang="en-US" sz="2800" dirty="0" err="1">
                <a:solidFill>
                  <a:srgbClr val="18579B"/>
                </a:solidFill>
                <a:latin typeface="Calibri"/>
                <a:ea typeface="Calibri"/>
                <a:cs typeface="Calibri"/>
                <a:sym typeface="Calibri"/>
              </a:rPr>
              <a:t>advertencia</a:t>
            </a:r>
            <a:r>
              <a:rPr lang="en-US" sz="2800" dirty="0">
                <a:solidFill>
                  <a:srgbClr val="18579B"/>
                </a:solidFill>
                <a:latin typeface="Calibri"/>
                <a:ea typeface="Calibri"/>
                <a:cs typeface="Calibri"/>
                <a:sym typeface="Calibri"/>
              </a:rPr>
              <a:t> </a:t>
            </a:r>
            <a:r>
              <a:rPr lang="en-US" sz="2800" dirty="0" err="1">
                <a:solidFill>
                  <a:srgbClr val="18579B"/>
                </a:solidFill>
                <a:latin typeface="Calibri"/>
                <a:ea typeface="Calibri"/>
                <a:cs typeface="Calibri"/>
                <a:sym typeface="Calibri"/>
              </a:rPr>
              <a:t>técnica</a:t>
            </a:r>
            <a:r>
              <a:rPr lang="en-US" sz="2800" dirty="0">
                <a:solidFill>
                  <a:srgbClr val="18579B"/>
                </a:solidFill>
                <a:latin typeface="Calibri"/>
                <a:ea typeface="Calibri"/>
                <a:cs typeface="Calibri"/>
                <a:sym typeface="Calibri"/>
              </a:rPr>
              <a:t> (AT)</a:t>
            </a:r>
            <a:endParaRPr sz="2800" dirty="0"/>
          </a:p>
          <a:p>
            <a:pPr marL="903288" lvl="0" indent="-819150">
              <a:spcBef>
                <a:spcPts val="600"/>
              </a:spcBef>
              <a:buClr>
                <a:srgbClr val="18579B"/>
              </a:buClr>
              <a:buSzPts val="2800"/>
              <a:buFont typeface="Arial"/>
              <a:buChar char="•"/>
            </a:pPr>
            <a:r>
              <a:rPr lang="es-ES" sz="2800" i="1" dirty="0">
                <a:solidFill>
                  <a:srgbClr val="18579B"/>
                </a:solidFill>
                <a:latin typeface="Calibri"/>
                <a:ea typeface="Calibri"/>
                <a:cs typeface="Calibri"/>
                <a:sym typeface="Calibri"/>
              </a:rPr>
              <a:t>Una advertencia verbal </a:t>
            </a:r>
            <a:r>
              <a:rPr lang="es-ES" sz="2800" i="1" dirty="0">
                <a:solidFill>
                  <a:srgbClr val="FF0000"/>
                </a:solidFill>
                <a:latin typeface="Calibri"/>
                <a:ea typeface="Calibri"/>
                <a:cs typeface="Calibri"/>
                <a:sym typeface="Calibri"/>
              </a:rPr>
              <a:t>no resulta en ninguna penalización</a:t>
            </a:r>
            <a:r>
              <a:rPr lang="es-ES" sz="2800" i="1" dirty="0">
                <a:solidFill>
                  <a:srgbClr val="18579B"/>
                </a:solidFill>
                <a:latin typeface="Calibri"/>
                <a:ea typeface="Calibri"/>
                <a:cs typeface="Calibri"/>
                <a:sym typeface="Calibri"/>
              </a:rPr>
              <a:t>. </a:t>
            </a:r>
            <a:r>
              <a:rPr lang="en-US" sz="2800" b="0" i="1" u="none" strike="noStrike" cap="none" dirty="0">
                <a:solidFill>
                  <a:srgbClr val="FF0000"/>
                </a:solidFill>
                <a:latin typeface="Calibri"/>
                <a:ea typeface="Calibri"/>
                <a:cs typeface="Calibri"/>
                <a:sym typeface="Calibri"/>
              </a:rPr>
              <a:t> </a:t>
            </a:r>
          </a:p>
          <a:p>
            <a:pPr marL="903288" lvl="0" indent="-819150">
              <a:spcBef>
                <a:spcPts val="600"/>
              </a:spcBef>
              <a:buClr>
                <a:srgbClr val="18579B"/>
              </a:buClr>
              <a:buSzPts val="2800"/>
              <a:buFont typeface="Arial"/>
              <a:buChar char="•"/>
            </a:pPr>
            <a:r>
              <a:rPr lang="en-US" sz="2800" i="1" dirty="0">
                <a:solidFill>
                  <a:srgbClr val="7030A0"/>
                </a:solidFill>
                <a:latin typeface="Calibri"/>
                <a:ea typeface="Calibri"/>
                <a:cs typeface="Calibri"/>
                <a:sym typeface="Calibri"/>
              </a:rPr>
              <a:t>Si se </a:t>
            </a:r>
            <a:r>
              <a:rPr lang="en-US" sz="2800" i="1" dirty="0" err="1">
                <a:solidFill>
                  <a:srgbClr val="7030A0"/>
                </a:solidFill>
                <a:latin typeface="Calibri"/>
                <a:ea typeface="Calibri"/>
                <a:cs typeface="Calibri"/>
                <a:sym typeface="Calibri"/>
              </a:rPr>
              <a:t>han</a:t>
            </a:r>
            <a:r>
              <a:rPr lang="en-US" sz="2800" i="1" dirty="0">
                <a:solidFill>
                  <a:srgbClr val="7030A0"/>
                </a:solidFill>
                <a:latin typeface="Calibri"/>
                <a:ea typeface="Calibri"/>
                <a:cs typeface="Calibri"/>
                <a:sym typeface="Calibri"/>
              </a:rPr>
              <a:t> </a:t>
            </a:r>
            <a:r>
              <a:rPr lang="en-US" sz="2800" i="1" dirty="0" err="1">
                <a:solidFill>
                  <a:srgbClr val="7030A0"/>
                </a:solidFill>
                <a:latin typeface="Calibri"/>
                <a:ea typeface="Calibri"/>
                <a:cs typeface="Calibri"/>
                <a:sym typeface="Calibri"/>
              </a:rPr>
              <a:t>emitido</a:t>
            </a:r>
            <a:r>
              <a:rPr lang="en-US" sz="2800" i="1" dirty="0">
                <a:solidFill>
                  <a:srgbClr val="7030A0"/>
                </a:solidFill>
                <a:latin typeface="Calibri"/>
                <a:ea typeface="Calibri"/>
                <a:cs typeface="Calibri"/>
                <a:sym typeface="Calibri"/>
              </a:rPr>
              <a:t> </a:t>
            </a:r>
            <a:r>
              <a:rPr lang="en-US" sz="2800" i="1" dirty="0" err="1">
                <a:solidFill>
                  <a:srgbClr val="7030A0"/>
                </a:solidFill>
                <a:latin typeface="Calibri"/>
                <a:ea typeface="Calibri"/>
                <a:cs typeface="Calibri"/>
                <a:sym typeface="Calibri"/>
              </a:rPr>
              <a:t>una</a:t>
            </a:r>
            <a:r>
              <a:rPr lang="en-US" sz="2800" i="1" dirty="0">
                <a:solidFill>
                  <a:srgbClr val="7030A0"/>
                </a:solidFill>
                <a:latin typeface="Calibri"/>
                <a:ea typeface="Calibri"/>
                <a:cs typeface="Calibri"/>
                <a:sym typeface="Calibri"/>
              </a:rPr>
              <a:t> AT o </a:t>
            </a:r>
            <a:r>
              <a:rPr lang="en-US" sz="2800" i="1" dirty="0" err="1">
                <a:solidFill>
                  <a:srgbClr val="7030A0"/>
                </a:solidFill>
                <a:latin typeface="Calibri"/>
                <a:ea typeface="Calibri"/>
                <a:cs typeface="Calibri"/>
                <a:sym typeface="Calibri"/>
              </a:rPr>
              <a:t>una</a:t>
            </a:r>
            <a:r>
              <a:rPr lang="en-US" sz="2800" i="1" dirty="0">
                <a:solidFill>
                  <a:srgbClr val="7030A0"/>
                </a:solidFill>
                <a:latin typeface="Calibri"/>
                <a:ea typeface="Calibri"/>
                <a:cs typeface="Calibri"/>
                <a:sym typeface="Calibri"/>
              </a:rPr>
              <a:t> FT, </a:t>
            </a:r>
            <a:r>
              <a:rPr lang="en-US" sz="2800" i="1" dirty="0" err="1">
                <a:solidFill>
                  <a:srgbClr val="7030A0"/>
                </a:solidFill>
                <a:latin typeface="Calibri"/>
                <a:ea typeface="Calibri"/>
                <a:cs typeface="Calibri"/>
                <a:sym typeface="Calibri"/>
              </a:rPr>
              <a:t>una</a:t>
            </a:r>
            <a:r>
              <a:rPr lang="en-US" sz="2800" i="1" dirty="0">
                <a:solidFill>
                  <a:srgbClr val="7030A0"/>
                </a:solidFill>
                <a:latin typeface="Calibri"/>
                <a:ea typeface="Calibri"/>
                <a:cs typeface="Calibri"/>
                <a:sym typeface="Calibri"/>
              </a:rPr>
              <a:t> AV, </a:t>
            </a:r>
            <a:r>
              <a:rPr lang="en-US" sz="2800" i="1" dirty="0" err="1">
                <a:solidFill>
                  <a:srgbClr val="7030A0"/>
                </a:solidFill>
                <a:latin typeface="Calibri"/>
                <a:ea typeface="Calibri"/>
                <a:cs typeface="Calibri"/>
                <a:sym typeface="Calibri"/>
              </a:rPr>
              <a:t>si</a:t>
            </a:r>
            <a:r>
              <a:rPr lang="en-US" sz="2800" i="1" dirty="0">
                <a:solidFill>
                  <a:srgbClr val="7030A0"/>
                </a:solidFill>
                <a:latin typeface="Calibri"/>
                <a:ea typeface="Calibri"/>
                <a:cs typeface="Calibri"/>
                <a:sym typeface="Calibri"/>
              </a:rPr>
              <a:t> </a:t>
            </a:r>
            <a:r>
              <a:rPr lang="en-US" sz="2800" i="1" dirty="0" err="1">
                <a:solidFill>
                  <a:srgbClr val="7030A0"/>
                </a:solidFill>
                <a:latin typeface="Calibri"/>
                <a:ea typeface="Calibri"/>
                <a:cs typeface="Calibri"/>
                <a:sym typeface="Calibri"/>
              </a:rPr>
              <a:t>está</a:t>
            </a:r>
            <a:r>
              <a:rPr lang="en-US" sz="2800" i="1" dirty="0">
                <a:solidFill>
                  <a:srgbClr val="7030A0"/>
                </a:solidFill>
                <a:latin typeface="Calibri"/>
                <a:ea typeface="Calibri"/>
                <a:cs typeface="Calibri"/>
                <a:sym typeface="Calibri"/>
              </a:rPr>
              <a:t> disponible, </a:t>
            </a:r>
            <a:r>
              <a:rPr lang="en-US" sz="2800" i="1" dirty="0" err="1">
                <a:solidFill>
                  <a:srgbClr val="FF0000"/>
                </a:solidFill>
                <a:latin typeface="Calibri"/>
                <a:ea typeface="Calibri"/>
                <a:cs typeface="Calibri"/>
                <a:sym typeface="Calibri"/>
              </a:rPr>
              <a:t>puede</a:t>
            </a:r>
            <a:r>
              <a:rPr lang="en-US" sz="2800" i="1" dirty="0">
                <a:solidFill>
                  <a:srgbClr val="FF0000"/>
                </a:solidFill>
                <a:latin typeface="Calibri"/>
                <a:ea typeface="Calibri"/>
                <a:cs typeface="Calibri"/>
                <a:sym typeface="Calibri"/>
              </a:rPr>
              <a:t> ser </a:t>
            </a:r>
            <a:r>
              <a:rPr lang="en-US" sz="2800" i="1" dirty="0" err="1">
                <a:solidFill>
                  <a:srgbClr val="FF0000"/>
                </a:solidFill>
                <a:latin typeface="Calibri"/>
                <a:ea typeface="Calibri"/>
                <a:cs typeface="Calibri"/>
                <a:sym typeface="Calibri"/>
              </a:rPr>
              <a:t>usada</a:t>
            </a:r>
            <a:r>
              <a:rPr lang="en-US" sz="2800" i="1" dirty="0">
                <a:solidFill>
                  <a:srgbClr val="FF0000"/>
                </a:solidFill>
                <a:latin typeface="Calibri"/>
                <a:ea typeface="Calibri"/>
                <a:cs typeface="Calibri"/>
                <a:sym typeface="Calibri"/>
              </a:rPr>
              <a:t> </a:t>
            </a:r>
            <a:r>
              <a:rPr lang="en-US" sz="2800" i="1" dirty="0">
                <a:solidFill>
                  <a:srgbClr val="7030A0"/>
                </a:solidFill>
                <a:latin typeface="Calibri"/>
                <a:ea typeface="Calibri"/>
                <a:cs typeface="Calibri"/>
                <a:sym typeface="Calibri"/>
              </a:rPr>
              <a:t>para </a:t>
            </a:r>
            <a:r>
              <a:rPr lang="en-US" sz="2800" i="1" dirty="0" err="1">
                <a:solidFill>
                  <a:srgbClr val="7030A0"/>
                </a:solidFill>
                <a:latin typeface="Calibri"/>
                <a:ea typeface="Calibri"/>
                <a:cs typeface="Calibri"/>
                <a:sym typeface="Calibri"/>
              </a:rPr>
              <a:t>una</a:t>
            </a:r>
            <a:r>
              <a:rPr lang="en-US" sz="2800" i="1" dirty="0">
                <a:solidFill>
                  <a:srgbClr val="7030A0"/>
                </a:solidFill>
                <a:latin typeface="Calibri"/>
                <a:ea typeface="Calibri"/>
                <a:cs typeface="Calibri"/>
                <a:sym typeface="Calibri"/>
              </a:rPr>
              <a:t> </a:t>
            </a:r>
            <a:r>
              <a:rPr lang="en-US" sz="2800" i="1" dirty="0" err="1">
                <a:solidFill>
                  <a:srgbClr val="7030A0"/>
                </a:solidFill>
                <a:latin typeface="Calibri"/>
                <a:ea typeface="Calibri"/>
                <a:cs typeface="Calibri"/>
                <a:sym typeface="Calibri"/>
              </a:rPr>
              <a:t>falta</a:t>
            </a:r>
            <a:r>
              <a:rPr lang="en-US" sz="2800" i="1" dirty="0">
                <a:solidFill>
                  <a:srgbClr val="7030A0"/>
                </a:solidFill>
                <a:latin typeface="Calibri"/>
                <a:ea typeface="Calibri"/>
                <a:cs typeface="Calibri"/>
                <a:sym typeface="Calibri"/>
              </a:rPr>
              <a:t> </a:t>
            </a:r>
            <a:r>
              <a:rPr lang="en-US" sz="2800" i="1" dirty="0" err="1">
                <a:solidFill>
                  <a:srgbClr val="7030A0"/>
                </a:solidFill>
                <a:latin typeface="Calibri"/>
                <a:ea typeface="Calibri"/>
                <a:cs typeface="Calibri"/>
                <a:sym typeface="Calibri"/>
              </a:rPr>
              <a:t>menor</a:t>
            </a:r>
            <a:r>
              <a:rPr lang="en-US" sz="2800" i="1" dirty="0">
                <a:solidFill>
                  <a:srgbClr val="7030A0"/>
                </a:solidFill>
                <a:latin typeface="Calibri"/>
                <a:ea typeface="Calibri"/>
                <a:cs typeface="Calibri"/>
                <a:sym typeface="Calibri"/>
              </a:rPr>
              <a:t> (nuevo 2024).</a:t>
            </a:r>
            <a:endParaRPr sz="2800" dirty="0">
              <a:solidFill>
                <a:srgbClr val="7030A0"/>
              </a:solidFill>
            </a:endParaRPr>
          </a:p>
          <a:p>
            <a:pPr marL="903288" lvl="0" indent="-819150">
              <a:spcBef>
                <a:spcPts val="600"/>
              </a:spcBef>
              <a:buClr>
                <a:srgbClr val="FF0000"/>
              </a:buClr>
              <a:buSzPts val="2800"/>
              <a:buFont typeface="Arial"/>
              <a:buChar char="•"/>
            </a:pPr>
            <a:r>
              <a:rPr lang="es-ES" sz="2800" i="1" dirty="0">
                <a:solidFill>
                  <a:srgbClr val="FF0000"/>
                </a:solidFill>
                <a:latin typeface="Calibri"/>
                <a:ea typeface="Calibri"/>
                <a:cs typeface="Calibri"/>
                <a:sym typeface="Calibri"/>
              </a:rPr>
              <a:t>Anotar AV </a:t>
            </a:r>
            <a:r>
              <a:rPr lang="es-ES" sz="2800" i="1" dirty="0">
                <a:solidFill>
                  <a:srgbClr val="7030A0"/>
                </a:solidFill>
                <a:latin typeface="Calibri"/>
                <a:ea typeface="Calibri"/>
                <a:cs typeface="Calibri"/>
                <a:sym typeface="Calibri"/>
              </a:rPr>
              <a:t>en la parte frontal de la hoja de puntuación y en la parte posterior de la hoja de puntuación (similar a una AT o FT) </a:t>
            </a:r>
            <a:endParaRPr sz="2800" b="0" i="0" u="none" strike="noStrike" cap="none" dirty="0">
              <a:solidFill>
                <a:srgbClr val="000000"/>
              </a:solidFill>
              <a:latin typeface="Calibri"/>
              <a:ea typeface="Calibri"/>
              <a:cs typeface="Calibri"/>
              <a:sym typeface="Calibri"/>
            </a:endParaRPr>
          </a:p>
        </p:txBody>
      </p:sp>
      <p:sp>
        <p:nvSpPr>
          <p:cNvPr id="1682" name="Google Shape;1682;p216"/>
          <p:cNvSpPr txBox="1">
            <a:spLocks noGrp="1"/>
          </p:cNvSpPr>
          <p:nvPr>
            <p:ph type="sldNum" idx="12"/>
          </p:nvPr>
        </p:nvSpPr>
        <p:spPr>
          <a:xfrm>
            <a:off x="11238654" y="6135087"/>
            <a:ext cx="84158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195</a:t>
            </a:fld>
            <a:endParaRPr dirty="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686"/>
        <p:cNvGrpSpPr/>
        <p:nvPr/>
      </p:nvGrpSpPr>
      <p:grpSpPr>
        <a:xfrm>
          <a:off x="0" y="0"/>
          <a:ext cx="0" cy="0"/>
          <a:chOff x="0" y="0"/>
          <a:chExt cx="0" cy="0"/>
        </a:xfrm>
      </p:grpSpPr>
      <p:sp>
        <p:nvSpPr>
          <p:cNvPr id="1687" name="Google Shape;1687;p217"/>
          <p:cNvSpPr txBox="1"/>
          <p:nvPr/>
        </p:nvSpPr>
        <p:spPr>
          <a:xfrm>
            <a:off x="773855" y="80998"/>
            <a:ext cx="10464800" cy="76940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ES" sz="4400" b="1" i="1" u="none" strike="noStrike" cap="none" dirty="0">
                <a:solidFill>
                  <a:srgbClr val="18579B"/>
                </a:solidFill>
                <a:latin typeface="Calibri"/>
                <a:ea typeface="Calibri"/>
                <a:cs typeface="Calibri"/>
                <a:sym typeface="Calibri"/>
              </a:rPr>
              <a:t>Registrar una Advertencia Verbal</a:t>
            </a:r>
            <a:endParaRPr sz="3600" b="0" i="0" u="none" strike="noStrike" cap="none" dirty="0">
              <a:solidFill>
                <a:srgbClr val="000000"/>
              </a:solidFill>
              <a:latin typeface="Calibri"/>
              <a:ea typeface="Calibri"/>
              <a:cs typeface="Calibri"/>
              <a:sym typeface="Calibri"/>
            </a:endParaRPr>
          </a:p>
        </p:txBody>
      </p:sp>
      <p:pic>
        <p:nvPicPr>
          <p:cNvPr id="1688" name="Google Shape;1688;p217"/>
          <p:cNvPicPr preferRelativeResize="0"/>
          <p:nvPr/>
        </p:nvPicPr>
        <p:blipFill rotWithShape="1">
          <a:blip r:embed="rId3">
            <a:alphaModFix/>
          </a:blip>
          <a:srcRect/>
          <a:stretch/>
        </p:blipFill>
        <p:spPr>
          <a:xfrm>
            <a:off x="1698484" y="1052964"/>
            <a:ext cx="8621174" cy="5724038"/>
          </a:xfrm>
          <a:prstGeom prst="rect">
            <a:avLst/>
          </a:prstGeom>
          <a:noFill/>
          <a:ln>
            <a:noFill/>
          </a:ln>
        </p:spPr>
      </p:pic>
      <p:sp>
        <p:nvSpPr>
          <p:cNvPr id="1689" name="Google Shape;1689;p217"/>
          <p:cNvSpPr txBox="1">
            <a:spLocks noGrp="1"/>
          </p:cNvSpPr>
          <p:nvPr>
            <p:ph type="sldNum" idx="12"/>
          </p:nvPr>
        </p:nvSpPr>
        <p:spPr>
          <a:xfrm>
            <a:off x="11238654" y="6135087"/>
            <a:ext cx="88222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196</a:t>
            </a:fld>
            <a:endParaRPr dirty="0"/>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93"/>
        <p:cNvGrpSpPr/>
        <p:nvPr/>
      </p:nvGrpSpPr>
      <p:grpSpPr>
        <a:xfrm>
          <a:off x="0" y="0"/>
          <a:ext cx="0" cy="0"/>
          <a:chOff x="0" y="0"/>
          <a:chExt cx="0" cy="0"/>
        </a:xfrm>
      </p:grpSpPr>
      <p:sp>
        <p:nvSpPr>
          <p:cNvPr id="1694" name="Google Shape;1694;p218"/>
          <p:cNvSpPr txBox="1"/>
          <p:nvPr/>
        </p:nvSpPr>
        <p:spPr>
          <a:xfrm>
            <a:off x="220337" y="183499"/>
            <a:ext cx="11710930" cy="667871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ES" sz="4400" b="1" i="1" u="none" strike="noStrike" cap="none" dirty="0">
                <a:solidFill>
                  <a:srgbClr val="18579B"/>
                </a:solidFill>
                <a:latin typeface="Calibri"/>
                <a:ea typeface="Calibri"/>
                <a:cs typeface="Calibri"/>
                <a:sym typeface="Calibri"/>
              </a:rPr>
              <a:t>Advertencia Técnica</a:t>
            </a:r>
            <a:endParaRPr sz="20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marL="903288" lvl="0" indent="-819150">
              <a:buClr>
                <a:srgbClr val="18579B"/>
              </a:buClr>
              <a:buSzPts val="3600"/>
              <a:buFont typeface="Arial"/>
              <a:buChar char="•"/>
            </a:pPr>
            <a:r>
              <a:rPr lang="es-ES" sz="3600" dirty="0">
                <a:solidFill>
                  <a:srgbClr val="18579B"/>
                </a:solidFill>
                <a:latin typeface="Calibri"/>
                <a:ea typeface="Calibri"/>
                <a:cs typeface="Calibri"/>
                <a:sym typeface="Calibri"/>
              </a:rPr>
              <a:t>Las advertencias técnicas (AT) deben señalarse </a:t>
            </a:r>
            <a:r>
              <a:rPr lang="es-ES" sz="3600" dirty="0">
                <a:solidFill>
                  <a:srgbClr val="FF0000"/>
                </a:solidFill>
                <a:latin typeface="Calibri"/>
                <a:ea typeface="Calibri"/>
                <a:cs typeface="Calibri"/>
                <a:sym typeface="Calibri"/>
              </a:rPr>
              <a:t>después</a:t>
            </a:r>
            <a:r>
              <a:rPr lang="es-ES" sz="3600" dirty="0">
                <a:solidFill>
                  <a:srgbClr val="18579B"/>
                </a:solidFill>
                <a:latin typeface="Calibri"/>
                <a:ea typeface="Calibri"/>
                <a:cs typeface="Calibri"/>
                <a:sym typeface="Calibri"/>
              </a:rPr>
              <a:t> de que termine el rally.</a:t>
            </a:r>
            <a:endParaRPr dirty="0"/>
          </a:p>
          <a:p>
            <a:pPr marL="903288" marR="0" lvl="0" indent="-692150" algn="l" rtl="0">
              <a:lnSpc>
                <a:spcPct val="100000"/>
              </a:lnSpc>
              <a:spcBef>
                <a:spcPts val="0"/>
              </a:spcBef>
              <a:spcAft>
                <a:spcPts val="0"/>
              </a:spcAft>
              <a:buClr>
                <a:srgbClr val="18579B"/>
              </a:buClr>
              <a:buSzPts val="2000"/>
              <a:buFont typeface="Arial"/>
              <a:buNone/>
            </a:pPr>
            <a:endParaRPr sz="2000" b="0" i="0" u="none" strike="noStrike" cap="none" dirty="0">
              <a:solidFill>
                <a:srgbClr val="000000"/>
              </a:solidFill>
              <a:latin typeface="Calibri"/>
              <a:ea typeface="Calibri"/>
              <a:cs typeface="Calibri"/>
              <a:sym typeface="Calibri"/>
            </a:endParaRPr>
          </a:p>
          <a:p>
            <a:pPr marL="903288" lvl="0" indent="-819150">
              <a:buClr>
                <a:srgbClr val="18579B"/>
              </a:buClr>
              <a:buSzPts val="3600"/>
              <a:buFont typeface="Arial"/>
              <a:buChar char="•"/>
            </a:pPr>
            <a:r>
              <a:rPr lang="en-US" sz="3600" dirty="0">
                <a:solidFill>
                  <a:srgbClr val="18579B"/>
                </a:solidFill>
                <a:latin typeface="Calibri"/>
                <a:ea typeface="Calibri"/>
                <a:cs typeface="Calibri"/>
                <a:sym typeface="Calibri"/>
              </a:rPr>
              <a:t>Una </a:t>
            </a:r>
            <a:r>
              <a:rPr lang="en-US" sz="3600" dirty="0" err="1">
                <a:solidFill>
                  <a:srgbClr val="18579B"/>
                </a:solidFill>
                <a:latin typeface="Calibri"/>
                <a:ea typeface="Calibri"/>
                <a:cs typeface="Calibri"/>
                <a:sym typeface="Calibri"/>
              </a:rPr>
              <a:t>advertencia</a:t>
            </a:r>
            <a:r>
              <a:rPr lang="en-US" sz="3600" dirty="0">
                <a:solidFill>
                  <a:srgbClr val="18579B"/>
                </a:solidFill>
                <a:latin typeface="Calibri"/>
                <a:ea typeface="Calibri"/>
                <a:cs typeface="Calibri"/>
                <a:sym typeface="Calibri"/>
              </a:rPr>
              <a:t> </a:t>
            </a:r>
            <a:r>
              <a:rPr lang="en-US" sz="3600" dirty="0" err="1">
                <a:solidFill>
                  <a:srgbClr val="18579B"/>
                </a:solidFill>
                <a:latin typeface="Calibri"/>
                <a:ea typeface="Calibri"/>
                <a:cs typeface="Calibri"/>
                <a:sym typeface="Calibri"/>
              </a:rPr>
              <a:t>técnica</a:t>
            </a:r>
            <a:r>
              <a:rPr lang="en-US" sz="3600" dirty="0">
                <a:solidFill>
                  <a:srgbClr val="18579B"/>
                </a:solidFill>
                <a:latin typeface="Calibri"/>
                <a:ea typeface="Calibri"/>
                <a:cs typeface="Calibri"/>
                <a:sym typeface="Calibri"/>
              </a:rPr>
              <a:t> (AT) </a:t>
            </a:r>
            <a:r>
              <a:rPr lang="en-US" sz="3600" dirty="0" err="1">
                <a:solidFill>
                  <a:srgbClr val="FF0000"/>
                </a:solidFill>
                <a:latin typeface="Calibri"/>
                <a:ea typeface="Calibri"/>
                <a:cs typeface="Calibri"/>
                <a:sym typeface="Calibri"/>
              </a:rPr>
              <a:t>normalmente</a:t>
            </a:r>
            <a:r>
              <a:rPr lang="en-US" sz="3600" dirty="0">
                <a:solidFill>
                  <a:srgbClr val="18579B"/>
                </a:solidFill>
                <a:latin typeface="Calibri"/>
                <a:ea typeface="Calibri"/>
                <a:cs typeface="Calibri"/>
                <a:sym typeface="Calibri"/>
              </a:rPr>
              <a:t> precede a </a:t>
            </a:r>
            <a:r>
              <a:rPr lang="en-US" sz="3600" dirty="0" err="1">
                <a:solidFill>
                  <a:srgbClr val="18579B"/>
                </a:solidFill>
                <a:latin typeface="Calibri"/>
                <a:ea typeface="Calibri"/>
                <a:cs typeface="Calibri"/>
                <a:sym typeface="Calibri"/>
              </a:rPr>
              <a:t>una</a:t>
            </a:r>
            <a:r>
              <a:rPr lang="en-US" sz="3600" dirty="0">
                <a:solidFill>
                  <a:srgbClr val="18579B"/>
                </a:solidFill>
                <a:latin typeface="Calibri"/>
                <a:ea typeface="Calibri"/>
                <a:cs typeface="Calibri"/>
                <a:sym typeface="Calibri"/>
              </a:rPr>
              <a:t> </a:t>
            </a:r>
            <a:r>
              <a:rPr lang="en-US" sz="3600" dirty="0" err="1">
                <a:solidFill>
                  <a:srgbClr val="18579B"/>
                </a:solidFill>
                <a:latin typeface="Calibri"/>
                <a:ea typeface="Calibri"/>
                <a:cs typeface="Calibri"/>
                <a:sym typeface="Calibri"/>
              </a:rPr>
              <a:t>falta</a:t>
            </a:r>
            <a:r>
              <a:rPr lang="en-US" sz="3600" dirty="0">
                <a:solidFill>
                  <a:srgbClr val="18579B"/>
                </a:solidFill>
                <a:latin typeface="Calibri"/>
                <a:ea typeface="Calibri"/>
                <a:cs typeface="Calibri"/>
                <a:sym typeface="Calibri"/>
              </a:rPr>
              <a:t> </a:t>
            </a:r>
            <a:r>
              <a:rPr lang="en-US" sz="3600" dirty="0" err="1">
                <a:solidFill>
                  <a:srgbClr val="18579B"/>
                </a:solidFill>
                <a:latin typeface="Calibri"/>
                <a:ea typeface="Calibri"/>
                <a:cs typeface="Calibri"/>
                <a:sym typeface="Calibri"/>
              </a:rPr>
              <a:t>técnica</a:t>
            </a:r>
            <a:r>
              <a:rPr lang="en-US" sz="3600" dirty="0">
                <a:solidFill>
                  <a:srgbClr val="18579B"/>
                </a:solidFill>
                <a:latin typeface="Calibri"/>
                <a:ea typeface="Calibri"/>
                <a:cs typeface="Calibri"/>
                <a:sym typeface="Calibri"/>
              </a:rPr>
              <a:t> (FT).</a:t>
            </a:r>
            <a:endParaRPr sz="3600" b="0" i="1" u="none" strike="noStrike" cap="none" dirty="0">
              <a:solidFill>
                <a:srgbClr val="000000"/>
              </a:solidFill>
              <a:latin typeface="Calibri"/>
              <a:ea typeface="Calibri"/>
              <a:cs typeface="Calibri"/>
              <a:sym typeface="Calibri"/>
            </a:endParaRPr>
          </a:p>
          <a:p>
            <a:pPr marL="903288" marR="0" lvl="0" indent="-692150" algn="l" rtl="0">
              <a:lnSpc>
                <a:spcPct val="100000"/>
              </a:lnSpc>
              <a:spcBef>
                <a:spcPts val="0"/>
              </a:spcBef>
              <a:spcAft>
                <a:spcPts val="0"/>
              </a:spcAft>
              <a:buClr>
                <a:srgbClr val="18579B"/>
              </a:buClr>
              <a:buSzPts val="2000"/>
              <a:buFont typeface="Arial"/>
              <a:buNone/>
            </a:pPr>
            <a:endParaRPr sz="2000" b="0" i="0" u="none" strike="noStrike" cap="none" dirty="0">
              <a:solidFill>
                <a:srgbClr val="000000"/>
              </a:solidFill>
              <a:latin typeface="Calibri"/>
              <a:ea typeface="Calibri"/>
              <a:cs typeface="Calibri"/>
              <a:sym typeface="Calibri"/>
            </a:endParaRPr>
          </a:p>
          <a:p>
            <a:pPr marL="903288" lvl="0" indent="-819150">
              <a:buClr>
                <a:srgbClr val="18579B"/>
              </a:buClr>
              <a:buSzPts val="3600"/>
              <a:buFont typeface="Arial"/>
              <a:buChar char="•"/>
            </a:pPr>
            <a:r>
              <a:rPr lang="es-ES" sz="3600" dirty="0">
                <a:solidFill>
                  <a:srgbClr val="18579B"/>
                </a:solidFill>
                <a:latin typeface="Calibri"/>
                <a:ea typeface="Calibri"/>
                <a:cs typeface="Calibri"/>
                <a:sym typeface="Calibri"/>
              </a:rPr>
              <a:t>Una segunda advertencia técnica en un partido (por cualquiera de los jugadores del equipo, por cualquier motivo) </a:t>
            </a:r>
            <a:r>
              <a:rPr lang="es-ES" sz="3600" dirty="0">
                <a:solidFill>
                  <a:srgbClr val="FF0000"/>
                </a:solidFill>
                <a:latin typeface="Calibri"/>
                <a:ea typeface="Calibri"/>
                <a:cs typeface="Calibri"/>
                <a:sym typeface="Calibri"/>
              </a:rPr>
              <a:t>garantiza</a:t>
            </a:r>
            <a:r>
              <a:rPr lang="es-ES" sz="3600" dirty="0">
                <a:solidFill>
                  <a:srgbClr val="18579B"/>
                </a:solidFill>
                <a:latin typeface="Calibri"/>
                <a:ea typeface="Calibri"/>
                <a:cs typeface="Calibri"/>
                <a:sym typeface="Calibri"/>
              </a:rPr>
              <a:t> una FT.</a:t>
            </a:r>
            <a:r>
              <a:rPr lang="en-US" sz="3600" b="0" i="0" u="none" strike="noStrike" cap="none" dirty="0">
                <a:solidFill>
                  <a:srgbClr val="18579B"/>
                </a:solidFill>
                <a:latin typeface="Calibri"/>
                <a:ea typeface="Calibri"/>
                <a:cs typeface="Calibri"/>
                <a:sym typeface="Calibri"/>
              </a:rPr>
              <a:t>                						</a:t>
            </a:r>
            <a:r>
              <a:rPr lang="en-US" sz="3600" dirty="0">
                <a:solidFill>
                  <a:srgbClr val="18579B"/>
                </a:solidFill>
                <a:latin typeface="Calibri"/>
                <a:ea typeface="Calibri"/>
                <a:cs typeface="Calibri"/>
                <a:sym typeface="Calibri"/>
              </a:rPr>
              <a:t>		AT</a:t>
            </a:r>
            <a:r>
              <a:rPr lang="en-US" sz="3600" b="0" i="0" u="none" strike="noStrike" cap="none" dirty="0">
                <a:solidFill>
                  <a:srgbClr val="18579B"/>
                </a:solidFill>
                <a:latin typeface="Calibri"/>
                <a:ea typeface="Calibri"/>
                <a:cs typeface="Calibri"/>
                <a:sym typeface="Calibri"/>
              </a:rPr>
              <a:t>+AT = </a:t>
            </a:r>
            <a:r>
              <a:rPr lang="en-US" sz="3600" dirty="0">
                <a:solidFill>
                  <a:srgbClr val="18579B"/>
                </a:solidFill>
                <a:latin typeface="Calibri"/>
                <a:ea typeface="Calibri"/>
                <a:cs typeface="Calibri"/>
                <a:sym typeface="Calibri"/>
              </a:rPr>
              <a:t>FT</a:t>
            </a:r>
            <a:r>
              <a:rPr lang="en-US" sz="3600" b="0" i="0" u="none" strike="noStrike" cap="none" dirty="0">
                <a:solidFill>
                  <a:srgbClr val="18579B"/>
                </a:solidFill>
                <a:latin typeface="Calibri"/>
                <a:ea typeface="Calibri"/>
                <a:cs typeface="Calibri"/>
                <a:sym typeface="Calibri"/>
              </a:rPr>
              <a:t> </a:t>
            </a:r>
            <a:endParaRPr dirty="0"/>
          </a:p>
          <a:p>
            <a:pPr marL="84138" marR="0" lvl="0" indent="0" algn="l" rtl="0">
              <a:lnSpc>
                <a:spcPct val="100000"/>
              </a:lnSpc>
              <a:spcBef>
                <a:spcPts val="0"/>
              </a:spcBef>
              <a:spcAft>
                <a:spcPts val="0"/>
              </a:spcAft>
              <a:buClr>
                <a:srgbClr val="18579B"/>
              </a:buClr>
              <a:buSzPts val="3600"/>
              <a:buFont typeface="Calibri"/>
              <a:buNone/>
            </a:pPr>
            <a:r>
              <a:rPr lang="en-US" sz="3600" b="0" i="0" u="none" strike="noStrike" cap="none" dirty="0">
                <a:solidFill>
                  <a:srgbClr val="18579B"/>
                </a:solidFill>
                <a:latin typeface="Calibri"/>
                <a:ea typeface="Calibri"/>
                <a:cs typeface="Calibri"/>
                <a:sym typeface="Calibri"/>
              </a:rPr>
              <a:t>			1  +  1   = 2 Strikes</a:t>
            </a:r>
            <a:endParaRPr sz="3600" b="0" i="0" u="none" strike="noStrike" cap="none" dirty="0">
              <a:solidFill>
                <a:srgbClr val="000000"/>
              </a:solidFill>
              <a:latin typeface="Calibri"/>
              <a:ea typeface="Calibri"/>
              <a:cs typeface="Calibri"/>
              <a:sym typeface="Calibri"/>
            </a:endParaRPr>
          </a:p>
        </p:txBody>
      </p:sp>
      <p:sp>
        <p:nvSpPr>
          <p:cNvPr id="1695" name="Google Shape;1695;p218"/>
          <p:cNvSpPr txBox="1">
            <a:spLocks noGrp="1"/>
          </p:cNvSpPr>
          <p:nvPr>
            <p:ph type="sldNum" idx="12"/>
          </p:nvPr>
        </p:nvSpPr>
        <p:spPr>
          <a:xfrm>
            <a:off x="11238654" y="6135087"/>
            <a:ext cx="8517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197</a:t>
            </a:fld>
            <a:endParaRPr dirty="0"/>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99"/>
        <p:cNvGrpSpPr/>
        <p:nvPr/>
      </p:nvGrpSpPr>
      <p:grpSpPr>
        <a:xfrm>
          <a:off x="0" y="0"/>
          <a:ext cx="0" cy="0"/>
          <a:chOff x="0" y="0"/>
          <a:chExt cx="0" cy="0"/>
        </a:xfrm>
      </p:grpSpPr>
      <p:sp>
        <p:nvSpPr>
          <p:cNvPr id="1700" name="Google Shape;1700;p219"/>
          <p:cNvSpPr txBox="1"/>
          <p:nvPr/>
        </p:nvSpPr>
        <p:spPr>
          <a:xfrm>
            <a:off x="574767" y="304800"/>
            <a:ext cx="11312434" cy="5940047"/>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n-US" sz="4400" b="1" i="1" u="none" strike="noStrike" cap="none" dirty="0" err="1">
                <a:solidFill>
                  <a:srgbClr val="18579B"/>
                </a:solidFill>
                <a:latin typeface="Calibri"/>
                <a:ea typeface="Calibri"/>
                <a:cs typeface="Calibri"/>
                <a:sym typeface="Calibri"/>
              </a:rPr>
              <a:t>Advertencia</a:t>
            </a:r>
            <a:r>
              <a:rPr lang="en-US" sz="4400" b="1" i="1" u="none" strike="noStrike" cap="none" dirty="0">
                <a:solidFill>
                  <a:srgbClr val="18579B"/>
                </a:solidFill>
                <a:latin typeface="Calibri"/>
                <a:ea typeface="Calibri"/>
                <a:cs typeface="Calibri"/>
                <a:sym typeface="Calibri"/>
              </a:rPr>
              <a:t> Técnica </a:t>
            </a:r>
            <a:r>
              <a:rPr lang="en-US" sz="2800" b="1" i="0" u="none" strike="noStrike" cap="none" dirty="0">
                <a:solidFill>
                  <a:srgbClr val="18579B"/>
                </a:solidFill>
                <a:latin typeface="Calibri"/>
                <a:ea typeface="Calibri"/>
                <a:cs typeface="Calibri"/>
                <a:sym typeface="Calibri"/>
              </a:rPr>
              <a:t>(</a:t>
            </a:r>
            <a:r>
              <a:rPr lang="en-US" sz="2800" b="1" i="0" u="none" strike="noStrike" cap="none" dirty="0" err="1">
                <a:solidFill>
                  <a:srgbClr val="18579B"/>
                </a:solidFill>
                <a:latin typeface="Calibri"/>
                <a:ea typeface="Calibri"/>
                <a:cs typeface="Calibri"/>
                <a:sym typeface="Calibri"/>
              </a:rPr>
              <a:t>cont</a:t>
            </a:r>
            <a:r>
              <a:rPr lang="en-US" sz="2800" b="1" i="0" u="none" strike="noStrike" cap="none" dirty="0">
                <a:solidFill>
                  <a:srgbClr val="18579B"/>
                </a:solidFill>
                <a:latin typeface="Calibri"/>
                <a:ea typeface="Calibri"/>
                <a:cs typeface="Calibri"/>
                <a:sym typeface="Calibri"/>
              </a:rPr>
              <a:t>)</a:t>
            </a:r>
            <a:endParaRPr sz="2800" b="1" i="0" u="none"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2800"/>
              <a:buFont typeface="Source Sans Pro"/>
              <a:buNone/>
            </a:pPr>
            <a:endParaRPr sz="2800" b="1"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marL="719138" lvl="0" indent="-719138">
              <a:buClr>
                <a:srgbClr val="18579B"/>
              </a:buClr>
              <a:buSzPts val="3600"/>
              <a:buFont typeface="Arial"/>
              <a:buChar char="•"/>
            </a:pPr>
            <a:r>
              <a:rPr lang="es-ES" sz="3600" dirty="0">
                <a:solidFill>
                  <a:srgbClr val="18579B"/>
                </a:solidFill>
                <a:latin typeface="Calibri"/>
                <a:ea typeface="Calibri"/>
                <a:cs typeface="Calibri"/>
                <a:sym typeface="Calibri"/>
              </a:rPr>
              <a:t>Después de que se emita la advertencia técnica (AT), en la hoja de puntuación</a:t>
            </a:r>
            <a:r>
              <a:rPr lang="en-US" sz="3600" b="0" i="0" u="none" strike="noStrike" cap="none" dirty="0">
                <a:solidFill>
                  <a:srgbClr val="18579B"/>
                </a:solidFill>
                <a:latin typeface="Calibri"/>
                <a:ea typeface="Calibri"/>
                <a:cs typeface="Calibri"/>
                <a:sym typeface="Calibri"/>
              </a:rPr>
              <a:t>:</a:t>
            </a:r>
            <a:endParaRPr sz="3600" b="0" i="0" u="none" strike="noStrike" cap="none" dirty="0">
              <a:solidFill>
                <a:srgbClr val="000000"/>
              </a:solidFill>
              <a:latin typeface="Calibri"/>
              <a:ea typeface="Calibri"/>
              <a:cs typeface="Calibri"/>
              <a:sym typeface="Calibri"/>
            </a:endParaRPr>
          </a:p>
          <a:p>
            <a:pPr marL="2159000" marR="0" lvl="2" indent="-423862" algn="l" rtl="0">
              <a:lnSpc>
                <a:spcPct val="100000"/>
              </a:lnSpc>
              <a:spcBef>
                <a:spcPts val="0"/>
              </a:spcBef>
              <a:spcAft>
                <a:spcPts val="0"/>
              </a:spcAft>
              <a:buClr>
                <a:srgbClr val="18579B"/>
              </a:buClr>
              <a:buSzPts val="2000"/>
              <a:buFont typeface="Noto Sans Symbols"/>
              <a:buNone/>
            </a:pPr>
            <a:endParaRPr sz="2000" b="0" i="0" u="none" strike="noStrike" cap="none" dirty="0">
              <a:solidFill>
                <a:srgbClr val="000000"/>
              </a:solidFill>
              <a:latin typeface="Calibri"/>
              <a:ea typeface="Calibri"/>
              <a:cs typeface="Calibri"/>
              <a:sym typeface="Calibri"/>
            </a:endParaRPr>
          </a:p>
          <a:p>
            <a:pPr marL="2159000" marR="0" lvl="2" indent="-550862" algn="l" rtl="0">
              <a:lnSpc>
                <a:spcPct val="100000"/>
              </a:lnSpc>
              <a:spcBef>
                <a:spcPts val="0"/>
              </a:spcBef>
              <a:spcAft>
                <a:spcPts val="0"/>
              </a:spcAft>
              <a:buClr>
                <a:srgbClr val="18579B"/>
              </a:buClr>
              <a:buSzPts val="3600"/>
              <a:buFont typeface="Noto Sans Symbols"/>
              <a:buChar char="▪"/>
            </a:pPr>
            <a:r>
              <a:rPr lang="en-US" sz="3600" dirty="0">
                <a:solidFill>
                  <a:srgbClr val="18579B"/>
                </a:solidFill>
                <a:latin typeface="Calibri"/>
                <a:ea typeface="Calibri"/>
                <a:cs typeface="Calibri"/>
                <a:sym typeface="Calibri"/>
              </a:rPr>
              <a:t>Marque</a:t>
            </a:r>
            <a:r>
              <a:rPr lang="en-US" sz="3600" b="0" i="0" u="none" strike="noStrike" cap="none" dirty="0">
                <a:solidFill>
                  <a:srgbClr val="18579B"/>
                </a:solidFill>
                <a:latin typeface="Calibri"/>
                <a:ea typeface="Calibri"/>
                <a:cs typeface="Calibri"/>
                <a:sym typeface="Calibri"/>
              </a:rPr>
              <a:t> </a:t>
            </a:r>
            <a:r>
              <a:rPr lang="en-US" sz="3600" b="0" i="0" u="none" strike="noStrike" cap="none" dirty="0">
                <a:solidFill>
                  <a:srgbClr val="FF0000"/>
                </a:solidFill>
                <a:latin typeface="Calibri"/>
                <a:ea typeface="Calibri"/>
                <a:cs typeface="Calibri"/>
                <a:sym typeface="Calibri"/>
              </a:rPr>
              <a:t>“</a:t>
            </a:r>
            <a:r>
              <a:rPr lang="en-US" sz="3600" dirty="0">
                <a:solidFill>
                  <a:srgbClr val="FF0000"/>
                </a:solidFill>
                <a:latin typeface="Calibri"/>
                <a:ea typeface="Calibri"/>
                <a:cs typeface="Calibri"/>
                <a:sym typeface="Calibri"/>
              </a:rPr>
              <a:t>AT</a:t>
            </a:r>
            <a:r>
              <a:rPr lang="en-US" sz="3600" b="0" i="0" u="none" strike="noStrike" cap="none" dirty="0">
                <a:solidFill>
                  <a:srgbClr val="FF0000"/>
                </a:solidFill>
                <a:latin typeface="Calibri"/>
                <a:ea typeface="Calibri"/>
                <a:cs typeface="Calibri"/>
                <a:sym typeface="Calibri"/>
              </a:rPr>
              <a:t>” </a:t>
            </a:r>
            <a:r>
              <a:rPr lang="en-US" sz="3600" dirty="0" err="1">
                <a:solidFill>
                  <a:srgbClr val="18579B"/>
                </a:solidFill>
                <a:latin typeface="Calibri"/>
                <a:ea typeface="Calibri"/>
                <a:cs typeface="Calibri"/>
                <a:sym typeface="Calibri"/>
              </a:rPr>
              <a:t>en</a:t>
            </a:r>
            <a:r>
              <a:rPr lang="en-US" sz="3600" dirty="0">
                <a:solidFill>
                  <a:srgbClr val="18579B"/>
                </a:solidFill>
                <a:latin typeface="Calibri"/>
                <a:ea typeface="Calibri"/>
                <a:cs typeface="Calibri"/>
                <a:sym typeface="Calibri"/>
              </a:rPr>
              <a:t> la </a:t>
            </a:r>
            <a:r>
              <a:rPr lang="en-US" sz="3600" dirty="0" err="1">
                <a:solidFill>
                  <a:srgbClr val="18579B"/>
                </a:solidFill>
                <a:latin typeface="Calibri"/>
                <a:ea typeface="Calibri"/>
                <a:cs typeface="Calibri"/>
                <a:sym typeface="Calibri"/>
              </a:rPr>
              <a:t>casilla</a:t>
            </a:r>
            <a:r>
              <a:rPr lang="en-US" sz="3600" b="0" i="0" u="none" strike="noStrike" cap="none" dirty="0">
                <a:solidFill>
                  <a:srgbClr val="18579B"/>
                </a:solidFill>
                <a:latin typeface="Calibri"/>
                <a:ea typeface="Calibri"/>
                <a:cs typeface="Calibri"/>
                <a:sym typeface="Calibri"/>
              </a:rPr>
              <a:t> AT/FT junto a las Casillas de </a:t>
            </a:r>
            <a:r>
              <a:rPr lang="en-US" sz="3600" b="0" i="0" u="none" strike="noStrike" cap="none" dirty="0" err="1">
                <a:solidFill>
                  <a:srgbClr val="18579B"/>
                </a:solidFill>
                <a:latin typeface="Calibri"/>
                <a:ea typeface="Calibri"/>
                <a:cs typeface="Calibri"/>
                <a:sym typeface="Calibri"/>
              </a:rPr>
              <a:t>los</a:t>
            </a:r>
            <a:r>
              <a:rPr lang="en-US" sz="3600" b="0" i="0" u="none" strike="noStrike" cap="none" dirty="0">
                <a:solidFill>
                  <a:srgbClr val="18579B"/>
                </a:solidFill>
                <a:latin typeface="Calibri"/>
                <a:ea typeface="Calibri"/>
                <a:cs typeface="Calibri"/>
                <a:sym typeface="Calibri"/>
              </a:rPr>
              <a:t> </a:t>
            </a:r>
            <a:r>
              <a:rPr lang="en-US" sz="3600" b="0" i="0" u="none" strike="noStrike" cap="none" dirty="0" err="1">
                <a:solidFill>
                  <a:srgbClr val="18579B"/>
                </a:solidFill>
                <a:latin typeface="Calibri"/>
                <a:ea typeface="Calibri"/>
                <a:cs typeface="Calibri"/>
                <a:sym typeface="Calibri"/>
              </a:rPr>
              <a:t>Tiempos</a:t>
            </a:r>
            <a:r>
              <a:rPr lang="en-US" sz="3600" b="0" i="0" u="none" strike="noStrike" cap="none" dirty="0">
                <a:solidFill>
                  <a:srgbClr val="18579B"/>
                </a:solidFill>
                <a:latin typeface="Calibri"/>
                <a:ea typeface="Calibri"/>
                <a:cs typeface="Calibri"/>
                <a:sym typeface="Calibri"/>
              </a:rPr>
              <a:t> Muertos (T/</a:t>
            </a:r>
            <a:r>
              <a:rPr lang="en-US" sz="3600" dirty="0">
                <a:solidFill>
                  <a:srgbClr val="18579B"/>
                </a:solidFill>
                <a:latin typeface="Calibri"/>
                <a:ea typeface="Calibri"/>
                <a:cs typeface="Calibri"/>
                <a:sym typeface="Calibri"/>
              </a:rPr>
              <a:t>M</a:t>
            </a:r>
            <a:r>
              <a:rPr lang="en-US" sz="3600" b="0" i="0" u="none" strike="noStrike" cap="none" dirty="0">
                <a:solidFill>
                  <a:srgbClr val="18579B"/>
                </a:solidFill>
                <a:latin typeface="Calibri"/>
                <a:ea typeface="Calibri"/>
                <a:cs typeface="Calibri"/>
                <a:sym typeface="Calibri"/>
              </a:rPr>
              <a:t>)</a:t>
            </a:r>
            <a:r>
              <a:rPr lang="en-US" sz="2000" dirty="0">
                <a:solidFill>
                  <a:srgbClr val="18579B"/>
                </a:solidFill>
                <a:latin typeface="Calibri"/>
                <a:ea typeface="Calibri"/>
                <a:cs typeface="Calibri"/>
                <a:sym typeface="Calibri"/>
              </a:rPr>
              <a:t>.</a:t>
            </a:r>
            <a:r>
              <a:rPr lang="en-US" sz="2000" b="0" i="0" u="none" strike="noStrike" cap="none" dirty="0">
                <a:solidFill>
                  <a:srgbClr val="18579B"/>
                </a:solidFill>
                <a:latin typeface="Calibri"/>
                <a:ea typeface="Calibri"/>
                <a:cs typeface="Calibri"/>
                <a:sym typeface="Calibri"/>
              </a:rPr>
              <a:t> </a:t>
            </a:r>
            <a:endParaRPr dirty="0"/>
          </a:p>
          <a:p>
            <a:pPr marL="719138" marR="0" lvl="2" indent="-592138" algn="l" rtl="0">
              <a:lnSpc>
                <a:spcPct val="100000"/>
              </a:lnSpc>
              <a:spcBef>
                <a:spcPts val="0"/>
              </a:spcBef>
              <a:spcAft>
                <a:spcPts val="0"/>
              </a:spcAft>
              <a:buClr>
                <a:srgbClr val="18579B"/>
              </a:buClr>
              <a:buSzPts val="2000"/>
              <a:buFont typeface="Noto Sans Symbols"/>
              <a:buNone/>
            </a:pPr>
            <a:endParaRPr sz="2000" b="0" i="0" u="none" strike="noStrike" cap="none" dirty="0">
              <a:solidFill>
                <a:srgbClr val="000000"/>
              </a:solidFill>
              <a:latin typeface="Calibri"/>
              <a:ea typeface="Calibri"/>
              <a:cs typeface="Calibri"/>
              <a:sym typeface="Calibri"/>
            </a:endParaRPr>
          </a:p>
          <a:p>
            <a:pPr marL="2243138" lvl="2" indent="-635000">
              <a:buClr>
                <a:srgbClr val="18579B"/>
              </a:buClr>
              <a:buSzPts val="3600"/>
              <a:buFont typeface="Noto Sans Symbols"/>
              <a:buChar char="▪"/>
            </a:pPr>
            <a:r>
              <a:rPr lang="es-ES" sz="3600" dirty="0">
                <a:solidFill>
                  <a:srgbClr val="FF0000"/>
                </a:solidFill>
                <a:latin typeface="Calibri"/>
                <a:ea typeface="Calibri"/>
                <a:cs typeface="Calibri"/>
                <a:sym typeface="Calibri"/>
              </a:rPr>
              <a:t>Registre los detalles </a:t>
            </a:r>
            <a:r>
              <a:rPr lang="es-ES" sz="3600" dirty="0">
                <a:solidFill>
                  <a:srgbClr val="7030A0"/>
                </a:solidFill>
                <a:latin typeface="Calibri"/>
                <a:ea typeface="Calibri"/>
                <a:cs typeface="Calibri"/>
                <a:sym typeface="Calibri"/>
              </a:rPr>
              <a:t>en la parte posterior de la hoja de puntuación.</a:t>
            </a:r>
            <a:r>
              <a:rPr lang="en-US" sz="3600" b="0" i="0" u="none" strike="noStrike" cap="none" dirty="0">
                <a:solidFill>
                  <a:srgbClr val="18579B"/>
                </a:solidFill>
                <a:latin typeface="Calibri"/>
                <a:ea typeface="Calibri"/>
                <a:cs typeface="Calibri"/>
                <a:sym typeface="Calibri"/>
              </a:rPr>
              <a:t> </a:t>
            </a:r>
            <a:endParaRPr sz="3600" b="0" i="0" u="none" strike="noStrike" cap="none" dirty="0">
              <a:solidFill>
                <a:srgbClr val="000000"/>
              </a:solidFill>
              <a:latin typeface="Calibri"/>
              <a:ea typeface="Calibri"/>
              <a:cs typeface="Calibri"/>
              <a:sym typeface="Calibri"/>
            </a:endParaRPr>
          </a:p>
          <a:p>
            <a:pPr marL="1608138" lvl="2">
              <a:buClr>
                <a:srgbClr val="FF0000"/>
              </a:buClr>
              <a:buSzPts val="2400"/>
            </a:pPr>
            <a:r>
              <a:rPr lang="en-US" sz="2400" b="0" i="0" u="none" strike="noStrike" cap="none" dirty="0">
                <a:solidFill>
                  <a:srgbClr val="FF0000"/>
                </a:solidFill>
                <a:latin typeface="Calibri"/>
                <a:ea typeface="Calibri"/>
                <a:cs typeface="Calibri"/>
                <a:sym typeface="Calibri"/>
              </a:rPr>
              <a:t>				</a:t>
            </a:r>
            <a:r>
              <a:rPr lang="es-ES" sz="3200" dirty="0">
                <a:solidFill>
                  <a:srgbClr val="FF0000"/>
                </a:solidFill>
                <a:latin typeface="Calibri"/>
                <a:ea typeface="Calibri"/>
                <a:cs typeface="Calibri"/>
                <a:sym typeface="Calibri"/>
              </a:rPr>
              <a:t>(No quitar la pinza del servidor)</a:t>
            </a:r>
            <a:endParaRPr sz="3200" b="0" i="0" u="none" strike="noStrike" cap="none" dirty="0">
              <a:solidFill>
                <a:srgbClr val="FF0000"/>
              </a:solidFill>
              <a:latin typeface="Calibri"/>
              <a:ea typeface="Calibri"/>
              <a:cs typeface="Calibri"/>
              <a:sym typeface="Calibri"/>
            </a:endParaRPr>
          </a:p>
        </p:txBody>
      </p:sp>
      <p:sp>
        <p:nvSpPr>
          <p:cNvPr id="1701" name="Google Shape;1701;p219"/>
          <p:cNvSpPr txBox="1">
            <a:spLocks noGrp="1"/>
          </p:cNvSpPr>
          <p:nvPr>
            <p:ph type="sldNum" idx="12"/>
          </p:nvPr>
        </p:nvSpPr>
        <p:spPr>
          <a:xfrm>
            <a:off x="11238654" y="6135087"/>
            <a:ext cx="87206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198</a:t>
            </a:fld>
            <a:endParaRPr dirty="0"/>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sp>
        <p:nvSpPr>
          <p:cNvPr id="1706" name="Google Shape;1706;p220"/>
          <p:cNvSpPr txBox="1">
            <a:spLocks noGrp="1"/>
          </p:cNvSpPr>
          <p:nvPr>
            <p:ph type="body" idx="1"/>
          </p:nvPr>
        </p:nvSpPr>
        <p:spPr>
          <a:xfrm>
            <a:off x="1354667" y="270934"/>
            <a:ext cx="9465733" cy="6045200"/>
          </a:xfrm>
          <a:prstGeom prst="rect">
            <a:avLst/>
          </a:prstGeom>
          <a:noFill/>
          <a:ln>
            <a:noFill/>
          </a:ln>
        </p:spPr>
        <p:txBody>
          <a:bodyPr spcFirstLastPara="1" wrap="square" lIns="45700" tIns="45700" rIns="45700" bIns="45700" anchor="t" anchorCtr="0">
            <a:normAutofit/>
          </a:bodyPr>
          <a:lstStyle/>
          <a:p>
            <a:pPr marL="0" lvl="2" indent="457200" algn="ctr" rtl="0">
              <a:lnSpc>
                <a:spcPct val="100000"/>
              </a:lnSpc>
              <a:spcBef>
                <a:spcPts val="0"/>
              </a:spcBef>
              <a:spcAft>
                <a:spcPts val="0"/>
              </a:spcAft>
              <a:buClr>
                <a:srgbClr val="18579B"/>
              </a:buClr>
              <a:buSzPts val="4400"/>
              <a:buNone/>
            </a:pPr>
            <a:r>
              <a:rPr lang="es-ES" sz="4400" b="1" i="1" dirty="0">
                <a:solidFill>
                  <a:srgbClr val="18579B"/>
                </a:solidFill>
                <a:latin typeface="Calibri"/>
                <a:ea typeface="Calibri"/>
                <a:cs typeface="Calibri"/>
                <a:sym typeface="Calibri"/>
              </a:rPr>
              <a:t>Registro de Advertencia Técnica</a:t>
            </a:r>
            <a:endParaRPr i="1" dirty="0"/>
          </a:p>
          <a:p>
            <a:pPr marL="0" lvl="2" indent="457200" algn="ctr" rtl="0">
              <a:lnSpc>
                <a:spcPct val="100000"/>
              </a:lnSpc>
              <a:spcBef>
                <a:spcPts val="600"/>
              </a:spcBef>
              <a:spcAft>
                <a:spcPts val="0"/>
              </a:spcAft>
              <a:buClr>
                <a:srgbClr val="18579B"/>
              </a:buClr>
              <a:buSzPts val="2000"/>
              <a:buNone/>
            </a:pPr>
            <a:endParaRPr sz="2000" dirty="0">
              <a:solidFill>
                <a:srgbClr val="18579B"/>
              </a:solidFill>
              <a:latin typeface="Calibri"/>
              <a:ea typeface="Calibri"/>
              <a:cs typeface="Calibri"/>
              <a:sym typeface="Calibri"/>
            </a:endParaRPr>
          </a:p>
        </p:txBody>
      </p:sp>
      <p:sp>
        <p:nvSpPr>
          <p:cNvPr id="1707" name="Google Shape;1707;p220"/>
          <p:cNvSpPr txBox="1"/>
          <p:nvPr/>
        </p:nvSpPr>
        <p:spPr>
          <a:xfrm>
            <a:off x="1865491" y="5068526"/>
            <a:ext cx="8283438" cy="24622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Calibri"/>
              <a:ea typeface="Calibri"/>
              <a:cs typeface="Calibri"/>
              <a:sym typeface="Calibri"/>
            </a:endParaRPr>
          </a:p>
        </p:txBody>
      </p:sp>
      <p:pic>
        <p:nvPicPr>
          <p:cNvPr id="1708" name="Google Shape;1708;p220"/>
          <p:cNvPicPr preferRelativeResize="0"/>
          <p:nvPr/>
        </p:nvPicPr>
        <p:blipFill rotWithShape="1">
          <a:blip r:embed="rId3">
            <a:alphaModFix/>
          </a:blip>
          <a:srcRect/>
          <a:stretch/>
        </p:blipFill>
        <p:spPr>
          <a:xfrm>
            <a:off x="1802674" y="933443"/>
            <a:ext cx="8523835" cy="5738722"/>
          </a:xfrm>
          <a:prstGeom prst="rect">
            <a:avLst/>
          </a:prstGeom>
          <a:noFill/>
          <a:ln>
            <a:noFill/>
          </a:ln>
        </p:spPr>
      </p:pic>
      <p:sp>
        <p:nvSpPr>
          <p:cNvPr id="1709" name="Google Shape;1709;p220"/>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199</a:t>
            </a:fld>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6"/>
          <p:cNvSpPr txBox="1">
            <a:spLocks noGrp="1"/>
          </p:cNvSpPr>
          <p:nvPr>
            <p:ph type="body" idx="1"/>
          </p:nvPr>
        </p:nvSpPr>
        <p:spPr>
          <a:xfrm>
            <a:off x="115410" y="88777"/>
            <a:ext cx="11958221" cy="6552028"/>
          </a:xfrm>
          <a:prstGeom prst="rect">
            <a:avLst/>
          </a:prstGeom>
          <a:noFill/>
          <a:ln>
            <a:noFill/>
          </a:ln>
        </p:spPr>
        <p:txBody>
          <a:bodyPr spcFirstLastPara="1" wrap="square" lIns="45700" tIns="45700" rIns="45700" bIns="45700" anchor="t" anchorCtr="0">
            <a:normAutofit/>
          </a:bodyPr>
          <a:lstStyle/>
          <a:p>
            <a:pPr marL="0" lvl="1" indent="349250" algn="ctr" rtl="0">
              <a:lnSpc>
                <a:spcPct val="100000"/>
              </a:lnSpc>
              <a:spcBef>
                <a:spcPts val="0"/>
              </a:spcBef>
              <a:spcAft>
                <a:spcPts val="0"/>
              </a:spcAft>
              <a:buSzPts val="4000"/>
              <a:buFont typeface="Noto Sans Symbols"/>
              <a:buNone/>
            </a:pPr>
            <a:r>
              <a:rPr lang="es-ES" sz="3600" dirty="0">
                <a:solidFill>
                  <a:srgbClr val="18579B"/>
                </a:solidFill>
              </a:rPr>
              <a:t>
</a:t>
            </a:r>
            <a:endParaRPr sz="3600" dirty="0">
              <a:solidFill>
                <a:srgbClr val="18579B"/>
              </a:solidFill>
            </a:endParaRPr>
          </a:p>
          <a:p>
            <a:pPr marL="0" lvl="1" indent="349250" algn="ctr">
              <a:spcBef>
                <a:spcPts val="600"/>
              </a:spcBef>
              <a:buSzPts val="3600"/>
              <a:buNone/>
            </a:pPr>
            <a:r>
              <a:rPr lang="es-ES" sz="3600" dirty="0">
                <a:solidFill>
                  <a:srgbClr val="18579B"/>
                </a:solidFill>
              </a:rPr>
              <a:t>Este curso está basado en </a:t>
            </a:r>
          </a:p>
          <a:p>
            <a:pPr marL="0" lvl="1" indent="349250" algn="ctr">
              <a:spcBef>
                <a:spcPts val="600"/>
              </a:spcBef>
              <a:buSzPts val="3600"/>
              <a:buNone/>
            </a:pPr>
            <a:r>
              <a:rPr lang="es-ES" sz="3600" dirty="0">
                <a:solidFill>
                  <a:srgbClr val="18579B"/>
                </a:solidFill>
              </a:rPr>
              <a:t>reglas-oficiales-de-pickleball-2024 y </a:t>
            </a:r>
          </a:p>
          <a:p>
            <a:pPr marL="0" lvl="1" indent="349250" algn="ctr">
              <a:spcBef>
                <a:spcPts val="600"/>
              </a:spcBef>
              <a:buSzPts val="3600"/>
              <a:buNone/>
            </a:pPr>
            <a:r>
              <a:rPr lang="es-ES" sz="3600" dirty="0">
                <a:solidFill>
                  <a:srgbClr val="18579B"/>
                </a:solidFill>
              </a:rPr>
              <a:t>Presentado por </a:t>
            </a:r>
          </a:p>
          <a:p>
            <a:pPr marL="0" lvl="1" indent="349250" algn="ctr">
              <a:spcBef>
                <a:spcPts val="600"/>
              </a:spcBef>
              <a:buSzPts val="3600"/>
              <a:buNone/>
            </a:pPr>
            <a:r>
              <a:rPr lang="es-ES" sz="3600" dirty="0">
                <a:solidFill>
                  <a:srgbClr val="18579B"/>
                </a:solidFill>
              </a:rPr>
              <a:t>Eloy J. Sánchez-Cid G.T.
</a:t>
            </a:r>
            <a:endParaRPr dirty="0"/>
          </a:p>
        </p:txBody>
      </p:sp>
      <p:sp>
        <p:nvSpPr>
          <p:cNvPr id="99" name="Google Shape;99;p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8"/>
          <p:cNvSpPr txBox="1"/>
          <p:nvPr/>
        </p:nvSpPr>
        <p:spPr>
          <a:xfrm>
            <a:off x="296091" y="50237"/>
            <a:ext cx="11382103" cy="64633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3600"/>
              <a:buFont typeface="Calibri"/>
              <a:buNone/>
            </a:pPr>
            <a:r>
              <a:rPr lang="es-ES" sz="3600" b="1" dirty="0">
                <a:solidFill>
                  <a:srgbClr val="18579B"/>
                </a:solidFill>
                <a:latin typeface="Calibri"/>
                <a:ea typeface="Calibri"/>
                <a:cs typeface="Calibri"/>
                <a:sym typeface="Calibri"/>
              </a:rPr>
              <a:t>Hoja de arbitraje RFET</a:t>
            </a:r>
            <a:endParaRPr sz="3600" b="1" i="0" u="none" strike="noStrike" cap="none" dirty="0">
              <a:solidFill>
                <a:srgbClr val="18579B"/>
              </a:solidFill>
              <a:latin typeface="Calibri"/>
              <a:ea typeface="Calibri"/>
              <a:cs typeface="Calibri"/>
              <a:sym typeface="Calibri"/>
            </a:endParaRPr>
          </a:p>
        </p:txBody>
      </p:sp>
      <p:sp>
        <p:nvSpPr>
          <p:cNvPr id="240" name="Google Shape;240;p28"/>
          <p:cNvSpPr txBox="1"/>
          <p:nvPr/>
        </p:nvSpPr>
        <p:spPr>
          <a:xfrm>
            <a:off x="1745565" y="958472"/>
            <a:ext cx="8876715" cy="769441"/>
          </a:xfrm>
          <a:prstGeom prst="rect">
            <a:avLst/>
          </a:prstGeom>
          <a:noFill/>
          <a:ln>
            <a:noFill/>
          </a:ln>
        </p:spPr>
        <p:txBody>
          <a:bodyPr spcFirstLastPara="1" wrap="square" lIns="45700" tIns="45700" rIns="45700" bIns="45700" anchor="t" anchorCtr="0">
            <a:spAutoFit/>
          </a:bodyPr>
          <a:lstStyle/>
          <a:p>
            <a:pPr marL="0" marR="0" lvl="1" indent="0" algn="l" rtl="0">
              <a:lnSpc>
                <a:spcPct val="100000"/>
              </a:lnSpc>
              <a:spcBef>
                <a:spcPts val="0"/>
              </a:spcBef>
              <a:spcAft>
                <a:spcPts val="0"/>
              </a:spcAft>
              <a:buClr>
                <a:srgbClr val="18579B"/>
              </a:buClr>
              <a:buSzPts val="4400"/>
              <a:buFont typeface="Source Sans Pro"/>
              <a:buNone/>
            </a:pPr>
            <a:endParaRPr sz="4400" b="0" i="0" u="none" strike="noStrike" cap="none">
              <a:solidFill>
                <a:srgbClr val="000000"/>
              </a:solidFill>
              <a:latin typeface="Source Sans Pro"/>
              <a:ea typeface="Source Sans Pro"/>
              <a:cs typeface="Source Sans Pro"/>
              <a:sym typeface="Source Sans Pro"/>
            </a:endParaRPr>
          </a:p>
        </p:txBody>
      </p:sp>
      <p:sp>
        <p:nvSpPr>
          <p:cNvPr id="242" name="Google Shape;242;p2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20</a:t>
            </a:fld>
            <a:endParaRPr/>
          </a:p>
        </p:txBody>
      </p:sp>
      <p:pic>
        <p:nvPicPr>
          <p:cNvPr id="2" name="Imagen 1">
            <a:extLst>
              <a:ext uri="{FF2B5EF4-FFF2-40B4-BE49-F238E27FC236}">
                <a16:creationId xmlns:a16="http://schemas.microsoft.com/office/drawing/2014/main" id="{8D885C0A-F36F-D937-701A-66D142E5C2A4}"/>
              </a:ext>
            </a:extLst>
          </p:cNvPr>
          <p:cNvPicPr>
            <a:picLocks noChangeAspect="1"/>
          </p:cNvPicPr>
          <p:nvPr/>
        </p:nvPicPr>
        <p:blipFill>
          <a:blip r:embed="rId3"/>
          <a:stretch>
            <a:fillRect/>
          </a:stretch>
        </p:blipFill>
        <p:spPr>
          <a:xfrm>
            <a:off x="1570446" y="1049764"/>
            <a:ext cx="9051834" cy="4991188"/>
          </a:xfrm>
          <a:prstGeom prst="rect">
            <a:avLst/>
          </a:prstGeom>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713"/>
        <p:cNvGrpSpPr/>
        <p:nvPr/>
      </p:nvGrpSpPr>
      <p:grpSpPr>
        <a:xfrm>
          <a:off x="0" y="0"/>
          <a:ext cx="0" cy="0"/>
          <a:chOff x="0" y="0"/>
          <a:chExt cx="0" cy="0"/>
        </a:xfrm>
      </p:grpSpPr>
      <p:sp>
        <p:nvSpPr>
          <p:cNvPr id="1714" name="Google Shape;1714;p221"/>
          <p:cNvSpPr txBox="1">
            <a:spLocks noGrp="1"/>
          </p:cNvSpPr>
          <p:nvPr>
            <p:ph type="body" idx="1"/>
          </p:nvPr>
        </p:nvSpPr>
        <p:spPr>
          <a:xfrm>
            <a:off x="1354667" y="270934"/>
            <a:ext cx="9465733" cy="6045200"/>
          </a:xfrm>
          <a:prstGeom prst="rect">
            <a:avLst/>
          </a:prstGeom>
          <a:noFill/>
          <a:ln>
            <a:noFill/>
          </a:ln>
        </p:spPr>
        <p:txBody>
          <a:bodyPr spcFirstLastPara="1" wrap="square" lIns="45700" tIns="45700" rIns="45700" bIns="45700" anchor="t" anchorCtr="0">
            <a:normAutofit/>
          </a:bodyPr>
          <a:lstStyle/>
          <a:p>
            <a:pPr marL="0" lvl="2" indent="457200" algn="ctr" rtl="0">
              <a:lnSpc>
                <a:spcPct val="100000"/>
              </a:lnSpc>
              <a:spcBef>
                <a:spcPts val="0"/>
              </a:spcBef>
              <a:spcAft>
                <a:spcPts val="0"/>
              </a:spcAft>
              <a:buClr>
                <a:srgbClr val="18579B"/>
              </a:buClr>
              <a:buSzPts val="4400"/>
              <a:buNone/>
            </a:pPr>
            <a:r>
              <a:rPr lang="es-ES" sz="4400" b="1" i="1" dirty="0">
                <a:solidFill>
                  <a:srgbClr val="18579B"/>
                </a:solidFill>
                <a:latin typeface="Calibri"/>
                <a:ea typeface="Calibri"/>
                <a:cs typeface="Calibri"/>
                <a:sym typeface="Calibri"/>
              </a:rPr>
              <a:t>Registro de Advertencia Técnica </a:t>
            </a:r>
            <a:r>
              <a:rPr lang="es-ES" sz="3200" b="1" i="1" dirty="0">
                <a:solidFill>
                  <a:srgbClr val="18579B"/>
                </a:solidFill>
                <a:latin typeface="Calibri"/>
                <a:ea typeface="Calibri"/>
                <a:cs typeface="Calibri"/>
                <a:sym typeface="Calibri"/>
              </a:rPr>
              <a:t>(</a:t>
            </a:r>
            <a:r>
              <a:rPr lang="es-ES" sz="3200" b="1" i="1" dirty="0" err="1">
                <a:solidFill>
                  <a:srgbClr val="18579B"/>
                </a:solidFill>
                <a:latin typeface="Calibri"/>
                <a:ea typeface="Calibri"/>
                <a:cs typeface="Calibri"/>
                <a:sym typeface="Calibri"/>
              </a:rPr>
              <a:t>cont</a:t>
            </a:r>
            <a:r>
              <a:rPr lang="es-ES" sz="3200" b="1" i="1" dirty="0">
                <a:solidFill>
                  <a:srgbClr val="18579B"/>
                </a:solidFill>
                <a:latin typeface="Calibri"/>
                <a:ea typeface="Calibri"/>
                <a:cs typeface="Calibri"/>
                <a:sym typeface="Calibri"/>
              </a:rPr>
              <a:t>)</a:t>
            </a:r>
            <a:endParaRPr lang="es-ES" sz="3200" i="1" dirty="0"/>
          </a:p>
          <a:p>
            <a:pPr marL="0" lvl="2" indent="457200" algn="ctr" rtl="0">
              <a:lnSpc>
                <a:spcPct val="100000"/>
              </a:lnSpc>
              <a:spcBef>
                <a:spcPts val="600"/>
              </a:spcBef>
              <a:spcAft>
                <a:spcPts val="0"/>
              </a:spcAft>
              <a:buClr>
                <a:srgbClr val="18579B"/>
              </a:buClr>
              <a:buSzPts val="2000"/>
              <a:buNone/>
            </a:pPr>
            <a:endParaRPr sz="2000" dirty="0">
              <a:solidFill>
                <a:srgbClr val="18579B"/>
              </a:solidFill>
              <a:latin typeface="Calibri"/>
              <a:ea typeface="Calibri"/>
              <a:cs typeface="Calibri"/>
              <a:sym typeface="Calibri"/>
            </a:endParaRPr>
          </a:p>
        </p:txBody>
      </p:sp>
      <p:sp>
        <p:nvSpPr>
          <p:cNvPr id="1715" name="Google Shape;1715;p221"/>
          <p:cNvSpPr txBox="1"/>
          <p:nvPr/>
        </p:nvSpPr>
        <p:spPr>
          <a:xfrm>
            <a:off x="1865491" y="5068526"/>
            <a:ext cx="8283438" cy="24622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Calibri"/>
              <a:ea typeface="Calibri"/>
              <a:cs typeface="Calibri"/>
              <a:sym typeface="Calibri"/>
            </a:endParaRPr>
          </a:p>
        </p:txBody>
      </p:sp>
      <p:pic>
        <p:nvPicPr>
          <p:cNvPr id="1716" name="Google Shape;1716;p221" descr="Text&#10;&#10;Description automatically generated"/>
          <p:cNvPicPr preferRelativeResize="0"/>
          <p:nvPr/>
        </p:nvPicPr>
        <p:blipFill rotWithShape="1">
          <a:blip r:embed="rId3">
            <a:alphaModFix/>
          </a:blip>
          <a:srcRect/>
          <a:stretch/>
        </p:blipFill>
        <p:spPr>
          <a:xfrm>
            <a:off x="2361290" y="1210543"/>
            <a:ext cx="7965219" cy="5376523"/>
          </a:xfrm>
          <a:prstGeom prst="rect">
            <a:avLst/>
          </a:prstGeom>
          <a:noFill/>
          <a:ln>
            <a:noFill/>
          </a:ln>
        </p:spPr>
      </p:pic>
      <p:sp>
        <p:nvSpPr>
          <p:cNvPr id="1717" name="Google Shape;1717;p221"/>
          <p:cNvSpPr txBox="1">
            <a:spLocks noGrp="1"/>
          </p:cNvSpPr>
          <p:nvPr>
            <p:ph type="sldNum" idx="12"/>
          </p:nvPr>
        </p:nvSpPr>
        <p:spPr>
          <a:xfrm>
            <a:off x="11238654" y="6135087"/>
            <a:ext cx="83142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200</a:t>
            </a:fld>
            <a:endParaRPr dirty="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21"/>
        <p:cNvGrpSpPr/>
        <p:nvPr/>
      </p:nvGrpSpPr>
      <p:grpSpPr>
        <a:xfrm>
          <a:off x="0" y="0"/>
          <a:ext cx="0" cy="0"/>
          <a:chOff x="0" y="0"/>
          <a:chExt cx="0" cy="0"/>
        </a:xfrm>
      </p:grpSpPr>
      <p:sp>
        <p:nvSpPr>
          <p:cNvPr id="1722" name="Google Shape;1722;p222"/>
          <p:cNvSpPr txBox="1">
            <a:spLocks noGrp="1"/>
          </p:cNvSpPr>
          <p:nvPr>
            <p:ph type="body" idx="1"/>
          </p:nvPr>
        </p:nvSpPr>
        <p:spPr>
          <a:xfrm>
            <a:off x="561861" y="270934"/>
            <a:ext cx="11435406" cy="6045200"/>
          </a:xfrm>
          <a:prstGeom prst="rect">
            <a:avLst/>
          </a:prstGeom>
          <a:noFill/>
          <a:ln>
            <a:noFill/>
          </a:ln>
        </p:spPr>
        <p:txBody>
          <a:bodyPr spcFirstLastPara="1" wrap="square" lIns="45700" tIns="45700" rIns="45700" bIns="45700" anchor="t" anchorCtr="0">
            <a:normAutofit lnSpcReduction="10000"/>
          </a:bodyPr>
          <a:lstStyle/>
          <a:p>
            <a:pPr marL="0" lvl="2" indent="457200" algn="ctr" rtl="0">
              <a:lnSpc>
                <a:spcPct val="100000"/>
              </a:lnSpc>
              <a:spcBef>
                <a:spcPts val="0"/>
              </a:spcBef>
              <a:spcAft>
                <a:spcPts val="0"/>
              </a:spcAft>
              <a:buClr>
                <a:srgbClr val="18579B"/>
              </a:buClr>
              <a:buSzPts val="4400"/>
              <a:buNone/>
            </a:pPr>
            <a:r>
              <a:rPr lang="en-US" sz="4400" b="1" i="1" dirty="0" err="1">
                <a:solidFill>
                  <a:srgbClr val="18579B"/>
                </a:solidFill>
                <a:latin typeface="Calibri"/>
                <a:ea typeface="Calibri"/>
                <a:cs typeface="Calibri"/>
                <a:sym typeface="Calibri"/>
              </a:rPr>
              <a:t>Advertencia</a:t>
            </a:r>
            <a:r>
              <a:rPr lang="en-US" sz="4400" b="1" i="1" dirty="0">
                <a:solidFill>
                  <a:srgbClr val="18579B"/>
                </a:solidFill>
                <a:latin typeface="Calibri"/>
                <a:ea typeface="Calibri"/>
                <a:cs typeface="Calibri"/>
                <a:sym typeface="Calibri"/>
              </a:rPr>
              <a:t> Técnica </a:t>
            </a:r>
            <a:r>
              <a:rPr lang="en-US" sz="2800" b="1" i="1" dirty="0">
                <a:solidFill>
                  <a:srgbClr val="7030A0"/>
                </a:solidFill>
                <a:latin typeface="Calibri"/>
                <a:ea typeface="Calibri"/>
                <a:cs typeface="Calibri"/>
                <a:sym typeface="Calibri"/>
              </a:rPr>
              <a:t>(</a:t>
            </a:r>
            <a:r>
              <a:rPr lang="en-US" sz="2800" b="1" i="1" dirty="0" err="1">
                <a:solidFill>
                  <a:srgbClr val="7030A0"/>
                </a:solidFill>
                <a:latin typeface="Calibri"/>
                <a:ea typeface="Calibri"/>
                <a:cs typeface="Calibri"/>
                <a:sym typeface="Calibri"/>
              </a:rPr>
              <a:t>cont</a:t>
            </a:r>
            <a:r>
              <a:rPr lang="en-US" sz="2800" b="1" i="1" dirty="0">
                <a:solidFill>
                  <a:srgbClr val="7030A0"/>
                </a:solidFill>
                <a:latin typeface="Calibri"/>
                <a:ea typeface="Calibri"/>
                <a:cs typeface="Calibri"/>
                <a:sym typeface="Calibri"/>
              </a:rPr>
              <a:t>)</a:t>
            </a:r>
            <a:endParaRPr i="1" dirty="0">
              <a:solidFill>
                <a:srgbClr val="7030A0"/>
              </a:solidFill>
            </a:endParaRPr>
          </a:p>
          <a:p>
            <a:pPr marL="0" lvl="2" indent="457200" algn="l" rtl="0">
              <a:lnSpc>
                <a:spcPct val="100000"/>
              </a:lnSpc>
              <a:spcBef>
                <a:spcPts val="600"/>
              </a:spcBef>
              <a:spcAft>
                <a:spcPts val="0"/>
              </a:spcAft>
              <a:buClr>
                <a:srgbClr val="18579B"/>
              </a:buClr>
              <a:buSzPts val="2000"/>
              <a:buNone/>
            </a:pPr>
            <a:endParaRPr sz="2000" dirty="0">
              <a:latin typeface="Calibri"/>
              <a:ea typeface="Calibri"/>
              <a:cs typeface="Calibri"/>
              <a:sym typeface="Calibri"/>
            </a:endParaRPr>
          </a:p>
          <a:p>
            <a:pPr marL="0" lvl="2" indent="0">
              <a:spcBef>
                <a:spcPts val="600"/>
              </a:spcBef>
              <a:buClr>
                <a:srgbClr val="18579B"/>
              </a:buClr>
              <a:buSzPts val="3600"/>
              <a:buNone/>
            </a:pPr>
            <a:r>
              <a:rPr lang="en-US" b="1" i="1" dirty="0" err="1"/>
              <a:t>Después</a:t>
            </a:r>
            <a:r>
              <a:rPr lang="en-US" b="1" i="1" dirty="0"/>
              <a:t> </a:t>
            </a:r>
            <a:r>
              <a:rPr lang="en-US" b="1" i="1" dirty="0">
                <a:solidFill>
                  <a:srgbClr val="7030A0"/>
                </a:solidFill>
              </a:rPr>
              <a:t>de </a:t>
            </a:r>
            <a:r>
              <a:rPr lang="en-US" b="1" i="1" dirty="0" err="1">
                <a:solidFill>
                  <a:srgbClr val="7030A0"/>
                </a:solidFill>
              </a:rPr>
              <a:t>documentar</a:t>
            </a:r>
            <a:r>
              <a:rPr lang="en-US" b="1" i="1" dirty="0">
                <a:solidFill>
                  <a:srgbClr val="7030A0"/>
                </a:solidFill>
              </a:rPr>
              <a:t> la AT</a:t>
            </a:r>
            <a:r>
              <a:rPr lang="en-US" b="1" i="1" dirty="0"/>
              <a:t>:</a:t>
            </a:r>
          </a:p>
          <a:p>
            <a:pPr marL="0" lvl="2" indent="0">
              <a:spcBef>
                <a:spcPts val="600"/>
              </a:spcBef>
              <a:buClr>
                <a:srgbClr val="18579B"/>
              </a:buClr>
              <a:buSzPts val="3600"/>
              <a:buNone/>
            </a:pPr>
            <a:endParaRPr sz="2000" b="1" i="1" dirty="0">
              <a:latin typeface="Calibri"/>
              <a:ea typeface="Calibri"/>
              <a:cs typeface="Calibri"/>
              <a:sym typeface="Calibri"/>
            </a:endParaRPr>
          </a:p>
          <a:p>
            <a:pPr marL="903288" lvl="3" indent="-719138">
              <a:spcBef>
                <a:spcPts val="600"/>
              </a:spcBef>
              <a:buClr>
                <a:srgbClr val="18579B"/>
              </a:buClr>
              <a:buSzPts val="3600"/>
              <a:buFont typeface="Arial"/>
              <a:buChar char="•"/>
            </a:pPr>
            <a:r>
              <a:rPr lang="en-US" sz="3600" dirty="0" err="1"/>
              <a:t>Anunciar</a:t>
            </a:r>
            <a:r>
              <a:rPr lang="en-US" sz="3600" dirty="0"/>
              <a:t> "15 </a:t>
            </a:r>
            <a:r>
              <a:rPr lang="en-US" sz="3600" dirty="0" err="1"/>
              <a:t>segundos</a:t>
            </a:r>
            <a:r>
              <a:rPr lang="en-US" sz="3600" dirty="0"/>
              <a:t>“.</a:t>
            </a:r>
            <a:endParaRPr sz="3600" dirty="0">
              <a:solidFill>
                <a:srgbClr val="FF0000"/>
              </a:solidFill>
              <a:latin typeface="Calibri"/>
              <a:ea typeface="Calibri"/>
              <a:cs typeface="Calibri"/>
              <a:sym typeface="Calibri"/>
            </a:endParaRPr>
          </a:p>
          <a:p>
            <a:pPr marL="903288" lvl="3" indent="-592138" algn="l" rtl="0">
              <a:lnSpc>
                <a:spcPct val="100000"/>
              </a:lnSpc>
              <a:spcBef>
                <a:spcPts val="600"/>
              </a:spcBef>
              <a:spcAft>
                <a:spcPts val="0"/>
              </a:spcAft>
              <a:buClr>
                <a:srgbClr val="18579B"/>
              </a:buClr>
              <a:buSzPts val="2000"/>
              <a:buFont typeface="Arial"/>
              <a:buNone/>
            </a:pPr>
            <a:endParaRPr sz="2000" dirty="0">
              <a:latin typeface="Calibri"/>
              <a:ea typeface="Calibri"/>
              <a:cs typeface="Calibri"/>
              <a:sym typeface="Calibri"/>
            </a:endParaRPr>
          </a:p>
          <a:p>
            <a:pPr marL="903288" lvl="3" indent="-719138">
              <a:spcBef>
                <a:spcPts val="600"/>
              </a:spcBef>
              <a:buClr>
                <a:srgbClr val="18579B"/>
              </a:buClr>
              <a:buSzPts val="3600"/>
              <a:buFont typeface="Arial"/>
              <a:buChar char="•"/>
            </a:pPr>
            <a:r>
              <a:rPr lang="es-ES" sz="3600" dirty="0"/>
              <a:t>Verificar </a:t>
            </a:r>
            <a:r>
              <a:rPr lang="es-ES" sz="3600" dirty="0">
                <a:solidFill>
                  <a:srgbClr val="7030A0"/>
                </a:solidFill>
              </a:rPr>
              <a:t>que los jueces de línea están preparados (si los hay).</a:t>
            </a:r>
            <a:endParaRPr sz="3600" dirty="0">
              <a:solidFill>
                <a:srgbClr val="7030A0"/>
              </a:solidFill>
              <a:latin typeface="Calibri"/>
              <a:ea typeface="Calibri"/>
              <a:cs typeface="Calibri"/>
              <a:sym typeface="Calibri"/>
            </a:endParaRPr>
          </a:p>
          <a:p>
            <a:pPr marL="903288" lvl="3" indent="-592138" algn="l" rtl="0">
              <a:lnSpc>
                <a:spcPct val="100000"/>
              </a:lnSpc>
              <a:spcBef>
                <a:spcPts val="600"/>
              </a:spcBef>
              <a:spcAft>
                <a:spcPts val="0"/>
              </a:spcAft>
              <a:buClr>
                <a:srgbClr val="18579B"/>
              </a:buClr>
              <a:buSzPts val="2000"/>
              <a:buFont typeface="Arial"/>
              <a:buNone/>
            </a:pPr>
            <a:endParaRPr sz="2000" dirty="0">
              <a:latin typeface="Calibri"/>
              <a:ea typeface="Calibri"/>
              <a:cs typeface="Calibri"/>
              <a:sym typeface="Calibri"/>
            </a:endParaRPr>
          </a:p>
          <a:p>
            <a:pPr marL="903288" lvl="3" indent="-719138">
              <a:spcBef>
                <a:spcPts val="600"/>
              </a:spcBef>
              <a:buClr>
                <a:srgbClr val="18579B"/>
              </a:buClr>
              <a:buSzPts val="3600"/>
              <a:buFont typeface="Arial"/>
              <a:buChar char="•"/>
            </a:pPr>
            <a:r>
              <a:rPr lang="es-ES" sz="3600" dirty="0"/>
              <a:t>Después de los 15 segundos, </a:t>
            </a:r>
            <a:r>
              <a:rPr lang="es-ES" sz="3600" dirty="0">
                <a:solidFill>
                  <a:srgbClr val="7030A0"/>
                </a:solidFill>
              </a:rPr>
              <a:t>anunciar "Tiempo“.</a:t>
            </a:r>
            <a:endParaRPr dirty="0">
              <a:solidFill>
                <a:srgbClr val="7030A0"/>
              </a:solidFill>
            </a:endParaRPr>
          </a:p>
          <a:p>
            <a:pPr marL="903288" lvl="3" indent="-592138" algn="l" rtl="0">
              <a:lnSpc>
                <a:spcPct val="100000"/>
              </a:lnSpc>
              <a:spcBef>
                <a:spcPts val="600"/>
              </a:spcBef>
              <a:spcAft>
                <a:spcPts val="0"/>
              </a:spcAft>
              <a:buClr>
                <a:srgbClr val="18579B"/>
              </a:buClr>
              <a:buSzPts val="2000"/>
              <a:buFont typeface="Arial"/>
              <a:buNone/>
            </a:pPr>
            <a:endParaRPr sz="2000" dirty="0"/>
          </a:p>
          <a:p>
            <a:pPr marL="903288" lvl="3" indent="-719138">
              <a:spcBef>
                <a:spcPts val="600"/>
              </a:spcBef>
              <a:buClr>
                <a:srgbClr val="FF0000"/>
              </a:buClr>
              <a:buSzPts val="3600"/>
              <a:buFont typeface="Arial"/>
              <a:buChar char="•"/>
            </a:pPr>
            <a:r>
              <a:rPr lang="es-ES" sz="3600" dirty="0">
                <a:solidFill>
                  <a:srgbClr val="FF0000"/>
                </a:solidFill>
              </a:rPr>
              <a:t>Cantar la puntuación </a:t>
            </a:r>
            <a:r>
              <a:rPr lang="es-ES" sz="3600" dirty="0">
                <a:solidFill>
                  <a:srgbClr val="7030A0"/>
                </a:solidFill>
              </a:rPr>
              <a:t>e iniciar la cuenta de 10 segundos.</a:t>
            </a:r>
            <a:endParaRPr dirty="0">
              <a:solidFill>
                <a:srgbClr val="7030A0"/>
              </a:solidFill>
            </a:endParaRPr>
          </a:p>
        </p:txBody>
      </p:sp>
      <p:sp>
        <p:nvSpPr>
          <p:cNvPr id="1724" name="Google Shape;1724;p222"/>
          <p:cNvSpPr txBox="1">
            <a:spLocks noGrp="1"/>
          </p:cNvSpPr>
          <p:nvPr>
            <p:ph type="sldNum" idx="12"/>
          </p:nvPr>
        </p:nvSpPr>
        <p:spPr>
          <a:xfrm>
            <a:off x="11238654" y="6135087"/>
            <a:ext cx="87206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201</a:t>
            </a:fld>
            <a:endParaRPr dirty="0"/>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28"/>
        <p:cNvGrpSpPr/>
        <p:nvPr/>
      </p:nvGrpSpPr>
      <p:grpSpPr>
        <a:xfrm>
          <a:off x="0" y="0"/>
          <a:ext cx="0" cy="0"/>
          <a:chOff x="0" y="0"/>
          <a:chExt cx="0" cy="0"/>
        </a:xfrm>
      </p:grpSpPr>
      <p:sp>
        <p:nvSpPr>
          <p:cNvPr id="1729" name="Google Shape;1729;p223"/>
          <p:cNvSpPr txBox="1">
            <a:spLocks noGrp="1"/>
          </p:cNvSpPr>
          <p:nvPr>
            <p:ph type="body" idx="1"/>
          </p:nvPr>
        </p:nvSpPr>
        <p:spPr>
          <a:xfrm>
            <a:off x="340659" y="372534"/>
            <a:ext cx="11293153" cy="6084112"/>
          </a:xfrm>
          <a:prstGeom prst="rect">
            <a:avLst/>
          </a:prstGeom>
          <a:noFill/>
          <a:ln>
            <a:noFill/>
          </a:ln>
        </p:spPr>
        <p:txBody>
          <a:bodyPr spcFirstLastPara="1" wrap="square" lIns="45700" tIns="45700" rIns="45700" bIns="45700" anchor="t" anchorCtr="0">
            <a:normAutofit/>
          </a:bodyPr>
          <a:lstStyle/>
          <a:p>
            <a:pPr marL="349250" lvl="0" indent="-349250" algn="ctr" rtl="0">
              <a:lnSpc>
                <a:spcPct val="100000"/>
              </a:lnSpc>
              <a:spcBef>
                <a:spcPts val="0"/>
              </a:spcBef>
              <a:spcAft>
                <a:spcPts val="0"/>
              </a:spcAft>
              <a:buSzPts val="4840"/>
              <a:buFont typeface="Calibri"/>
              <a:buNone/>
            </a:pPr>
            <a:r>
              <a:rPr lang="es-ES" sz="4400" b="1" i="1" dirty="0">
                <a:solidFill>
                  <a:srgbClr val="18579B"/>
                </a:solidFill>
                <a:latin typeface="Calibri"/>
                <a:ea typeface="Calibri"/>
                <a:cs typeface="Calibri"/>
                <a:sym typeface="Calibri"/>
              </a:rPr>
              <a:t>Faltas Técnicas</a:t>
            </a:r>
            <a:endParaRPr dirty="0"/>
          </a:p>
          <a:p>
            <a:pPr marL="349250" lvl="0" indent="-349250">
              <a:buSzPts val="3960"/>
            </a:pPr>
            <a:r>
              <a:rPr lang="es-ES" sz="3600" b="1" dirty="0"/>
              <a:t>Las faltas técnicas (FT) se emitirán por</a:t>
            </a:r>
            <a:r>
              <a:rPr lang="en-US" sz="3600" b="1" dirty="0">
                <a:latin typeface="Calibri"/>
                <a:ea typeface="Calibri"/>
                <a:cs typeface="Calibri"/>
                <a:sym typeface="Calibri"/>
              </a:rPr>
              <a:t>:</a:t>
            </a:r>
            <a:endParaRPr dirty="0"/>
          </a:p>
          <a:p>
            <a:pPr marL="903288" lvl="0" indent="-719138">
              <a:lnSpc>
                <a:spcPct val="90000"/>
              </a:lnSpc>
              <a:buClr>
                <a:srgbClr val="18579B"/>
              </a:buClr>
              <a:buSzPts val="3600"/>
              <a:buFont typeface="Calibri"/>
              <a:buChar char="•"/>
            </a:pPr>
            <a:r>
              <a:rPr lang="en-US" sz="3600" dirty="0" err="1"/>
              <a:t>Lanzamiento</a:t>
            </a:r>
            <a:r>
              <a:rPr lang="en-US" sz="3600" dirty="0"/>
              <a:t> </a:t>
            </a:r>
            <a:r>
              <a:rPr lang="en-US" sz="3600" dirty="0" err="1">
                <a:solidFill>
                  <a:srgbClr val="7030A0"/>
                </a:solidFill>
              </a:rPr>
              <a:t>intencionado</a:t>
            </a:r>
            <a:r>
              <a:rPr lang="en-US" sz="3600" dirty="0">
                <a:solidFill>
                  <a:srgbClr val="7030A0"/>
                </a:solidFill>
              </a:rPr>
              <a:t> de la </a:t>
            </a:r>
            <a:r>
              <a:rPr lang="en-US" sz="3600" dirty="0" err="1">
                <a:solidFill>
                  <a:srgbClr val="7030A0"/>
                </a:solidFill>
              </a:rPr>
              <a:t>pala</a:t>
            </a:r>
            <a:r>
              <a:rPr lang="en-US" sz="3600" dirty="0">
                <a:solidFill>
                  <a:srgbClr val="7030A0"/>
                </a:solidFill>
              </a:rPr>
              <a:t>.</a:t>
            </a:r>
            <a:endParaRPr dirty="0">
              <a:solidFill>
                <a:srgbClr val="7030A0"/>
              </a:solidFill>
            </a:endParaRPr>
          </a:p>
          <a:p>
            <a:pPr marL="903288" lvl="0" indent="-719138">
              <a:lnSpc>
                <a:spcPct val="90000"/>
              </a:lnSpc>
              <a:buClr>
                <a:srgbClr val="FF0000"/>
              </a:buClr>
              <a:buSzPts val="3600"/>
              <a:buFont typeface="Calibri"/>
              <a:buChar char="•"/>
            </a:pPr>
            <a:r>
              <a:rPr lang="en-US" sz="3600" dirty="0" err="1">
                <a:solidFill>
                  <a:srgbClr val="FF0000"/>
                </a:solidFill>
              </a:rPr>
              <a:t>Lenguaje</a:t>
            </a:r>
            <a:r>
              <a:rPr lang="en-US" sz="3600" dirty="0">
                <a:solidFill>
                  <a:srgbClr val="FF0000"/>
                </a:solidFill>
              </a:rPr>
              <a:t> </a:t>
            </a:r>
            <a:r>
              <a:rPr lang="en-US" sz="3600" dirty="0" err="1">
                <a:solidFill>
                  <a:srgbClr val="FF0000"/>
                </a:solidFill>
              </a:rPr>
              <a:t>extremadamente</a:t>
            </a:r>
            <a:r>
              <a:rPr lang="en-US" sz="3600" dirty="0">
                <a:solidFill>
                  <a:srgbClr val="FF0000"/>
                </a:solidFill>
              </a:rPr>
              <a:t> </a:t>
            </a:r>
            <a:r>
              <a:rPr lang="en-US" sz="3600" dirty="0" err="1">
                <a:solidFill>
                  <a:srgbClr val="FF0000"/>
                </a:solidFill>
              </a:rPr>
              <a:t>objetable</a:t>
            </a:r>
            <a:r>
              <a:rPr lang="en-US" sz="3600" dirty="0">
                <a:solidFill>
                  <a:srgbClr val="FF0000"/>
                </a:solidFill>
              </a:rPr>
              <a:t> </a:t>
            </a:r>
            <a:r>
              <a:rPr lang="en-US" sz="3600" dirty="0">
                <a:solidFill>
                  <a:srgbClr val="7030A0"/>
                </a:solidFill>
              </a:rPr>
              <a:t>o </a:t>
            </a:r>
            <a:r>
              <a:rPr lang="en-US" sz="3600" dirty="0" err="1">
                <a:solidFill>
                  <a:srgbClr val="7030A0"/>
                </a:solidFill>
              </a:rPr>
              <a:t>blasfemias</a:t>
            </a:r>
            <a:r>
              <a:rPr lang="en-US" sz="3600" dirty="0">
                <a:solidFill>
                  <a:srgbClr val="7030A0"/>
                </a:solidFill>
              </a:rPr>
              <a:t>.</a:t>
            </a:r>
            <a:endParaRPr dirty="0">
              <a:solidFill>
                <a:srgbClr val="7030A0"/>
              </a:solidFill>
            </a:endParaRPr>
          </a:p>
          <a:p>
            <a:pPr marL="903288" lvl="0" indent="-719138">
              <a:lnSpc>
                <a:spcPct val="90000"/>
              </a:lnSpc>
              <a:buClr>
                <a:srgbClr val="FF0000"/>
              </a:buClr>
              <a:buSzPts val="3600"/>
              <a:buFont typeface="Calibri"/>
              <a:buChar char="•"/>
            </a:pPr>
            <a:r>
              <a:rPr lang="en-US" sz="3600" dirty="0" err="1">
                <a:solidFill>
                  <a:srgbClr val="FF0000"/>
                </a:solidFill>
              </a:rPr>
              <a:t>Amenazas</a:t>
            </a:r>
            <a:r>
              <a:rPr lang="en-US" sz="3600" dirty="0">
                <a:solidFill>
                  <a:srgbClr val="FF0000"/>
                </a:solidFill>
              </a:rPr>
              <a:t> </a:t>
            </a:r>
            <a:r>
              <a:rPr lang="en-US" sz="3600" dirty="0">
                <a:solidFill>
                  <a:srgbClr val="7030A0"/>
                </a:solidFill>
              </a:rPr>
              <a:t>a </a:t>
            </a:r>
            <a:r>
              <a:rPr lang="en-US" sz="3600" dirty="0" err="1">
                <a:solidFill>
                  <a:srgbClr val="7030A0"/>
                </a:solidFill>
              </a:rPr>
              <a:t>cualquier</a:t>
            </a:r>
            <a:r>
              <a:rPr lang="en-US" sz="3600" dirty="0">
                <a:solidFill>
                  <a:srgbClr val="7030A0"/>
                </a:solidFill>
              </a:rPr>
              <a:t> persona.</a:t>
            </a:r>
            <a:r>
              <a:rPr lang="en-US" sz="3600" dirty="0">
                <a:solidFill>
                  <a:srgbClr val="FF0000"/>
                </a:solidFill>
              </a:rPr>
              <a:t>
</a:t>
            </a:r>
            <a:r>
              <a:rPr lang="es-ES" sz="3600" dirty="0">
                <a:solidFill>
                  <a:srgbClr val="FF0000"/>
                </a:solidFill>
              </a:rPr>
              <a:t>Perder el desafío </a:t>
            </a:r>
            <a:r>
              <a:rPr lang="es-ES" sz="3600">
                <a:solidFill>
                  <a:srgbClr val="FF0000"/>
                </a:solidFill>
              </a:rPr>
              <a:t>al árbitro </a:t>
            </a:r>
            <a:r>
              <a:rPr lang="es-ES" sz="3600" dirty="0">
                <a:solidFill>
                  <a:srgbClr val="7030A0"/>
                </a:solidFill>
              </a:rPr>
              <a:t>cuando no hay tiempos muertos disponibles.</a:t>
            </a:r>
            <a:endParaRPr dirty="0">
              <a:solidFill>
                <a:srgbClr val="7030A0"/>
              </a:solidFill>
            </a:endParaRPr>
          </a:p>
          <a:p>
            <a:pPr marL="903288" lvl="0" indent="-719138">
              <a:lnSpc>
                <a:spcPct val="90000"/>
              </a:lnSpc>
              <a:buClr>
                <a:srgbClr val="18579B"/>
              </a:buClr>
              <a:buSzPts val="3600"/>
              <a:buFont typeface="Calibri"/>
              <a:buChar char="•"/>
            </a:pPr>
            <a:r>
              <a:rPr lang="en-US" sz="3600" dirty="0" err="1"/>
              <a:t>Comportamiento</a:t>
            </a:r>
            <a:r>
              <a:rPr lang="en-US" sz="3600" dirty="0"/>
              <a:t> </a:t>
            </a:r>
            <a:r>
              <a:rPr lang="en-US" sz="3600" dirty="0" err="1"/>
              <a:t>antideportivo</a:t>
            </a:r>
            <a:r>
              <a:rPr lang="en-US" sz="3600" dirty="0"/>
              <a:t> </a:t>
            </a:r>
            <a:r>
              <a:rPr lang="en-US" sz="3600" dirty="0" err="1">
                <a:solidFill>
                  <a:srgbClr val="7030A0"/>
                </a:solidFill>
              </a:rPr>
              <a:t>extremo</a:t>
            </a:r>
            <a:r>
              <a:rPr lang="en-US" sz="3600" dirty="0">
                <a:solidFill>
                  <a:srgbClr val="7030A0"/>
                </a:solidFill>
              </a:rPr>
              <a:t>.</a:t>
            </a:r>
            <a:endParaRPr sz="3600" dirty="0">
              <a:solidFill>
                <a:srgbClr val="7030A0"/>
              </a:solidFill>
              <a:latin typeface="Calibri"/>
              <a:ea typeface="Calibri"/>
              <a:cs typeface="Calibri"/>
              <a:sym typeface="Calibri"/>
            </a:endParaRPr>
          </a:p>
        </p:txBody>
      </p:sp>
      <p:sp>
        <p:nvSpPr>
          <p:cNvPr id="1731" name="Google Shape;1731;p223"/>
          <p:cNvSpPr txBox="1">
            <a:spLocks noGrp="1"/>
          </p:cNvSpPr>
          <p:nvPr>
            <p:ph type="sldNum" idx="12"/>
          </p:nvPr>
        </p:nvSpPr>
        <p:spPr>
          <a:xfrm>
            <a:off x="11238654" y="6135087"/>
            <a:ext cx="8517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202</a:t>
            </a:fld>
            <a:endParaRPr dirty="0"/>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35"/>
        <p:cNvGrpSpPr/>
        <p:nvPr/>
      </p:nvGrpSpPr>
      <p:grpSpPr>
        <a:xfrm>
          <a:off x="0" y="0"/>
          <a:ext cx="0" cy="0"/>
          <a:chOff x="0" y="0"/>
          <a:chExt cx="0" cy="0"/>
        </a:xfrm>
      </p:grpSpPr>
      <p:sp>
        <p:nvSpPr>
          <p:cNvPr id="1736" name="Google Shape;1736;p224"/>
          <p:cNvSpPr txBox="1">
            <a:spLocks noGrp="1"/>
          </p:cNvSpPr>
          <p:nvPr>
            <p:ph type="body" idx="1"/>
          </p:nvPr>
        </p:nvSpPr>
        <p:spPr>
          <a:xfrm>
            <a:off x="1219200" y="457200"/>
            <a:ext cx="10437264" cy="6183244"/>
          </a:xfrm>
          <a:prstGeom prst="rect">
            <a:avLst/>
          </a:prstGeom>
          <a:noFill/>
          <a:ln>
            <a:noFill/>
          </a:ln>
        </p:spPr>
        <p:txBody>
          <a:bodyPr spcFirstLastPara="1" wrap="square" lIns="45700" tIns="45700" rIns="45700" bIns="45700" anchor="t" anchorCtr="0">
            <a:normAutofit/>
          </a:bodyPr>
          <a:lstStyle/>
          <a:p>
            <a:pPr marL="349250" lvl="0" indent="-349250" algn="ctr" rtl="0">
              <a:lnSpc>
                <a:spcPct val="100000"/>
              </a:lnSpc>
              <a:spcBef>
                <a:spcPts val="0"/>
              </a:spcBef>
              <a:spcAft>
                <a:spcPts val="0"/>
              </a:spcAft>
              <a:buSzPts val="4840"/>
              <a:buFont typeface="Calibri"/>
              <a:buNone/>
            </a:pPr>
            <a:r>
              <a:rPr lang="en-US" sz="4400" b="1" i="1" dirty="0" err="1">
                <a:solidFill>
                  <a:srgbClr val="18579B"/>
                </a:solidFill>
                <a:latin typeface="Calibri"/>
                <a:ea typeface="Calibri"/>
                <a:cs typeface="Calibri"/>
                <a:sym typeface="Calibri"/>
              </a:rPr>
              <a:t>Faltas</a:t>
            </a:r>
            <a:r>
              <a:rPr lang="en-US" sz="4400" b="1" i="1" dirty="0">
                <a:solidFill>
                  <a:srgbClr val="18579B"/>
                </a:solidFill>
                <a:latin typeface="Calibri"/>
                <a:ea typeface="Calibri"/>
                <a:cs typeface="Calibri"/>
                <a:sym typeface="Calibri"/>
              </a:rPr>
              <a:t> </a:t>
            </a:r>
            <a:r>
              <a:rPr lang="en-US" sz="4400" b="1" i="1" dirty="0" err="1">
                <a:solidFill>
                  <a:srgbClr val="18579B"/>
                </a:solidFill>
                <a:latin typeface="Calibri"/>
                <a:ea typeface="Calibri"/>
                <a:cs typeface="Calibri"/>
                <a:sym typeface="Calibri"/>
              </a:rPr>
              <a:t>Técnicas</a:t>
            </a:r>
            <a:r>
              <a:rPr lang="en-US" sz="4400" b="1" i="1" dirty="0">
                <a:solidFill>
                  <a:srgbClr val="18579B"/>
                </a:solidFill>
                <a:latin typeface="Calibri"/>
                <a:ea typeface="Calibri"/>
                <a:cs typeface="Calibri"/>
                <a:sym typeface="Calibri"/>
              </a:rPr>
              <a:t> </a:t>
            </a:r>
            <a:r>
              <a:rPr lang="en-US" sz="3200" b="1" i="1" dirty="0">
                <a:solidFill>
                  <a:srgbClr val="18579B"/>
                </a:solidFill>
                <a:latin typeface="Calibri"/>
                <a:ea typeface="Calibri"/>
                <a:cs typeface="Calibri"/>
                <a:sym typeface="Calibri"/>
              </a:rPr>
              <a:t>(</a:t>
            </a:r>
            <a:r>
              <a:rPr lang="en-US" sz="3200" b="1" i="1" dirty="0" err="1">
                <a:solidFill>
                  <a:srgbClr val="18579B"/>
                </a:solidFill>
                <a:latin typeface="Calibri"/>
                <a:ea typeface="Calibri"/>
                <a:cs typeface="Calibri"/>
                <a:sym typeface="Calibri"/>
              </a:rPr>
              <a:t>cont</a:t>
            </a:r>
            <a:r>
              <a:rPr lang="en-US" sz="3200" b="1" i="1" dirty="0">
                <a:solidFill>
                  <a:srgbClr val="18579B"/>
                </a:solidFill>
                <a:latin typeface="Calibri"/>
                <a:ea typeface="Calibri"/>
                <a:cs typeface="Calibri"/>
                <a:sym typeface="Calibri"/>
              </a:rPr>
              <a:t>)</a:t>
            </a:r>
            <a:r>
              <a:rPr lang="en-US" sz="4400" b="1" i="1" dirty="0">
                <a:solidFill>
                  <a:srgbClr val="18579B"/>
                </a:solidFill>
                <a:latin typeface="Calibri"/>
                <a:ea typeface="Calibri"/>
                <a:cs typeface="Calibri"/>
                <a:sym typeface="Calibri"/>
              </a:rPr>
              <a:t>	</a:t>
            </a:r>
            <a:endParaRPr dirty="0"/>
          </a:p>
          <a:p>
            <a:pPr marL="349250" lvl="0" indent="-349250" algn="ctr" rtl="0">
              <a:lnSpc>
                <a:spcPct val="100000"/>
              </a:lnSpc>
              <a:spcBef>
                <a:spcPts val="2000"/>
              </a:spcBef>
              <a:spcAft>
                <a:spcPts val="0"/>
              </a:spcAft>
              <a:buSzPts val="4400"/>
              <a:buFont typeface="Calibri"/>
              <a:buNone/>
            </a:pPr>
            <a:endParaRPr sz="4000" b="1" i="1" dirty="0">
              <a:solidFill>
                <a:srgbClr val="18579B"/>
              </a:solidFill>
              <a:latin typeface="Calibri"/>
              <a:ea typeface="Calibri"/>
              <a:cs typeface="Calibri"/>
              <a:sym typeface="Calibri"/>
            </a:endParaRPr>
          </a:p>
          <a:p>
            <a:pPr marL="427038" lvl="0" indent="-342899">
              <a:buClr>
                <a:srgbClr val="18579B"/>
              </a:buClr>
              <a:buSzPts val="3600"/>
              <a:buFont typeface="Arial"/>
              <a:buChar char="•"/>
            </a:pPr>
            <a:r>
              <a:rPr lang="es-ES" sz="3600" b="1" i="1" dirty="0"/>
              <a:t>Las faltas técnicas (FT) se señalarán</a:t>
            </a:r>
            <a:r>
              <a:rPr lang="es-ES" sz="3600" b="1" i="1" dirty="0">
                <a:solidFill>
                  <a:srgbClr val="7030A0"/>
                </a:solidFill>
              </a:rPr>
              <a:t> después de que termine el rally.</a:t>
            </a:r>
            <a:endParaRPr dirty="0">
              <a:solidFill>
                <a:srgbClr val="7030A0"/>
              </a:solidFill>
            </a:endParaRPr>
          </a:p>
          <a:p>
            <a:pPr marL="427038" lvl="0" indent="-342899">
              <a:buClr>
                <a:srgbClr val="18579B"/>
              </a:buClr>
              <a:buSzPts val="3600"/>
              <a:buFont typeface="Arial"/>
              <a:buChar char="•"/>
            </a:pPr>
            <a:r>
              <a:rPr lang="es-ES" sz="3600" b="1" i="1" dirty="0"/>
              <a:t>Cuando se emita una falta técnica (FT)</a:t>
            </a:r>
            <a:r>
              <a:rPr lang="en-US" sz="3600" b="1" i="1" dirty="0"/>
              <a:t>:</a:t>
            </a:r>
            <a:endParaRPr dirty="0"/>
          </a:p>
          <a:p>
            <a:pPr marL="427038" lvl="0" indent="-253999" algn="l" rtl="0">
              <a:lnSpc>
                <a:spcPct val="100000"/>
              </a:lnSpc>
              <a:spcBef>
                <a:spcPts val="2000"/>
              </a:spcBef>
              <a:spcAft>
                <a:spcPts val="0"/>
              </a:spcAft>
              <a:buClr>
                <a:srgbClr val="18579B"/>
              </a:buClr>
              <a:buSzPts val="1400"/>
              <a:buFont typeface="Arial"/>
              <a:buNone/>
            </a:pPr>
            <a:endParaRPr sz="1400" b="1" i="1" dirty="0">
              <a:latin typeface="Calibri"/>
              <a:ea typeface="Calibri"/>
              <a:cs typeface="Calibri"/>
              <a:sym typeface="Calibri"/>
            </a:endParaRPr>
          </a:p>
          <a:p>
            <a:pPr marL="1792288" lvl="1" indent="-804863">
              <a:spcBef>
                <a:spcPts val="600"/>
              </a:spcBef>
              <a:buClr>
                <a:srgbClr val="FF0000"/>
              </a:buClr>
              <a:buSzPts val="3600"/>
              <a:buFont typeface="Courier New"/>
              <a:buChar char="o"/>
            </a:pPr>
            <a:r>
              <a:rPr lang="es-ES" sz="3600" b="1" dirty="0">
                <a:solidFill>
                  <a:srgbClr val="FF0000"/>
                </a:solidFill>
              </a:rPr>
              <a:t>Restar </a:t>
            </a:r>
            <a:r>
              <a:rPr lang="es-ES" sz="3600" b="1" dirty="0">
                <a:solidFill>
                  <a:srgbClr val="7030A0"/>
                </a:solidFill>
              </a:rPr>
              <a:t>un punto del equipo infractor.</a:t>
            </a:r>
            <a:endParaRPr dirty="0">
              <a:solidFill>
                <a:srgbClr val="7030A0"/>
              </a:solidFill>
            </a:endParaRPr>
          </a:p>
          <a:p>
            <a:pPr marL="987425" lvl="1" indent="0">
              <a:spcBef>
                <a:spcPts val="600"/>
              </a:spcBef>
              <a:buClr>
                <a:srgbClr val="FF0000"/>
              </a:buClr>
              <a:buSzPts val="2800"/>
              <a:buNone/>
            </a:pPr>
            <a:r>
              <a:rPr lang="es-ES" sz="2800" i="1" dirty="0">
                <a:solidFill>
                  <a:srgbClr val="FF0000"/>
                </a:solidFill>
              </a:rPr>
              <a:t>(a menos que su puntuación sea "0", si es "0" se agregará un punto a la puntuación del equipo no infractor).</a:t>
            </a:r>
            <a:endParaRPr sz="2800" i="1" dirty="0">
              <a:solidFill>
                <a:srgbClr val="FF0000"/>
              </a:solidFill>
              <a:latin typeface="Calibri"/>
              <a:ea typeface="Calibri"/>
              <a:cs typeface="Calibri"/>
              <a:sym typeface="Calibri"/>
            </a:endParaRPr>
          </a:p>
        </p:txBody>
      </p:sp>
      <p:sp>
        <p:nvSpPr>
          <p:cNvPr id="1737" name="Google Shape;1737;p224"/>
          <p:cNvSpPr txBox="1">
            <a:spLocks noGrp="1"/>
          </p:cNvSpPr>
          <p:nvPr>
            <p:ph type="sldNum" idx="12"/>
          </p:nvPr>
        </p:nvSpPr>
        <p:spPr>
          <a:xfrm>
            <a:off x="11238654" y="6135087"/>
            <a:ext cx="8517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203</a:t>
            </a:fld>
            <a:endParaRPr dirty="0"/>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41"/>
        <p:cNvGrpSpPr/>
        <p:nvPr/>
      </p:nvGrpSpPr>
      <p:grpSpPr>
        <a:xfrm>
          <a:off x="0" y="0"/>
          <a:ext cx="0" cy="0"/>
          <a:chOff x="0" y="0"/>
          <a:chExt cx="0" cy="0"/>
        </a:xfrm>
      </p:grpSpPr>
      <p:sp>
        <p:nvSpPr>
          <p:cNvPr id="1742" name="Google Shape;1742;p225"/>
          <p:cNvSpPr txBox="1">
            <a:spLocks noGrp="1"/>
          </p:cNvSpPr>
          <p:nvPr>
            <p:ph type="body" idx="1"/>
          </p:nvPr>
        </p:nvSpPr>
        <p:spPr>
          <a:xfrm>
            <a:off x="1295400" y="457200"/>
            <a:ext cx="9753600" cy="6183244"/>
          </a:xfrm>
          <a:prstGeom prst="rect">
            <a:avLst/>
          </a:prstGeom>
          <a:noFill/>
          <a:ln>
            <a:noFill/>
          </a:ln>
        </p:spPr>
        <p:txBody>
          <a:bodyPr spcFirstLastPara="1" wrap="square" lIns="45700" tIns="45700" rIns="45700" bIns="45700" anchor="t" anchorCtr="0">
            <a:normAutofit fontScale="92500" lnSpcReduction="20000"/>
          </a:bodyPr>
          <a:lstStyle/>
          <a:p>
            <a:pPr marL="349250" lvl="0" indent="-349250" algn="ctr" rtl="0">
              <a:lnSpc>
                <a:spcPct val="100000"/>
              </a:lnSpc>
              <a:spcBef>
                <a:spcPts val="0"/>
              </a:spcBef>
              <a:spcAft>
                <a:spcPts val="0"/>
              </a:spcAft>
              <a:buSzPct val="110000"/>
              <a:buFont typeface="Calibri"/>
              <a:buNone/>
            </a:pPr>
            <a:r>
              <a:rPr lang="en-US" sz="4400" b="1" i="1" dirty="0" err="1">
                <a:solidFill>
                  <a:srgbClr val="18579B"/>
                </a:solidFill>
                <a:latin typeface="Calibri"/>
                <a:ea typeface="Calibri"/>
                <a:cs typeface="Calibri"/>
                <a:sym typeface="Calibri"/>
              </a:rPr>
              <a:t>Registro</a:t>
            </a:r>
            <a:r>
              <a:rPr lang="en-US" sz="4400" b="1" i="1" dirty="0">
                <a:solidFill>
                  <a:srgbClr val="18579B"/>
                </a:solidFill>
                <a:latin typeface="Calibri"/>
                <a:ea typeface="Calibri"/>
                <a:cs typeface="Calibri"/>
                <a:sym typeface="Calibri"/>
              </a:rPr>
              <a:t> de </a:t>
            </a:r>
            <a:r>
              <a:rPr lang="en-US" sz="4400" b="1" i="1" dirty="0" err="1">
                <a:solidFill>
                  <a:srgbClr val="18579B"/>
                </a:solidFill>
                <a:latin typeface="Calibri"/>
                <a:ea typeface="Calibri"/>
                <a:cs typeface="Calibri"/>
                <a:sym typeface="Calibri"/>
              </a:rPr>
              <a:t>Faltas</a:t>
            </a:r>
            <a:r>
              <a:rPr lang="en-US" sz="4400" b="1" i="1" dirty="0">
                <a:solidFill>
                  <a:srgbClr val="18579B"/>
                </a:solidFill>
                <a:latin typeface="Calibri"/>
                <a:ea typeface="Calibri"/>
                <a:cs typeface="Calibri"/>
                <a:sym typeface="Calibri"/>
              </a:rPr>
              <a:t> </a:t>
            </a:r>
            <a:r>
              <a:rPr lang="en-US" sz="4400" b="1" i="1" dirty="0" err="1">
                <a:solidFill>
                  <a:srgbClr val="18579B"/>
                </a:solidFill>
                <a:latin typeface="Calibri"/>
                <a:ea typeface="Calibri"/>
                <a:cs typeface="Calibri"/>
                <a:sym typeface="Calibri"/>
              </a:rPr>
              <a:t>Técnicas</a:t>
            </a:r>
            <a:r>
              <a:rPr lang="en-US" sz="4400" b="1" i="1" dirty="0">
                <a:solidFill>
                  <a:srgbClr val="18579B"/>
                </a:solidFill>
                <a:latin typeface="Calibri"/>
                <a:ea typeface="Calibri"/>
                <a:cs typeface="Calibri"/>
                <a:sym typeface="Calibri"/>
              </a:rPr>
              <a:t> </a:t>
            </a:r>
            <a:r>
              <a:rPr lang="en-US" sz="2800" b="1" i="1" dirty="0">
                <a:solidFill>
                  <a:srgbClr val="18579B"/>
                </a:solidFill>
                <a:latin typeface="Calibri"/>
                <a:ea typeface="Calibri"/>
                <a:cs typeface="Calibri"/>
                <a:sym typeface="Calibri"/>
              </a:rPr>
              <a:t>(</a:t>
            </a:r>
            <a:r>
              <a:rPr lang="en-US" sz="2800" b="1" i="1" dirty="0" err="1">
                <a:solidFill>
                  <a:srgbClr val="18579B"/>
                </a:solidFill>
                <a:latin typeface="Calibri"/>
                <a:ea typeface="Calibri"/>
                <a:cs typeface="Calibri"/>
                <a:sym typeface="Calibri"/>
              </a:rPr>
              <a:t>cont</a:t>
            </a:r>
            <a:r>
              <a:rPr lang="en-US" sz="2800" b="1" i="1" dirty="0">
                <a:solidFill>
                  <a:srgbClr val="18579B"/>
                </a:solidFill>
                <a:latin typeface="Calibri"/>
                <a:ea typeface="Calibri"/>
                <a:cs typeface="Calibri"/>
                <a:sym typeface="Calibri"/>
              </a:rPr>
              <a:t>)</a:t>
            </a:r>
            <a:endParaRPr sz="2800" i="1" dirty="0">
              <a:latin typeface="Calibri"/>
              <a:ea typeface="Calibri"/>
              <a:cs typeface="Calibri"/>
              <a:sym typeface="Calibri"/>
            </a:endParaRPr>
          </a:p>
          <a:p>
            <a:pPr marL="804863" lvl="0" indent="-620713">
              <a:buClr>
                <a:srgbClr val="18579B"/>
              </a:buClr>
              <a:buSzPct val="100000"/>
              <a:buFont typeface="Calibri"/>
              <a:buChar char="•"/>
            </a:pPr>
            <a:r>
              <a:rPr lang="es-ES" sz="3600" dirty="0"/>
              <a:t>Cuando se emite una Falta Técnica y el equipo infractor tiene al menos un punto:</a:t>
            </a:r>
            <a:endParaRPr sz="3600" dirty="0">
              <a:latin typeface="Calibri"/>
              <a:ea typeface="Calibri"/>
              <a:cs typeface="Calibri"/>
              <a:sym typeface="Calibri"/>
            </a:endParaRPr>
          </a:p>
          <a:p>
            <a:pPr marL="1255713" lvl="1" indent="-352425">
              <a:spcBef>
                <a:spcPts val="600"/>
              </a:spcBef>
              <a:buClr>
                <a:srgbClr val="18579B"/>
              </a:buClr>
              <a:buSzPct val="100000"/>
              <a:buFont typeface="Courier New"/>
              <a:buChar char="o"/>
            </a:pPr>
            <a:r>
              <a:rPr lang="en-US" sz="3600" b="1" dirty="0">
                <a:solidFill>
                  <a:srgbClr val="18579B"/>
                </a:solidFill>
              </a:rPr>
              <a:t>   </a:t>
            </a:r>
            <a:r>
              <a:rPr lang="es-ES" sz="3600" b="1" dirty="0">
                <a:solidFill>
                  <a:srgbClr val="18579B"/>
                </a:solidFill>
              </a:rPr>
              <a:t>Restar un punto del equipo infractor</a:t>
            </a:r>
            <a:r>
              <a:rPr lang="en-US" sz="3600" b="1" dirty="0">
                <a:solidFill>
                  <a:srgbClr val="18579B"/>
                </a:solidFill>
              </a:rPr>
              <a:t>:</a:t>
            </a:r>
            <a:endParaRPr dirty="0"/>
          </a:p>
          <a:p>
            <a:pPr marL="2060575" lvl="1" indent="-536575">
              <a:spcBef>
                <a:spcPts val="600"/>
              </a:spcBef>
              <a:buClr>
                <a:srgbClr val="FF0000"/>
              </a:buClr>
              <a:buSzPct val="100000"/>
              <a:buFont typeface="Noto Sans Symbols"/>
              <a:buChar char="▪"/>
            </a:pPr>
            <a:r>
              <a:rPr lang="es-ES" sz="3200" dirty="0">
                <a:solidFill>
                  <a:srgbClr val="FF0000"/>
                </a:solidFill>
              </a:rPr>
              <a:t>Borrar </a:t>
            </a:r>
            <a:r>
              <a:rPr lang="es-ES" sz="3200" dirty="0">
                <a:solidFill>
                  <a:srgbClr val="7030A0"/>
                </a:solidFill>
              </a:rPr>
              <a:t>el punto "/\" de la hoja de puntuación.</a:t>
            </a:r>
            <a:endParaRPr sz="3200" dirty="0">
              <a:solidFill>
                <a:srgbClr val="7030A0"/>
              </a:solidFill>
            </a:endParaRPr>
          </a:p>
          <a:p>
            <a:pPr marL="2060575" lvl="2" indent="-442594" algn="l" rtl="0">
              <a:lnSpc>
                <a:spcPct val="100000"/>
              </a:lnSpc>
              <a:spcBef>
                <a:spcPts val="600"/>
              </a:spcBef>
              <a:spcAft>
                <a:spcPts val="0"/>
              </a:spcAft>
              <a:buClr>
                <a:srgbClr val="18579B"/>
              </a:buClr>
              <a:buSzPct val="100000"/>
              <a:buFont typeface="Noto Sans Symbols"/>
              <a:buNone/>
            </a:pPr>
            <a:endParaRPr sz="1600" dirty="0">
              <a:solidFill>
                <a:srgbClr val="18579B"/>
              </a:solidFill>
              <a:latin typeface="Calibri"/>
              <a:ea typeface="Calibri"/>
              <a:cs typeface="Calibri"/>
              <a:sym typeface="Calibri"/>
            </a:endParaRPr>
          </a:p>
          <a:p>
            <a:pPr marL="2060575" lvl="2" indent="-536575">
              <a:spcBef>
                <a:spcPts val="600"/>
              </a:spcBef>
              <a:buClr>
                <a:srgbClr val="18579B"/>
              </a:buClr>
              <a:buSzPct val="100000"/>
              <a:buFont typeface="Noto Sans Symbols"/>
              <a:buChar char="▪"/>
            </a:pPr>
            <a:r>
              <a:rPr lang="es-ES" sz="3200" dirty="0">
                <a:solidFill>
                  <a:srgbClr val="18579B"/>
                </a:solidFill>
              </a:rPr>
              <a:t>Marcar </a:t>
            </a:r>
            <a:r>
              <a:rPr lang="es-ES" sz="3200" dirty="0">
                <a:solidFill>
                  <a:srgbClr val="FF0000"/>
                </a:solidFill>
              </a:rPr>
              <a:t>“FT"</a:t>
            </a:r>
            <a:r>
              <a:rPr lang="es-ES" sz="3200" dirty="0">
                <a:solidFill>
                  <a:srgbClr val="18579B"/>
                </a:solidFill>
              </a:rPr>
              <a:t> en la casilla AT / FT de ese equipo.</a:t>
            </a:r>
            <a:endParaRPr dirty="0"/>
          </a:p>
          <a:p>
            <a:pPr marL="2060575" lvl="2" indent="-442594" algn="l" rtl="0">
              <a:lnSpc>
                <a:spcPct val="100000"/>
              </a:lnSpc>
              <a:spcBef>
                <a:spcPts val="600"/>
              </a:spcBef>
              <a:spcAft>
                <a:spcPts val="0"/>
              </a:spcAft>
              <a:buClr>
                <a:srgbClr val="18579B"/>
              </a:buClr>
              <a:buSzPct val="100000"/>
              <a:buFont typeface="Noto Sans Symbols"/>
              <a:buNone/>
            </a:pPr>
            <a:endParaRPr sz="1600" dirty="0">
              <a:solidFill>
                <a:srgbClr val="18579B"/>
              </a:solidFill>
              <a:latin typeface="Calibri"/>
              <a:ea typeface="Calibri"/>
              <a:cs typeface="Calibri"/>
              <a:sym typeface="Calibri"/>
            </a:endParaRPr>
          </a:p>
          <a:p>
            <a:pPr marL="2060575" lvl="2" indent="-536575">
              <a:spcBef>
                <a:spcPts val="600"/>
              </a:spcBef>
              <a:buClr>
                <a:srgbClr val="18579B"/>
              </a:buClr>
              <a:buSzPct val="100000"/>
              <a:buFont typeface="Noto Sans Symbols"/>
              <a:buChar char="▪"/>
            </a:pPr>
            <a:r>
              <a:rPr lang="es-ES" sz="3200" dirty="0">
                <a:solidFill>
                  <a:srgbClr val="18579B"/>
                </a:solidFill>
              </a:rPr>
              <a:t>Marcar otro “FT" en el cuadro de puntuación a </a:t>
            </a:r>
            <a:r>
              <a:rPr lang="es-ES" sz="3200" dirty="0">
                <a:solidFill>
                  <a:srgbClr val="FF0000"/>
                </a:solidFill>
              </a:rPr>
              <a:t>la izquierda </a:t>
            </a:r>
            <a:r>
              <a:rPr lang="es-ES" sz="3200" dirty="0">
                <a:solidFill>
                  <a:srgbClr val="18579B"/>
                </a:solidFill>
              </a:rPr>
              <a:t>de la diagonal eliminada.</a:t>
            </a:r>
            <a:endParaRPr dirty="0"/>
          </a:p>
          <a:p>
            <a:pPr marL="2060575" lvl="2" indent="-536575" algn="l" rtl="0">
              <a:lnSpc>
                <a:spcPct val="100000"/>
              </a:lnSpc>
              <a:spcBef>
                <a:spcPts val="600"/>
              </a:spcBef>
              <a:spcAft>
                <a:spcPts val="0"/>
              </a:spcAft>
              <a:buClr>
                <a:srgbClr val="18579B"/>
              </a:buClr>
              <a:buSzPct val="100000"/>
              <a:buNone/>
            </a:pPr>
            <a:endParaRPr sz="1600" dirty="0">
              <a:solidFill>
                <a:srgbClr val="18579B"/>
              </a:solidFill>
              <a:latin typeface="Calibri"/>
              <a:ea typeface="Calibri"/>
              <a:cs typeface="Calibri"/>
              <a:sym typeface="Calibri"/>
            </a:endParaRPr>
          </a:p>
          <a:p>
            <a:pPr marL="2060575" lvl="3" indent="-536575">
              <a:spcBef>
                <a:spcPts val="600"/>
              </a:spcBef>
              <a:buClr>
                <a:srgbClr val="18579B"/>
              </a:buClr>
              <a:buSzPct val="100000"/>
            </a:pPr>
            <a:r>
              <a:rPr lang="es-ES" dirty="0">
                <a:solidFill>
                  <a:srgbClr val="FF0000"/>
                </a:solidFill>
              </a:rPr>
              <a:t>Registrar los detalles </a:t>
            </a:r>
            <a:r>
              <a:rPr lang="es-ES" dirty="0">
                <a:solidFill>
                  <a:srgbClr val="7030A0"/>
                </a:solidFill>
              </a:rPr>
              <a:t>en la parte posterior de la hoja de puntuación, de manera similar a una advertencia técnica.</a:t>
            </a:r>
            <a:endParaRPr sz="3000" i="1" dirty="0">
              <a:solidFill>
                <a:srgbClr val="7030A0"/>
              </a:solidFill>
              <a:latin typeface="Calibri"/>
              <a:ea typeface="Calibri"/>
              <a:cs typeface="Calibri"/>
              <a:sym typeface="Calibri"/>
            </a:endParaRPr>
          </a:p>
        </p:txBody>
      </p:sp>
      <p:sp>
        <p:nvSpPr>
          <p:cNvPr id="1743" name="Google Shape;1743;p225"/>
          <p:cNvSpPr txBox="1">
            <a:spLocks noGrp="1"/>
          </p:cNvSpPr>
          <p:nvPr>
            <p:ph type="sldNum" idx="12"/>
          </p:nvPr>
        </p:nvSpPr>
        <p:spPr>
          <a:xfrm>
            <a:off x="11238654" y="6135087"/>
            <a:ext cx="8517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204</a:t>
            </a:fld>
            <a:endParaRPr dirty="0"/>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1747"/>
        <p:cNvGrpSpPr/>
        <p:nvPr/>
      </p:nvGrpSpPr>
      <p:grpSpPr>
        <a:xfrm>
          <a:off x="0" y="0"/>
          <a:ext cx="0" cy="0"/>
          <a:chOff x="0" y="0"/>
          <a:chExt cx="0" cy="0"/>
        </a:xfrm>
      </p:grpSpPr>
      <p:sp>
        <p:nvSpPr>
          <p:cNvPr id="1748" name="Google Shape;1748;p226"/>
          <p:cNvSpPr txBox="1">
            <a:spLocks noGrp="1"/>
          </p:cNvSpPr>
          <p:nvPr>
            <p:ph type="body" idx="1"/>
          </p:nvPr>
        </p:nvSpPr>
        <p:spPr>
          <a:xfrm>
            <a:off x="165463" y="117565"/>
            <a:ext cx="12026537" cy="6183244"/>
          </a:xfrm>
          <a:prstGeom prst="rect">
            <a:avLst/>
          </a:prstGeom>
          <a:noFill/>
          <a:ln>
            <a:noFill/>
          </a:ln>
        </p:spPr>
        <p:txBody>
          <a:bodyPr spcFirstLastPara="1" wrap="square" lIns="45700" tIns="45700" rIns="45700" bIns="45700" anchor="t" anchorCtr="0">
            <a:normAutofit/>
          </a:bodyPr>
          <a:lstStyle/>
          <a:p>
            <a:pPr marL="349250" lvl="0" indent="-349250" algn="ctr" rtl="0">
              <a:lnSpc>
                <a:spcPct val="100000"/>
              </a:lnSpc>
              <a:spcBef>
                <a:spcPts val="0"/>
              </a:spcBef>
              <a:spcAft>
                <a:spcPts val="0"/>
              </a:spcAft>
              <a:buSzPts val="4840"/>
              <a:buFont typeface="Calibri"/>
              <a:buNone/>
            </a:pPr>
            <a:r>
              <a:rPr lang="en-US" sz="4400" b="1" i="1" dirty="0" err="1">
                <a:solidFill>
                  <a:srgbClr val="18579B"/>
                </a:solidFill>
                <a:latin typeface="Calibri"/>
                <a:ea typeface="Calibri"/>
                <a:cs typeface="Calibri"/>
                <a:sym typeface="Calibri"/>
              </a:rPr>
              <a:t>Registro</a:t>
            </a:r>
            <a:r>
              <a:rPr lang="en-US" sz="4400" b="1" i="1" dirty="0">
                <a:solidFill>
                  <a:srgbClr val="18579B"/>
                </a:solidFill>
                <a:latin typeface="Calibri"/>
                <a:ea typeface="Calibri"/>
                <a:cs typeface="Calibri"/>
                <a:sym typeface="Calibri"/>
              </a:rPr>
              <a:t> de </a:t>
            </a:r>
            <a:r>
              <a:rPr lang="en-US" sz="4400" b="1" i="1" dirty="0" err="1">
                <a:solidFill>
                  <a:srgbClr val="18579B"/>
                </a:solidFill>
                <a:latin typeface="Calibri"/>
                <a:ea typeface="Calibri"/>
                <a:cs typeface="Calibri"/>
                <a:sym typeface="Calibri"/>
              </a:rPr>
              <a:t>una</a:t>
            </a:r>
            <a:r>
              <a:rPr lang="en-US" sz="4400" b="1" i="1" dirty="0">
                <a:solidFill>
                  <a:srgbClr val="18579B"/>
                </a:solidFill>
                <a:latin typeface="Calibri"/>
                <a:ea typeface="Calibri"/>
                <a:cs typeface="Calibri"/>
                <a:sym typeface="Calibri"/>
              </a:rPr>
              <a:t> Falta Técnica – </a:t>
            </a:r>
            <a:r>
              <a:rPr lang="en-US" sz="4400" b="1" i="1" dirty="0" err="1">
                <a:solidFill>
                  <a:srgbClr val="18579B"/>
                </a:solidFill>
              </a:rPr>
              <a:t>Deducir</a:t>
            </a:r>
            <a:r>
              <a:rPr lang="en-US" sz="4400" b="1" i="1" dirty="0">
                <a:solidFill>
                  <a:srgbClr val="18579B"/>
                </a:solidFill>
                <a:latin typeface="Calibri"/>
                <a:ea typeface="Calibri"/>
                <a:cs typeface="Calibri"/>
                <a:sym typeface="Calibri"/>
              </a:rPr>
              <a:t> un Punto</a:t>
            </a:r>
            <a:endParaRPr sz="2000" i="1" dirty="0">
              <a:latin typeface="Calibri"/>
              <a:ea typeface="Calibri"/>
              <a:cs typeface="Calibri"/>
              <a:sym typeface="Calibri"/>
            </a:endParaRPr>
          </a:p>
          <a:p>
            <a:pPr marL="0" lvl="0" indent="0" algn="ctr">
              <a:spcBef>
                <a:spcPts val="600"/>
              </a:spcBef>
              <a:buClr>
                <a:srgbClr val="18579B"/>
              </a:buClr>
              <a:buSzPts val="3200"/>
            </a:pPr>
            <a:r>
              <a:rPr lang="es-ES" sz="3200" dirty="0">
                <a:solidFill>
                  <a:srgbClr val="18579B"/>
                </a:solidFill>
              </a:rPr>
              <a:t>Cuando el equipo infractor tiene al menos un punto: frente a la hoja de puntuación</a:t>
            </a:r>
            <a:endParaRPr sz="3200" dirty="0">
              <a:solidFill>
                <a:srgbClr val="18579B"/>
              </a:solidFill>
              <a:latin typeface="Calibri"/>
              <a:ea typeface="Calibri"/>
              <a:cs typeface="Calibri"/>
              <a:sym typeface="Calibri"/>
            </a:endParaRPr>
          </a:p>
        </p:txBody>
      </p:sp>
      <p:pic>
        <p:nvPicPr>
          <p:cNvPr id="1749" name="Google Shape;1749;p226"/>
          <p:cNvPicPr preferRelativeResize="0"/>
          <p:nvPr/>
        </p:nvPicPr>
        <p:blipFill rotWithShape="1">
          <a:blip r:embed="rId3">
            <a:alphaModFix/>
          </a:blip>
          <a:srcRect/>
          <a:stretch/>
        </p:blipFill>
        <p:spPr>
          <a:xfrm>
            <a:off x="2489811" y="1828799"/>
            <a:ext cx="7614185" cy="4911635"/>
          </a:xfrm>
          <a:prstGeom prst="rect">
            <a:avLst/>
          </a:prstGeom>
          <a:noFill/>
          <a:ln>
            <a:noFill/>
          </a:ln>
        </p:spPr>
      </p:pic>
      <p:sp>
        <p:nvSpPr>
          <p:cNvPr id="1750" name="Google Shape;1750;p226"/>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205</a:t>
            </a:fld>
            <a:endParaRPr dirty="0"/>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1754"/>
        <p:cNvGrpSpPr/>
        <p:nvPr/>
      </p:nvGrpSpPr>
      <p:grpSpPr>
        <a:xfrm>
          <a:off x="0" y="0"/>
          <a:ext cx="0" cy="0"/>
          <a:chOff x="0" y="0"/>
          <a:chExt cx="0" cy="0"/>
        </a:xfrm>
      </p:grpSpPr>
      <p:sp>
        <p:nvSpPr>
          <p:cNvPr id="1755" name="Google Shape;1755;p227"/>
          <p:cNvSpPr txBox="1">
            <a:spLocks noGrp="1"/>
          </p:cNvSpPr>
          <p:nvPr>
            <p:ph type="body" idx="1"/>
          </p:nvPr>
        </p:nvSpPr>
        <p:spPr>
          <a:xfrm>
            <a:off x="165463" y="-117566"/>
            <a:ext cx="12026537" cy="6183244"/>
          </a:xfrm>
          <a:prstGeom prst="rect">
            <a:avLst/>
          </a:prstGeom>
          <a:noFill/>
          <a:ln>
            <a:noFill/>
          </a:ln>
        </p:spPr>
        <p:txBody>
          <a:bodyPr spcFirstLastPara="1" wrap="square" lIns="45700" tIns="45700" rIns="45700" bIns="45700" anchor="t" anchorCtr="0">
            <a:normAutofit/>
          </a:bodyPr>
          <a:lstStyle/>
          <a:p>
            <a:pPr marL="349250" lvl="0" indent="-349250" algn="ctr" rtl="0">
              <a:lnSpc>
                <a:spcPct val="100000"/>
              </a:lnSpc>
              <a:spcBef>
                <a:spcPts val="0"/>
              </a:spcBef>
              <a:spcAft>
                <a:spcPts val="0"/>
              </a:spcAft>
              <a:buSzPts val="4840"/>
              <a:buFont typeface="Calibri"/>
              <a:buNone/>
            </a:pPr>
            <a:r>
              <a:rPr lang="es-ES" sz="4400" b="1" i="1" dirty="0">
                <a:solidFill>
                  <a:srgbClr val="18579B"/>
                </a:solidFill>
                <a:latin typeface="Calibri"/>
                <a:ea typeface="Calibri"/>
                <a:cs typeface="Calibri"/>
                <a:sym typeface="Calibri"/>
              </a:rPr>
              <a:t>Registro de un Punto</a:t>
            </a:r>
            <a:endParaRPr dirty="0"/>
          </a:p>
          <a:p>
            <a:pPr marL="349250" lvl="0" indent="-349250" algn="ctr">
              <a:spcBef>
                <a:spcPts val="600"/>
              </a:spcBef>
              <a:buSzPts val="3080"/>
            </a:pPr>
            <a:r>
              <a:rPr lang="es-ES" sz="2800" b="1" i="1" dirty="0">
                <a:solidFill>
                  <a:srgbClr val="18579B"/>
                </a:solidFill>
              </a:rPr>
              <a:t>Después de que se haya deducido un punto por Falta Técnica
</a:t>
            </a:r>
            <a:endParaRPr sz="2800" i="1" dirty="0">
              <a:latin typeface="Calibri"/>
              <a:ea typeface="Calibri"/>
              <a:cs typeface="Calibri"/>
              <a:sym typeface="Calibri"/>
            </a:endParaRPr>
          </a:p>
        </p:txBody>
      </p:sp>
      <p:pic>
        <p:nvPicPr>
          <p:cNvPr id="1756" name="Google Shape;1756;p227"/>
          <p:cNvPicPr preferRelativeResize="0"/>
          <p:nvPr/>
        </p:nvPicPr>
        <p:blipFill rotWithShape="1">
          <a:blip r:embed="rId3">
            <a:alphaModFix/>
          </a:blip>
          <a:srcRect/>
          <a:stretch/>
        </p:blipFill>
        <p:spPr>
          <a:xfrm>
            <a:off x="1948878" y="1223554"/>
            <a:ext cx="8618421" cy="5634446"/>
          </a:xfrm>
          <a:prstGeom prst="rect">
            <a:avLst/>
          </a:prstGeom>
          <a:noFill/>
          <a:ln>
            <a:noFill/>
          </a:ln>
        </p:spPr>
      </p:pic>
      <p:sp>
        <p:nvSpPr>
          <p:cNvPr id="1757" name="Google Shape;1757;p227"/>
          <p:cNvSpPr txBox="1">
            <a:spLocks noGrp="1"/>
          </p:cNvSpPr>
          <p:nvPr>
            <p:ph type="sldNum" idx="12"/>
          </p:nvPr>
        </p:nvSpPr>
        <p:spPr>
          <a:xfrm>
            <a:off x="11238654" y="6135087"/>
            <a:ext cx="83142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206</a:t>
            </a:fld>
            <a:endParaRPr dirty="0"/>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61"/>
        <p:cNvGrpSpPr/>
        <p:nvPr/>
      </p:nvGrpSpPr>
      <p:grpSpPr>
        <a:xfrm>
          <a:off x="0" y="0"/>
          <a:ext cx="0" cy="0"/>
          <a:chOff x="0" y="0"/>
          <a:chExt cx="0" cy="0"/>
        </a:xfrm>
      </p:grpSpPr>
      <p:sp>
        <p:nvSpPr>
          <p:cNvPr id="1762" name="Google Shape;1762;p228"/>
          <p:cNvSpPr txBox="1">
            <a:spLocks noGrp="1"/>
          </p:cNvSpPr>
          <p:nvPr>
            <p:ph type="body" idx="1"/>
          </p:nvPr>
        </p:nvSpPr>
        <p:spPr>
          <a:xfrm>
            <a:off x="1295400" y="406401"/>
            <a:ext cx="9795934" cy="6183244"/>
          </a:xfrm>
          <a:prstGeom prst="rect">
            <a:avLst/>
          </a:prstGeom>
          <a:noFill/>
          <a:ln>
            <a:noFill/>
          </a:ln>
        </p:spPr>
        <p:txBody>
          <a:bodyPr spcFirstLastPara="1" wrap="square" lIns="45700" tIns="45700" rIns="45700" bIns="45700" anchor="t" anchorCtr="0">
            <a:normAutofit fontScale="92500" lnSpcReduction="20000"/>
          </a:bodyPr>
          <a:lstStyle/>
          <a:p>
            <a:pPr marL="349250" lvl="0" indent="-349250" algn="ctr" rtl="0">
              <a:lnSpc>
                <a:spcPct val="100000"/>
              </a:lnSpc>
              <a:spcBef>
                <a:spcPts val="0"/>
              </a:spcBef>
              <a:spcAft>
                <a:spcPts val="0"/>
              </a:spcAft>
              <a:buSzPct val="110000"/>
              <a:buFont typeface="Calibri"/>
              <a:buNone/>
            </a:pPr>
            <a:r>
              <a:rPr lang="en-US" sz="4400" b="1" i="1" dirty="0" err="1">
                <a:solidFill>
                  <a:srgbClr val="18579B"/>
                </a:solidFill>
                <a:latin typeface="Calibri"/>
                <a:ea typeface="Calibri"/>
                <a:cs typeface="Calibri"/>
                <a:sym typeface="Calibri"/>
              </a:rPr>
              <a:t>Registro</a:t>
            </a:r>
            <a:r>
              <a:rPr lang="en-US" sz="4400" b="1" i="1" dirty="0">
                <a:solidFill>
                  <a:srgbClr val="18579B"/>
                </a:solidFill>
                <a:latin typeface="Calibri"/>
                <a:ea typeface="Calibri"/>
                <a:cs typeface="Calibri"/>
                <a:sym typeface="Calibri"/>
              </a:rPr>
              <a:t> de </a:t>
            </a:r>
            <a:r>
              <a:rPr lang="en-US" sz="4400" b="1" i="1" dirty="0" err="1">
                <a:solidFill>
                  <a:srgbClr val="18579B"/>
                </a:solidFill>
                <a:latin typeface="Calibri"/>
                <a:ea typeface="Calibri"/>
                <a:cs typeface="Calibri"/>
                <a:sym typeface="Calibri"/>
              </a:rPr>
              <a:t>una</a:t>
            </a:r>
            <a:r>
              <a:rPr lang="en-US" sz="4400" b="1" i="1" dirty="0">
                <a:solidFill>
                  <a:srgbClr val="18579B"/>
                </a:solidFill>
                <a:latin typeface="Calibri"/>
                <a:ea typeface="Calibri"/>
                <a:cs typeface="Calibri"/>
                <a:sym typeface="Calibri"/>
              </a:rPr>
              <a:t> Falta Técnica </a:t>
            </a:r>
            <a:r>
              <a:rPr lang="en-US" sz="2800" b="1" i="1" dirty="0">
                <a:solidFill>
                  <a:srgbClr val="18579B"/>
                </a:solidFill>
                <a:latin typeface="Calibri"/>
                <a:ea typeface="Calibri"/>
                <a:cs typeface="Calibri"/>
                <a:sym typeface="Calibri"/>
              </a:rPr>
              <a:t>(</a:t>
            </a:r>
            <a:r>
              <a:rPr lang="en-US" sz="2800" b="1" i="1" dirty="0" err="1">
                <a:solidFill>
                  <a:srgbClr val="18579B"/>
                </a:solidFill>
                <a:latin typeface="Calibri"/>
                <a:ea typeface="Calibri"/>
                <a:cs typeface="Calibri"/>
                <a:sym typeface="Calibri"/>
              </a:rPr>
              <a:t>cont</a:t>
            </a:r>
            <a:r>
              <a:rPr lang="en-US" sz="2800" b="1" i="1" dirty="0">
                <a:solidFill>
                  <a:srgbClr val="18579B"/>
                </a:solidFill>
                <a:latin typeface="Calibri"/>
                <a:ea typeface="Calibri"/>
                <a:cs typeface="Calibri"/>
                <a:sym typeface="Calibri"/>
              </a:rPr>
              <a:t>)</a:t>
            </a:r>
            <a:endParaRPr sz="2000" dirty="0">
              <a:solidFill>
                <a:srgbClr val="18579B"/>
              </a:solidFill>
              <a:latin typeface="Calibri"/>
              <a:ea typeface="Calibri"/>
              <a:cs typeface="Calibri"/>
              <a:sym typeface="Calibri"/>
            </a:endParaRPr>
          </a:p>
          <a:p>
            <a:pPr marL="903288" lvl="0" indent="-819150">
              <a:buClr>
                <a:srgbClr val="18579B"/>
              </a:buClr>
              <a:buSzPct val="100000"/>
              <a:buFont typeface="Calibri"/>
              <a:buChar char="•"/>
            </a:pPr>
            <a:r>
              <a:rPr lang="es-ES" sz="3600" dirty="0">
                <a:solidFill>
                  <a:srgbClr val="18579B"/>
                </a:solidFill>
              </a:rPr>
              <a:t>Cuando se emite una Falta Técnica </a:t>
            </a:r>
            <a:r>
              <a:rPr lang="es-ES" sz="3600" dirty="0">
                <a:solidFill>
                  <a:srgbClr val="FF0000"/>
                </a:solidFill>
              </a:rPr>
              <a:t>y la puntuación del equipo infractor es "0"</a:t>
            </a:r>
            <a:r>
              <a:rPr lang="en-US" sz="3600" dirty="0">
                <a:solidFill>
                  <a:srgbClr val="FF0000"/>
                </a:solidFill>
                <a:latin typeface="Calibri"/>
                <a:ea typeface="Calibri"/>
                <a:cs typeface="Calibri"/>
                <a:sym typeface="Calibri"/>
              </a:rPr>
              <a:t>:</a:t>
            </a:r>
            <a:endParaRPr dirty="0"/>
          </a:p>
          <a:p>
            <a:pPr marL="1439863" lvl="1" indent="-536575">
              <a:buClr>
                <a:srgbClr val="FF0000"/>
              </a:buClr>
              <a:buSzPct val="100000"/>
              <a:buFont typeface="Courier New"/>
              <a:buChar char="o"/>
            </a:pPr>
            <a:r>
              <a:rPr lang="es-ES" sz="3600" dirty="0">
                <a:solidFill>
                  <a:srgbClr val="FF0000"/>
                </a:solidFill>
              </a:rPr>
              <a:t>Marcar “FT" en la casilla AT / FT </a:t>
            </a:r>
            <a:r>
              <a:rPr lang="es-ES" sz="3600" dirty="0">
                <a:solidFill>
                  <a:srgbClr val="7030A0"/>
                </a:solidFill>
              </a:rPr>
              <a:t>del equipo infractor.</a:t>
            </a:r>
            <a:endParaRPr dirty="0">
              <a:solidFill>
                <a:srgbClr val="7030A0"/>
              </a:solidFill>
            </a:endParaRPr>
          </a:p>
          <a:p>
            <a:pPr marL="1439863" lvl="1" indent="-536575">
              <a:buClr>
                <a:srgbClr val="FF0000"/>
              </a:buClr>
              <a:buSzPct val="100000"/>
              <a:buFont typeface="Courier New"/>
              <a:buChar char="o"/>
            </a:pPr>
            <a:r>
              <a:rPr lang="es-ES" sz="3600" dirty="0">
                <a:solidFill>
                  <a:srgbClr val="FF0000"/>
                </a:solidFill>
              </a:rPr>
              <a:t>Marcar “FT” en el cuadro de puntuación </a:t>
            </a:r>
            <a:r>
              <a:rPr lang="es-ES" sz="3600" dirty="0">
                <a:solidFill>
                  <a:srgbClr val="7030A0"/>
                </a:solidFill>
              </a:rPr>
              <a:t>(del equipo no infractor) a la derecha de la última puntuación de ese equipo.</a:t>
            </a:r>
            <a:endParaRPr dirty="0">
              <a:solidFill>
                <a:srgbClr val="7030A0"/>
              </a:solidFill>
            </a:endParaRPr>
          </a:p>
          <a:p>
            <a:pPr marL="1439863" lvl="1" indent="-536575">
              <a:buClr>
                <a:srgbClr val="18579B"/>
              </a:buClr>
              <a:buSzPct val="100000"/>
              <a:buFont typeface="Courier New"/>
              <a:buChar char="o"/>
            </a:pPr>
            <a:r>
              <a:rPr lang="es-ES" sz="3600" dirty="0">
                <a:solidFill>
                  <a:srgbClr val="18579B"/>
                </a:solidFill>
              </a:rPr>
              <a:t>Si el equipo no infractor es el equipo receptor, </a:t>
            </a:r>
            <a:r>
              <a:rPr lang="es-ES" sz="3600" dirty="0">
                <a:solidFill>
                  <a:srgbClr val="FF0000"/>
                </a:solidFill>
              </a:rPr>
              <a:t>colocar un "|"</a:t>
            </a:r>
            <a:r>
              <a:rPr lang="es-ES" sz="3600" dirty="0">
                <a:solidFill>
                  <a:srgbClr val="18579B"/>
                </a:solidFill>
              </a:rPr>
              <a:t> para indicar el lado después de marcar FT y agregar un punto.</a:t>
            </a:r>
            <a:endParaRPr dirty="0"/>
          </a:p>
        </p:txBody>
      </p:sp>
      <p:sp>
        <p:nvSpPr>
          <p:cNvPr id="1763" name="Google Shape;1763;p228"/>
          <p:cNvSpPr txBox="1">
            <a:spLocks noGrp="1"/>
          </p:cNvSpPr>
          <p:nvPr>
            <p:ph type="sldNum" idx="12"/>
          </p:nvPr>
        </p:nvSpPr>
        <p:spPr>
          <a:xfrm>
            <a:off x="11238654" y="6135087"/>
            <a:ext cx="84158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207</a:t>
            </a:fld>
            <a:endParaRPr dirty="0"/>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1767"/>
        <p:cNvGrpSpPr/>
        <p:nvPr/>
      </p:nvGrpSpPr>
      <p:grpSpPr>
        <a:xfrm>
          <a:off x="0" y="0"/>
          <a:ext cx="0" cy="0"/>
          <a:chOff x="0" y="0"/>
          <a:chExt cx="0" cy="0"/>
        </a:xfrm>
      </p:grpSpPr>
      <p:sp>
        <p:nvSpPr>
          <p:cNvPr id="1768" name="Google Shape;1768;p229"/>
          <p:cNvSpPr txBox="1">
            <a:spLocks noGrp="1"/>
          </p:cNvSpPr>
          <p:nvPr>
            <p:ph type="body" idx="1"/>
          </p:nvPr>
        </p:nvSpPr>
        <p:spPr>
          <a:xfrm>
            <a:off x="165463" y="0"/>
            <a:ext cx="12026537" cy="6183244"/>
          </a:xfrm>
          <a:prstGeom prst="rect">
            <a:avLst/>
          </a:prstGeom>
          <a:noFill/>
          <a:ln>
            <a:noFill/>
          </a:ln>
        </p:spPr>
        <p:txBody>
          <a:bodyPr spcFirstLastPara="1" wrap="square" lIns="45700" tIns="45700" rIns="45700" bIns="45700" anchor="t" anchorCtr="0">
            <a:normAutofit/>
          </a:bodyPr>
          <a:lstStyle/>
          <a:p>
            <a:pPr marL="349250" lvl="0" indent="-349250" algn="ctr" rtl="0">
              <a:lnSpc>
                <a:spcPct val="100000"/>
              </a:lnSpc>
              <a:spcBef>
                <a:spcPts val="0"/>
              </a:spcBef>
              <a:spcAft>
                <a:spcPts val="0"/>
              </a:spcAft>
              <a:buSzPts val="4840"/>
              <a:buFont typeface="Calibri"/>
              <a:buNone/>
            </a:pPr>
            <a:r>
              <a:rPr lang="es-ES" sz="4400" b="1" i="1" dirty="0">
                <a:solidFill>
                  <a:srgbClr val="18579B"/>
                </a:solidFill>
                <a:latin typeface="Calibri"/>
                <a:ea typeface="Calibri"/>
                <a:cs typeface="Calibri"/>
                <a:sym typeface="Calibri"/>
              </a:rPr>
              <a:t>Registro de una Falta Técnica – Añadir un Punto</a:t>
            </a:r>
            <a:endParaRPr lang="es-ES" sz="2000" i="1" dirty="0">
              <a:latin typeface="Calibri"/>
              <a:ea typeface="Calibri"/>
              <a:cs typeface="Calibri"/>
              <a:sym typeface="Calibri"/>
            </a:endParaRPr>
          </a:p>
          <a:p>
            <a:pPr marL="0" lvl="0" indent="0" algn="ctr">
              <a:spcBef>
                <a:spcPts val="600"/>
              </a:spcBef>
              <a:buClr>
                <a:srgbClr val="18579B"/>
              </a:buClr>
              <a:buSzPts val="3200"/>
            </a:pPr>
            <a:r>
              <a:rPr lang="es-ES" sz="3200" dirty="0">
                <a:solidFill>
                  <a:srgbClr val="18579B"/>
                </a:solidFill>
              </a:rPr>
              <a:t>Cuando el equipo infractor tiene "0" puntos
</a:t>
            </a:r>
            <a:endParaRPr sz="3200" dirty="0">
              <a:solidFill>
                <a:srgbClr val="18579B"/>
              </a:solidFill>
              <a:latin typeface="Calibri"/>
              <a:ea typeface="Calibri"/>
              <a:cs typeface="Calibri"/>
              <a:sym typeface="Calibri"/>
            </a:endParaRPr>
          </a:p>
        </p:txBody>
      </p:sp>
      <p:pic>
        <p:nvPicPr>
          <p:cNvPr id="1769" name="Google Shape;1769;p229"/>
          <p:cNvPicPr preferRelativeResize="0"/>
          <p:nvPr/>
        </p:nvPicPr>
        <p:blipFill rotWithShape="1">
          <a:blip r:embed="rId3">
            <a:alphaModFix/>
          </a:blip>
          <a:srcRect/>
          <a:stretch/>
        </p:blipFill>
        <p:spPr>
          <a:xfrm>
            <a:off x="1759313" y="1272940"/>
            <a:ext cx="8394881" cy="5495139"/>
          </a:xfrm>
          <a:prstGeom prst="rect">
            <a:avLst/>
          </a:prstGeom>
          <a:noFill/>
          <a:ln>
            <a:noFill/>
          </a:ln>
        </p:spPr>
      </p:pic>
      <p:sp>
        <p:nvSpPr>
          <p:cNvPr id="1770" name="Google Shape;1770;p229"/>
          <p:cNvSpPr txBox="1">
            <a:spLocks noGrp="1"/>
          </p:cNvSpPr>
          <p:nvPr>
            <p:ph type="sldNum" idx="12"/>
          </p:nvPr>
        </p:nvSpPr>
        <p:spPr>
          <a:xfrm>
            <a:off x="11238655" y="6135087"/>
            <a:ext cx="787882"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208</a:t>
            </a:fld>
            <a:endParaRPr dirty="0"/>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74"/>
        <p:cNvGrpSpPr/>
        <p:nvPr/>
      </p:nvGrpSpPr>
      <p:grpSpPr>
        <a:xfrm>
          <a:off x="0" y="0"/>
          <a:ext cx="0" cy="0"/>
          <a:chOff x="0" y="0"/>
          <a:chExt cx="0" cy="0"/>
        </a:xfrm>
      </p:grpSpPr>
      <p:sp>
        <p:nvSpPr>
          <p:cNvPr id="1775" name="Google Shape;1775;p230"/>
          <p:cNvSpPr txBox="1">
            <a:spLocks noGrp="1"/>
          </p:cNvSpPr>
          <p:nvPr>
            <p:ph type="body" idx="1"/>
          </p:nvPr>
        </p:nvSpPr>
        <p:spPr>
          <a:xfrm>
            <a:off x="220337" y="76200"/>
            <a:ext cx="11743981" cy="6188482"/>
          </a:xfrm>
          <a:prstGeom prst="rect">
            <a:avLst/>
          </a:prstGeom>
          <a:noFill/>
          <a:ln>
            <a:noFill/>
          </a:ln>
        </p:spPr>
        <p:txBody>
          <a:bodyPr spcFirstLastPara="1" wrap="square" lIns="45700" tIns="45700" rIns="45700" bIns="45700" anchor="t" anchorCtr="0">
            <a:normAutofit lnSpcReduction="10000"/>
          </a:bodyPr>
          <a:lstStyle/>
          <a:p>
            <a:pPr marL="349250" lvl="0" indent="-349250" algn="ctr" rtl="0">
              <a:lnSpc>
                <a:spcPct val="100000"/>
              </a:lnSpc>
              <a:spcBef>
                <a:spcPts val="0"/>
              </a:spcBef>
              <a:spcAft>
                <a:spcPts val="0"/>
              </a:spcAft>
              <a:buSzPts val="4840"/>
              <a:buFont typeface="Calibri"/>
              <a:buNone/>
            </a:pPr>
            <a:r>
              <a:rPr lang="en-US" sz="4400" b="1" i="1" dirty="0" err="1">
                <a:solidFill>
                  <a:srgbClr val="18579B"/>
                </a:solidFill>
              </a:rPr>
              <a:t>Faltas</a:t>
            </a:r>
            <a:r>
              <a:rPr lang="en-US" sz="4400" b="1" i="1" dirty="0">
                <a:solidFill>
                  <a:srgbClr val="18579B"/>
                </a:solidFill>
              </a:rPr>
              <a:t> </a:t>
            </a:r>
            <a:r>
              <a:rPr lang="en-US" sz="4400" b="1" i="1" dirty="0" err="1">
                <a:solidFill>
                  <a:srgbClr val="18579B"/>
                </a:solidFill>
              </a:rPr>
              <a:t>Técnicas</a:t>
            </a:r>
            <a:r>
              <a:rPr lang="en-US" sz="4400" b="1" dirty="0">
                <a:solidFill>
                  <a:srgbClr val="18579B"/>
                </a:solidFill>
                <a:latin typeface="Calibri"/>
                <a:ea typeface="Calibri"/>
                <a:cs typeface="Calibri"/>
                <a:sym typeface="Calibri"/>
              </a:rPr>
              <a:t> </a:t>
            </a:r>
            <a:r>
              <a:rPr lang="en-US" sz="2800" b="1" dirty="0">
                <a:solidFill>
                  <a:srgbClr val="18579B"/>
                </a:solidFill>
                <a:latin typeface="Calibri"/>
                <a:ea typeface="Calibri"/>
                <a:cs typeface="Calibri"/>
                <a:sym typeface="Calibri"/>
              </a:rPr>
              <a:t>(</a:t>
            </a:r>
            <a:r>
              <a:rPr lang="en-US" sz="2800" b="1" dirty="0" err="1">
                <a:solidFill>
                  <a:srgbClr val="18579B"/>
                </a:solidFill>
                <a:latin typeface="Calibri"/>
                <a:ea typeface="Calibri"/>
                <a:cs typeface="Calibri"/>
                <a:sym typeface="Calibri"/>
              </a:rPr>
              <a:t>cont</a:t>
            </a:r>
            <a:r>
              <a:rPr lang="en-US" sz="2800" b="1" dirty="0">
                <a:solidFill>
                  <a:srgbClr val="18579B"/>
                </a:solidFill>
                <a:latin typeface="Calibri"/>
                <a:ea typeface="Calibri"/>
                <a:cs typeface="Calibri"/>
                <a:sym typeface="Calibri"/>
              </a:rPr>
              <a:t>)</a:t>
            </a:r>
            <a:endParaRPr sz="2800" b="1" cap="small" dirty="0">
              <a:latin typeface="Calibri"/>
              <a:ea typeface="Calibri"/>
              <a:cs typeface="Calibri"/>
              <a:sym typeface="Calibri"/>
            </a:endParaRPr>
          </a:p>
          <a:p>
            <a:pPr marL="1163052" lvl="2" indent="-274051" algn="l" rtl="0">
              <a:lnSpc>
                <a:spcPct val="100000"/>
              </a:lnSpc>
              <a:spcBef>
                <a:spcPts val="600"/>
              </a:spcBef>
              <a:spcAft>
                <a:spcPts val="0"/>
              </a:spcAft>
              <a:buClr>
                <a:srgbClr val="18579B"/>
              </a:buClr>
              <a:buSzPts val="2000"/>
              <a:buFont typeface="Arial"/>
              <a:buNone/>
            </a:pPr>
            <a:endParaRPr sz="2000" cap="small" dirty="0"/>
          </a:p>
          <a:p>
            <a:pPr marL="1163052" lvl="2" indent="-401051">
              <a:spcBef>
                <a:spcPts val="600"/>
              </a:spcBef>
              <a:buClr>
                <a:srgbClr val="18579B"/>
              </a:buClr>
              <a:buSzPts val="4000"/>
              <a:buFont typeface="Arial"/>
              <a:buChar char="•"/>
            </a:pPr>
            <a:r>
              <a:rPr lang="es-ES" b="1" i="1" dirty="0"/>
              <a:t>Después de cambiar la puntuación adecuadamente</a:t>
            </a:r>
            <a:r>
              <a:rPr lang="en-US" b="1" i="1" dirty="0"/>
              <a:t>:</a:t>
            </a:r>
            <a:endParaRPr dirty="0"/>
          </a:p>
          <a:p>
            <a:pPr marL="1163052" lvl="2" indent="-337551" algn="l" rtl="0">
              <a:lnSpc>
                <a:spcPct val="100000"/>
              </a:lnSpc>
              <a:spcBef>
                <a:spcPts val="600"/>
              </a:spcBef>
              <a:spcAft>
                <a:spcPts val="0"/>
              </a:spcAft>
              <a:buClr>
                <a:srgbClr val="18579B"/>
              </a:buClr>
              <a:buSzPts val="1000"/>
              <a:buFont typeface="Arial"/>
              <a:buNone/>
            </a:pPr>
            <a:endParaRPr sz="1000" dirty="0"/>
          </a:p>
          <a:p>
            <a:pPr marL="1608138" lvl="2" indent="-446088">
              <a:spcBef>
                <a:spcPts val="600"/>
              </a:spcBef>
              <a:buClr>
                <a:srgbClr val="18579B"/>
              </a:buClr>
              <a:buSzPts val="3600"/>
            </a:pPr>
            <a:r>
              <a:rPr lang="es-ES" dirty="0">
                <a:solidFill>
                  <a:srgbClr val="18579B"/>
                </a:solidFill>
              </a:rPr>
              <a:t>Informar claramente al equipo afectado que </a:t>
            </a:r>
            <a:r>
              <a:rPr lang="es-ES" dirty="0">
                <a:solidFill>
                  <a:srgbClr val="FF0000"/>
                </a:solidFill>
              </a:rPr>
              <a:t>se ha restado o agregado</a:t>
            </a:r>
            <a:r>
              <a:rPr lang="es-ES" dirty="0">
                <a:solidFill>
                  <a:srgbClr val="18579B"/>
                </a:solidFill>
              </a:rPr>
              <a:t> un punto a su puntuación.</a:t>
            </a:r>
          </a:p>
          <a:p>
            <a:pPr marL="1608138" lvl="2" indent="-446088">
              <a:spcBef>
                <a:spcPts val="600"/>
              </a:spcBef>
              <a:buClr>
                <a:srgbClr val="18579B"/>
              </a:buClr>
              <a:buSzPts val="3600"/>
            </a:pPr>
            <a:r>
              <a:rPr lang="es-ES" dirty="0">
                <a:solidFill>
                  <a:srgbClr val="18579B"/>
                </a:solidFill>
              </a:rPr>
              <a:t>Si es necesario, corregir la posición de los jugadores.</a:t>
            </a:r>
            <a:endParaRPr dirty="0"/>
          </a:p>
          <a:p>
            <a:pPr marL="1787006" lvl="1" indent="-571500">
              <a:spcBef>
                <a:spcPts val="600"/>
              </a:spcBef>
              <a:buClr>
                <a:srgbClr val="18579B"/>
              </a:buClr>
              <a:buSzPts val="3600"/>
              <a:buFont typeface="Courier New"/>
              <a:buChar char="o"/>
            </a:pPr>
            <a:r>
              <a:rPr lang="en-US" sz="3600" dirty="0" err="1"/>
              <a:t>Anunciar</a:t>
            </a:r>
            <a:r>
              <a:rPr lang="en-US" sz="3600" dirty="0"/>
              <a:t> "15 </a:t>
            </a:r>
            <a:r>
              <a:rPr lang="en-US" sz="3600" dirty="0" err="1"/>
              <a:t>segundos</a:t>
            </a:r>
            <a:r>
              <a:rPr lang="en-US" sz="3600" dirty="0"/>
              <a:t>“.</a:t>
            </a:r>
            <a:endParaRPr sz="3600" dirty="0">
              <a:solidFill>
                <a:srgbClr val="FF0000"/>
              </a:solidFill>
            </a:endParaRPr>
          </a:p>
          <a:p>
            <a:pPr marL="1787006" lvl="1" indent="-571500">
              <a:spcBef>
                <a:spcPts val="600"/>
              </a:spcBef>
              <a:buClr>
                <a:srgbClr val="18579B"/>
              </a:buClr>
              <a:buSzPts val="3600"/>
              <a:buFont typeface="Courier New"/>
              <a:buChar char="o"/>
            </a:pPr>
            <a:r>
              <a:rPr lang="es-ES" sz="3600" dirty="0"/>
              <a:t>Al cumplirse, anunciar "Tiempo“.</a:t>
            </a:r>
            <a:endParaRPr sz="3600" dirty="0">
              <a:solidFill>
                <a:srgbClr val="FF0000"/>
              </a:solidFill>
            </a:endParaRPr>
          </a:p>
          <a:p>
            <a:pPr marL="1787006" lvl="1" indent="-571500">
              <a:spcBef>
                <a:spcPts val="600"/>
              </a:spcBef>
              <a:buClr>
                <a:srgbClr val="18579B"/>
              </a:buClr>
              <a:buSzPts val="3600"/>
              <a:buFont typeface="Courier New"/>
              <a:buChar char="o"/>
            </a:pPr>
            <a:r>
              <a:rPr lang="es-ES" sz="3600" dirty="0">
                <a:solidFill>
                  <a:srgbClr val="FF0000"/>
                </a:solidFill>
              </a:rPr>
              <a:t>Cantar la puntuación</a:t>
            </a:r>
            <a:r>
              <a:rPr lang="es-ES" sz="3600" dirty="0">
                <a:solidFill>
                  <a:srgbClr val="7030A0"/>
                </a:solidFill>
              </a:rPr>
              <a:t> e iniciar la cuenta de 10 segundos.</a:t>
            </a:r>
            <a:endParaRPr sz="3600" dirty="0">
              <a:solidFill>
                <a:srgbClr val="7030A0"/>
              </a:solidFill>
            </a:endParaRPr>
          </a:p>
        </p:txBody>
      </p:sp>
      <p:sp>
        <p:nvSpPr>
          <p:cNvPr id="1776" name="Google Shape;1776;p230"/>
          <p:cNvSpPr txBox="1"/>
          <p:nvPr/>
        </p:nvSpPr>
        <p:spPr>
          <a:xfrm>
            <a:off x="1543758" y="6042392"/>
            <a:ext cx="8283438" cy="64633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3600"/>
              <a:buFont typeface="Source Sans Pro"/>
              <a:buNone/>
            </a:pPr>
            <a:endParaRPr sz="3600" b="0" i="0" u="none" strike="noStrike" cap="none">
              <a:solidFill>
                <a:srgbClr val="000000"/>
              </a:solidFill>
              <a:latin typeface="Calibri"/>
              <a:ea typeface="Calibri"/>
              <a:cs typeface="Calibri"/>
              <a:sym typeface="Calibri"/>
            </a:endParaRPr>
          </a:p>
        </p:txBody>
      </p:sp>
      <p:sp>
        <p:nvSpPr>
          <p:cNvPr id="1777" name="Google Shape;1777;p230"/>
          <p:cNvSpPr txBox="1">
            <a:spLocks noGrp="1"/>
          </p:cNvSpPr>
          <p:nvPr>
            <p:ph type="sldNum" idx="12"/>
          </p:nvPr>
        </p:nvSpPr>
        <p:spPr>
          <a:xfrm>
            <a:off x="11238654" y="6135087"/>
            <a:ext cx="86190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209</a:t>
            </a:fld>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0"/>
          <p:cNvSpPr txBox="1">
            <a:spLocks noGrp="1"/>
          </p:cNvSpPr>
          <p:nvPr>
            <p:ph type="body" idx="1"/>
          </p:nvPr>
        </p:nvSpPr>
        <p:spPr>
          <a:xfrm>
            <a:off x="85969" y="184112"/>
            <a:ext cx="11965354" cy="6673888"/>
          </a:xfrm>
          <a:prstGeom prst="rect">
            <a:avLst/>
          </a:prstGeom>
          <a:noFill/>
          <a:ln>
            <a:noFill/>
          </a:ln>
        </p:spPr>
        <p:txBody>
          <a:bodyPr spcFirstLastPara="1" wrap="square" lIns="45700" tIns="45700" rIns="45700" bIns="45700" anchor="t" anchorCtr="0">
            <a:noAutofit/>
          </a:bodyPr>
          <a:lstStyle/>
          <a:p>
            <a:pPr marL="0" lvl="0" indent="0" algn="ctr" rtl="0">
              <a:lnSpc>
                <a:spcPct val="90000"/>
              </a:lnSpc>
              <a:spcBef>
                <a:spcPts val="0"/>
              </a:spcBef>
              <a:spcAft>
                <a:spcPts val="0"/>
              </a:spcAft>
              <a:buSzPts val="3200"/>
              <a:buFont typeface="Noto Sans Symbols"/>
              <a:buNone/>
            </a:pPr>
            <a:endParaRPr sz="3200" dirty="0">
              <a:solidFill>
                <a:srgbClr val="FF0000"/>
              </a:solidFill>
              <a:latin typeface="Calibri"/>
              <a:ea typeface="Calibri"/>
              <a:cs typeface="Calibri"/>
              <a:sym typeface="Calibri"/>
            </a:endParaRPr>
          </a:p>
          <a:p>
            <a:pPr marL="0" lvl="0" indent="0" algn="ctr" rtl="0">
              <a:lnSpc>
                <a:spcPct val="90000"/>
              </a:lnSpc>
              <a:spcBef>
                <a:spcPts val="1200"/>
              </a:spcBef>
              <a:spcAft>
                <a:spcPts val="0"/>
              </a:spcAft>
              <a:buSzPts val="3200"/>
              <a:buFont typeface="Noto Sans Symbols"/>
              <a:buNone/>
            </a:pPr>
            <a:endParaRPr sz="3200" dirty="0">
              <a:solidFill>
                <a:srgbClr val="FF0000"/>
              </a:solidFill>
              <a:latin typeface="Calibri"/>
              <a:ea typeface="Calibri"/>
              <a:cs typeface="Calibri"/>
              <a:sym typeface="Calibri"/>
            </a:endParaRPr>
          </a:p>
        </p:txBody>
      </p:sp>
      <p:sp>
        <p:nvSpPr>
          <p:cNvPr id="271" name="Google Shape;271;p3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FFFFFF"/>
              </a:buClr>
              <a:buSzPts val="3600"/>
              <a:buFont typeface="Source Sans Pro"/>
              <a:buNone/>
            </a:pPr>
            <a:fld id="{00000000-1234-1234-1234-123412341234}" type="slidenum">
              <a:rPr lang="en-US" sz="3600" b="0" i="0" u="none" strike="noStrike" cap="none">
                <a:solidFill>
                  <a:srgbClr val="FFFFFF"/>
                </a:solidFill>
                <a:latin typeface="Source Sans Pro"/>
                <a:ea typeface="Source Sans Pro"/>
                <a:cs typeface="Source Sans Pro"/>
                <a:sym typeface="Source Sans Pro"/>
              </a:rPr>
              <a:t>21</a:t>
            </a:fld>
            <a:endParaRPr sz="3600" b="0" i="0" u="none" strike="noStrike" cap="none">
              <a:solidFill>
                <a:srgbClr val="FFFFFF"/>
              </a:solidFill>
              <a:latin typeface="Source Sans Pro"/>
              <a:ea typeface="Source Sans Pro"/>
              <a:cs typeface="Source Sans Pro"/>
              <a:sym typeface="Source Sans Pro"/>
            </a:endParaRPr>
          </a:p>
        </p:txBody>
      </p:sp>
      <p:sp>
        <p:nvSpPr>
          <p:cNvPr id="273" name="Google Shape;273;p30"/>
          <p:cNvSpPr txBox="1"/>
          <p:nvPr/>
        </p:nvSpPr>
        <p:spPr>
          <a:xfrm>
            <a:off x="0" y="189720"/>
            <a:ext cx="12191999" cy="1569620"/>
          </a:xfrm>
          <a:prstGeom prst="rect">
            <a:avLst/>
          </a:prstGeom>
          <a:noFill/>
          <a:ln>
            <a:noFill/>
          </a:ln>
        </p:spPr>
        <p:txBody>
          <a:bodyPr spcFirstLastPara="1" wrap="square" lIns="45700" tIns="45700" rIns="45700" bIns="45700" anchor="t" anchorCtr="0">
            <a:spAutoFit/>
          </a:bodyPr>
          <a:lstStyle/>
          <a:p>
            <a:pPr lvl="0" algn="ctr">
              <a:buClr>
                <a:srgbClr val="18579B"/>
              </a:buClr>
              <a:buSzPts val="3200"/>
            </a:pPr>
            <a:r>
              <a:rPr lang="es-ES" sz="3200" b="1" dirty="0">
                <a:solidFill>
                  <a:srgbClr val="18579B"/>
                </a:solidFill>
                <a:latin typeface="Calibri"/>
                <a:ea typeface="Calibri"/>
                <a:cs typeface="Calibri"/>
                <a:sym typeface="Calibri"/>
              </a:rPr>
              <a:t>¿Qué pasa si las puntuaciones superan el número de casillas de la hoja de puntuación?
</a:t>
            </a:r>
            <a:endParaRPr sz="3200" b="1" i="0" u="none" strike="noStrike" cap="none" dirty="0">
              <a:solidFill>
                <a:srgbClr val="18579B"/>
              </a:solidFill>
              <a:latin typeface="Calibri"/>
              <a:ea typeface="Calibri"/>
              <a:cs typeface="Calibri"/>
              <a:sym typeface="Calibri"/>
            </a:endParaRPr>
          </a:p>
        </p:txBody>
      </p:sp>
      <p:pic>
        <p:nvPicPr>
          <p:cNvPr id="2" name="Imagen 1">
            <a:extLst>
              <a:ext uri="{FF2B5EF4-FFF2-40B4-BE49-F238E27FC236}">
                <a16:creationId xmlns:a16="http://schemas.microsoft.com/office/drawing/2014/main" id="{572A30A2-05F8-00F4-E919-E07587403029}"/>
              </a:ext>
            </a:extLst>
          </p:cNvPr>
          <p:cNvPicPr>
            <a:picLocks noChangeAspect="1"/>
          </p:cNvPicPr>
          <p:nvPr/>
        </p:nvPicPr>
        <p:blipFill>
          <a:blip r:embed="rId3"/>
          <a:stretch>
            <a:fillRect/>
          </a:stretch>
        </p:blipFill>
        <p:spPr>
          <a:xfrm>
            <a:off x="804090" y="1270162"/>
            <a:ext cx="9789828" cy="5398118"/>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Entrada de lápiz 9">
                <a:extLst>
                  <a:ext uri="{FF2B5EF4-FFF2-40B4-BE49-F238E27FC236}">
                    <a16:creationId xmlns:a16="http://schemas.microsoft.com/office/drawing/2014/main" id="{E7BE250B-AAFB-97F4-926E-4F2F00DBB747}"/>
                  </a:ext>
                </a:extLst>
              </p14:cNvPr>
              <p14:cNvContentPartPr/>
              <p14:nvPr/>
            </p14:nvContentPartPr>
            <p14:xfrm>
              <a:off x="7610731" y="3830593"/>
              <a:ext cx="7200" cy="217440"/>
            </p14:xfrm>
          </p:contentPart>
        </mc:Choice>
        <mc:Fallback xmlns="">
          <p:pic>
            <p:nvPicPr>
              <p:cNvPr id="10" name="Entrada de lápiz 9">
                <a:extLst>
                  <a:ext uri="{FF2B5EF4-FFF2-40B4-BE49-F238E27FC236}">
                    <a16:creationId xmlns:a16="http://schemas.microsoft.com/office/drawing/2014/main" id="{E7BE250B-AAFB-97F4-926E-4F2F00DBB747}"/>
                  </a:ext>
                </a:extLst>
              </p:cNvPr>
              <p:cNvPicPr/>
              <p:nvPr/>
            </p:nvPicPr>
            <p:blipFill>
              <a:blip r:embed="rId5"/>
              <a:stretch>
                <a:fillRect/>
              </a:stretch>
            </p:blipFill>
            <p:spPr>
              <a:xfrm>
                <a:off x="7606411" y="3826266"/>
                <a:ext cx="15840" cy="226094"/>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Entrada de lápiz 10">
                <a:extLst>
                  <a:ext uri="{FF2B5EF4-FFF2-40B4-BE49-F238E27FC236}">
                    <a16:creationId xmlns:a16="http://schemas.microsoft.com/office/drawing/2014/main" id="{8946F0A2-4A46-ECE9-6290-BBCFD5CA8BA8}"/>
                  </a:ext>
                </a:extLst>
              </p14:cNvPr>
              <p14:cNvContentPartPr/>
              <p14:nvPr/>
            </p14:nvContentPartPr>
            <p14:xfrm>
              <a:off x="7589851" y="3828433"/>
              <a:ext cx="298080" cy="224280"/>
            </p14:xfrm>
          </p:contentPart>
        </mc:Choice>
        <mc:Fallback xmlns="">
          <p:pic>
            <p:nvPicPr>
              <p:cNvPr id="11" name="Entrada de lápiz 10">
                <a:extLst>
                  <a:ext uri="{FF2B5EF4-FFF2-40B4-BE49-F238E27FC236}">
                    <a16:creationId xmlns:a16="http://schemas.microsoft.com/office/drawing/2014/main" id="{8946F0A2-4A46-ECE9-6290-BBCFD5CA8BA8}"/>
                  </a:ext>
                </a:extLst>
              </p:cNvPr>
              <p:cNvPicPr/>
              <p:nvPr/>
            </p:nvPicPr>
            <p:blipFill>
              <a:blip r:embed="rId7"/>
              <a:stretch>
                <a:fillRect/>
              </a:stretch>
            </p:blipFill>
            <p:spPr>
              <a:xfrm>
                <a:off x="7585536" y="3824113"/>
                <a:ext cx="30671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Entrada de lápiz 11">
                <a:extLst>
                  <a:ext uri="{FF2B5EF4-FFF2-40B4-BE49-F238E27FC236}">
                    <a16:creationId xmlns:a16="http://schemas.microsoft.com/office/drawing/2014/main" id="{5847B7F3-E5B7-7805-02C7-906DC05241AE}"/>
                  </a:ext>
                </a:extLst>
              </p14:cNvPr>
              <p14:cNvContentPartPr/>
              <p14:nvPr/>
            </p14:nvContentPartPr>
            <p14:xfrm>
              <a:off x="7677691" y="3892873"/>
              <a:ext cx="5040" cy="115920"/>
            </p14:xfrm>
          </p:contentPart>
        </mc:Choice>
        <mc:Fallback xmlns="">
          <p:pic>
            <p:nvPicPr>
              <p:cNvPr id="12" name="Entrada de lápiz 11">
                <a:extLst>
                  <a:ext uri="{FF2B5EF4-FFF2-40B4-BE49-F238E27FC236}">
                    <a16:creationId xmlns:a16="http://schemas.microsoft.com/office/drawing/2014/main" id="{5847B7F3-E5B7-7805-02C7-906DC05241AE}"/>
                  </a:ext>
                </a:extLst>
              </p:cNvPr>
              <p:cNvPicPr/>
              <p:nvPr/>
            </p:nvPicPr>
            <p:blipFill>
              <a:blip r:embed="rId9"/>
              <a:stretch>
                <a:fillRect/>
              </a:stretch>
            </p:blipFill>
            <p:spPr>
              <a:xfrm>
                <a:off x="7673371" y="3888540"/>
                <a:ext cx="13680" cy="124587"/>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Entrada de lápiz 14">
                <a:extLst>
                  <a:ext uri="{FF2B5EF4-FFF2-40B4-BE49-F238E27FC236}">
                    <a16:creationId xmlns:a16="http://schemas.microsoft.com/office/drawing/2014/main" id="{913974EA-408B-DACE-FCE7-1FBFA303E0DB}"/>
                  </a:ext>
                </a:extLst>
              </p14:cNvPr>
              <p14:cNvContentPartPr/>
              <p14:nvPr/>
            </p14:nvContentPartPr>
            <p14:xfrm>
              <a:off x="7760851" y="3858313"/>
              <a:ext cx="141120" cy="150480"/>
            </p14:xfrm>
          </p:contentPart>
        </mc:Choice>
        <mc:Fallback xmlns="">
          <p:pic>
            <p:nvPicPr>
              <p:cNvPr id="15" name="Entrada de lápiz 14">
                <a:extLst>
                  <a:ext uri="{FF2B5EF4-FFF2-40B4-BE49-F238E27FC236}">
                    <a16:creationId xmlns:a16="http://schemas.microsoft.com/office/drawing/2014/main" id="{913974EA-408B-DACE-FCE7-1FBFA303E0DB}"/>
                  </a:ext>
                </a:extLst>
              </p:cNvPr>
              <p:cNvPicPr/>
              <p:nvPr/>
            </p:nvPicPr>
            <p:blipFill>
              <a:blip r:embed="rId11"/>
              <a:stretch>
                <a:fillRect/>
              </a:stretch>
            </p:blipFill>
            <p:spPr>
              <a:xfrm>
                <a:off x="7756531" y="3853993"/>
                <a:ext cx="14976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Entrada de lápiz 19">
                <a:extLst>
                  <a:ext uri="{FF2B5EF4-FFF2-40B4-BE49-F238E27FC236}">
                    <a16:creationId xmlns:a16="http://schemas.microsoft.com/office/drawing/2014/main" id="{4B2B18BB-727E-2B5F-4DE1-487073F3BF17}"/>
                  </a:ext>
                </a:extLst>
              </p14:cNvPr>
              <p14:cNvContentPartPr/>
              <p14:nvPr/>
            </p14:nvContentPartPr>
            <p14:xfrm>
              <a:off x="8040211" y="3858313"/>
              <a:ext cx="298080" cy="215280"/>
            </p14:xfrm>
          </p:contentPart>
        </mc:Choice>
        <mc:Fallback xmlns="">
          <p:pic>
            <p:nvPicPr>
              <p:cNvPr id="20" name="Entrada de lápiz 19">
                <a:extLst>
                  <a:ext uri="{FF2B5EF4-FFF2-40B4-BE49-F238E27FC236}">
                    <a16:creationId xmlns:a16="http://schemas.microsoft.com/office/drawing/2014/main" id="{4B2B18BB-727E-2B5F-4DE1-487073F3BF17}"/>
                  </a:ext>
                </a:extLst>
              </p:cNvPr>
              <p:cNvPicPr/>
              <p:nvPr/>
            </p:nvPicPr>
            <p:blipFill>
              <a:blip r:embed="rId13"/>
              <a:stretch>
                <a:fillRect/>
              </a:stretch>
            </p:blipFill>
            <p:spPr>
              <a:xfrm>
                <a:off x="8035891" y="3853993"/>
                <a:ext cx="3067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5" name="Entrada de lápiz 24">
                <a:extLst>
                  <a:ext uri="{FF2B5EF4-FFF2-40B4-BE49-F238E27FC236}">
                    <a16:creationId xmlns:a16="http://schemas.microsoft.com/office/drawing/2014/main" id="{D1FAB9B9-A9D6-98A3-E5C3-F7ABA06FBE46}"/>
                  </a:ext>
                </a:extLst>
              </p14:cNvPr>
              <p14:cNvContentPartPr/>
              <p14:nvPr/>
            </p14:nvContentPartPr>
            <p14:xfrm>
              <a:off x="8490211" y="3860473"/>
              <a:ext cx="316800" cy="206280"/>
            </p14:xfrm>
          </p:contentPart>
        </mc:Choice>
        <mc:Fallback xmlns="">
          <p:pic>
            <p:nvPicPr>
              <p:cNvPr id="25" name="Entrada de lápiz 24">
                <a:extLst>
                  <a:ext uri="{FF2B5EF4-FFF2-40B4-BE49-F238E27FC236}">
                    <a16:creationId xmlns:a16="http://schemas.microsoft.com/office/drawing/2014/main" id="{D1FAB9B9-A9D6-98A3-E5C3-F7ABA06FBE46}"/>
                  </a:ext>
                </a:extLst>
              </p:cNvPr>
              <p:cNvPicPr/>
              <p:nvPr/>
            </p:nvPicPr>
            <p:blipFill>
              <a:blip r:embed="rId15"/>
              <a:stretch>
                <a:fillRect/>
              </a:stretch>
            </p:blipFill>
            <p:spPr>
              <a:xfrm>
                <a:off x="8485891" y="3856153"/>
                <a:ext cx="32544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7" name="Entrada de lápiz 36">
                <a:extLst>
                  <a:ext uri="{FF2B5EF4-FFF2-40B4-BE49-F238E27FC236}">
                    <a16:creationId xmlns:a16="http://schemas.microsoft.com/office/drawing/2014/main" id="{5D235F64-ECA0-DBEE-43A0-E2388F85E461}"/>
                  </a:ext>
                </a:extLst>
              </p14:cNvPr>
              <p14:cNvContentPartPr/>
              <p14:nvPr/>
            </p14:nvContentPartPr>
            <p14:xfrm>
              <a:off x="8836891" y="3860473"/>
              <a:ext cx="298440" cy="210600"/>
            </p14:xfrm>
          </p:contentPart>
        </mc:Choice>
        <mc:Fallback xmlns="">
          <p:pic>
            <p:nvPicPr>
              <p:cNvPr id="37" name="Entrada de lápiz 36">
                <a:extLst>
                  <a:ext uri="{FF2B5EF4-FFF2-40B4-BE49-F238E27FC236}">
                    <a16:creationId xmlns:a16="http://schemas.microsoft.com/office/drawing/2014/main" id="{5D235F64-ECA0-DBEE-43A0-E2388F85E461}"/>
                  </a:ext>
                </a:extLst>
              </p:cNvPr>
              <p:cNvPicPr/>
              <p:nvPr/>
            </p:nvPicPr>
            <p:blipFill>
              <a:blip r:embed="rId17"/>
              <a:stretch>
                <a:fillRect/>
              </a:stretch>
            </p:blipFill>
            <p:spPr>
              <a:xfrm>
                <a:off x="8832571" y="3856153"/>
                <a:ext cx="30708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8" name="Entrada de lápiz 37">
                <a:extLst>
                  <a:ext uri="{FF2B5EF4-FFF2-40B4-BE49-F238E27FC236}">
                    <a16:creationId xmlns:a16="http://schemas.microsoft.com/office/drawing/2014/main" id="{F76B0B03-A47D-74CC-A938-3822DD563BE5}"/>
                  </a:ext>
                </a:extLst>
              </p14:cNvPr>
              <p14:cNvContentPartPr/>
              <p14:nvPr/>
            </p14:nvContentPartPr>
            <p14:xfrm>
              <a:off x="9192211" y="3858313"/>
              <a:ext cx="37440" cy="228960"/>
            </p14:xfrm>
          </p:contentPart>
        </mc:Choice>
        <mc:Fallback xmlns="">
          <p:pic>
            <p:nvPicPr>
              <p:cNvPr id="38" name="Entrada de lápiz 37">
                <a:extLst>
                  <a:ext uri="{FF2B5EF4-FFF2-40B4-BE49-F238E27FC236}">
                    <a16:creationId xmlns:a16="http://schemas.microsoft.com/office/drawing/2014/main" id="{F76B0B03-A47D-74CC-A938-3822DD563BE5}"/>
                  </a:ext>
                </a:extLst>
              </p:cNvPr>
              <p:cNvPicPr/>
              <p:nvPr/>
            </p:nvPicPr>
            <p:blipFill>
              <a:blip r:embed="rId19"/>
              <a:stretch>
                <a:fillRect/>
              </a:stretch>
            </p:blipFill>
            <p:spPr>
              <a:xfrm>
                <a:off x="9187849" y="3853993"/>
                <a:ext cx="46164"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9" name="Entrada de lápiz 38">
                <a:extLst>
                  <a:ext uri="{FF2B5EF4-FFF2-40B4-BE49-F238E27FC236}">
                    <a16:creationId xmlns:a16="http://schemas.microsoft.com/office/drawing/2014/main" id="{39720078-EDBE-48A0-6F7C-51430F9C66EA}"/>
                  </a:ext>
                </a:extLst>
              </p14:cNvPr>
              <p14:cNvContentPartPr/>
              <p14:nvPr/>
            </p14:nvContentPartPr>
            <p14:xfrm>
              <a:off x="9192211" y="3853633"/>
              <a:ext cx="344520" cy="205920"/>
            </p14:xfrm>
          </p:contentPart>
        </mc:Choice>
        <mc:Fallback xmlns="">
          <p:pic>
            <p:nvPicPr>
              <p:cNvPr id="39" name="Entrada de lápiz 38">
                <a:extLst>
                  <a:ext uri="{FF2B5EF4-FFF2-40B4-BE49-F238E27FC236}">
                    <a16:creationId xmlns:a16="http://schemas.microsoft.com/office/drawing/2014/main" id="{39720078-EDBE-48A0-6F7C-51430F9C66EA}"/>
                  </a:ext>
                </a:extLst>
              </p:cNvPr>
              <p:cNvPicPr/>
              <p:nvPr/>
            </p:nvPicPr>
            <p:blipFill>
              <a:blip r:embed="rId21"/>
              <a:stretch>
                <a:fillRect/>
              </a:stretch>
            </p:blipFill>
            <p:spPr>
              <a:xfrm>
                <a:off x="9187886" y="3849313"/>
                <a:ext cx="353169"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6" name="Entrada de lápiz 45">
                <a:extLst>
                  <a:ext uri="{FF2B5EF4-FFF2-40B4-BE49-F238E27FC236}">
                    <a16:creationId xmlns:a16="http://schemas.microsoft.com/office/drawing/2014/main" id="{E2CB0FE0-12D2-9D31-39DA-2662491D17F4}"/>
                  </a:ext>
                </a:extLst>
              </p14:cNvPr>
              <p14:cNvContentPartPr/>
              <p14:nvPr/>
            </p14:nvContentPartPr>
            <p14:xfrm>
              <a:off x="9240811" y="3897553"/>
              <a:ext cx="252000" cy="132120"/>
            </p14:xfrm>
          </p:contentPart>
        </mc:Choice>
        <mc:Fallback xmlns="">
          <p:pic>
            <p:nvPicPr>
              <p:cNvPr id="46" name="Entrada de lápiz 45">
                <a:extLst>
                  <a:ext uri="{FF2B5EF4-FFF2-40B4-BE49-F238E27FC236}">
                    <a16:creationId xmlns:a16="http://schemas.microsoft.com/office/drawing/2014/main" id="{E2CB0FE0-12D2-9D31-39DA-2662491D17F4}"/>
                  </a:ext>
                </a:extLst>
              </p:cNvPr>
              <p:cNvPicPr/>
              <p:nvPr/>
            </p:nvPicPr>
            <p:blipFill>
              <a:blip r:embed="rId23"/>
              <a:stretch>
                <a:fillRect/>
              </a:stretch>
            </p:blipFill>
            <p:spPr>
              <a:xfrm>
                <a:off x="9236491" y="3893233"/>
                <a:ext cx="2606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1" name="Entrada de lápiz 50">
                <a:extLst>
                  <a:ext uri="{FF2B5EF4-FFF2-40B4-BE49-F238E27FC236}">
                    <a16:creationId xmlns:a16="http://schemas.microsoft.com/office/drawing/2014/main" id="{6D9ACD6B-91E0-0A28-D28A-7AC313D29A9E}"/>
                  </a:ext>
                </a:extLst>
              </p14:cNvPr>
              <p14:cNvContentPartPr/>
              <p14:nvPr/>
            </p14:nvContentPartPr>
            <p14:xfrm>
              <a:off x="9621691" y="3850033"/>
              <a:ext cx="329400" cy="271800"/>
            </p14:xfrm>
          </p:contentPart>
        </mc:Choice>
        <mc:Fallback xmlns="">
          <p:pic>
            <p:nvPicPr>
              <p:cNvPr id="51" name="Entrada de lápiz 50">
                <a:extLst>
                  <a:ext uri="{FF2B5EF4-FFF2-40B4-BE49-F238E27FC236}">
                    <a16:creationId xmlns:a16="http://schemas.microsoft.com/office/drawing/2014/main" id="{6D9ACD6B-91E0-0A28-D28A-7AC313D29A9E}"/>
                  </a:ext>
                </a:extLst>
              </p:cNvPr>
              <p:cNvPicPr/>
              <p:nvPr/>
            </p:nvPicPr>
            <p:blipFill>
              <a:blip r:embed="rId25"/>
              <a:stretch>
                <a:fillRect/>
              </a:stretch>
            </p:blipFill>
            <p:spPr>
              <a:xfrm>
                <a:off x="9617371" y="3845713"/>
                <a:ext cx="338040" cy="280440"/>
              </a:xfrm>
              <a:prstGeom prst="rect">
                <a:avLst/>
              </a:prstGeom>
            </p:spPr>
          </p:pic>
        </mc:Fallback>
      </mc:AlternateContent>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81"/>
        <p:cNvGrpSpPr/>
        <p:nvPr/>
      </p:nvGrpSpPr>
      <p:grpSpPr>
        <a:xfrm>
          <a:off x="0" y="0"/>
          <a:ext cx="0" cy="0"/>
          <a:chOff x="0" y="0"/>
          <a:chExt cx="0" cy="0"/>
        </a:xfrm>
      </p:grpSpPr>
      <p:sp>
        <p:nvSpPr>
          <p:cNvPr id="1782" name="Google Shape;1782;p231"/>
          <p:cNvSpPr txBox="1"/>
          <p:nvPr/>
        </p:nvSpPr>
        <p:spPr>
          <a:xfrm>
            <a:off x="0" y="117734"/>
            <a:ext cx="12192000" cy="7294264"/>
          </a:xfrm>
          <a:prstGeom prst="rect">
            <a:avLst/>
          </a:prstGeom>
          <a:noFill/>
          <a:ln>
            <a:noFill/>
          </a:ln>
        </p:spPr>
        <p:txBody>
          <a:bodyPr spcFirstLastPara="1" wrap="square" lIns="45700" tIns="45700" rIns="45700" bIns="45700" anchor="t" anchorCtr="0">
            <a:spAutoFit/>
          </a:bodyPr>
          <a:lstStyle/>
          <a:p>
            <a:pPr lvl="0" algn="ctr">
              <a:buClr>
                <a:srgbClr val="18579B"/>
              </a:buClr>
              <a:buSzPts val="4400"/>
            </a:pPr>
            <a:r>
              <a:rPr lang="es-ES" sz="4400" b="1" i="1" dirty="0">
                <a:solidFill>
                  <a:srgbClr val="18579B"/>
                </a:solidFill>
                <a:latin typeface="Calibri"/>
                <a:ea typeface="Calibri"/>
                <a:cs typeface="Calibri"/>
                <a:sym typeface="Calibri"/>
              </a:rPr>
              <a:t>Advertencias Técnicas y Faltas Técnicas
</a:t>
            </a:r>
            <a:endParaRPr sz="2000" b="0" i="0" u="none" strike="noStrike" cap="none" dirty="0">
              <a:solidFill>
                <a:srgbClr val="000000"/>
              </a:solidFill>
              <a:latin typeface="Calibri"/>
              <a:ea typeface="Calibri"/>
              <a:cs typeface="Calibri"/>
              <a:sym typeface="Calibri"/>
            </a:endParaRPr>
          </a:p>
          <a:p>
            <a:pPr marL="903288" lvl="0" indent="-819150">
              <a:buClr>
                <a:srgbClr val="18579B"/>
              </a:buClr>
              <a:buSzPts val="3600"/>
              <a:buFont typeface="Arial"/>
              <a:buChar char="•"/>
            </a:pPr>
            <a:r>
              <a:rPr lang="es-ES" sz="3600" dirty="0">
                <a:solidFill>
                  <a:srgbClr val="18579B"/>
                </a:solidFill>
                <a:latin typeface="Calibri"/>
                <a:ea typeface="Calibri"/>
                <a:cs typeface="Calibri"/>
                <a:sym typeface="Calibri"/>
              </a:rPr>
              <a:t>Las casillas AT/FT de la hoja de puntuación </a:t>
            </a:r>
            <a:r>
              <a:rPr lang="es-ES" sz="3600" dirty="0">
                <a:solidFill>
                  <a:srgbClr val="FF0000"/>
                </a:solidFill>
                <a:latin typeface="Calibri"/>
                <a:ea typeface="Calibri"/>
                <a:cs typeface="Calibri"/>
                <a:sym typeface="Calibri"/>
              </a:rPr>
              <a:t>no son "columnas"</a:t>
            </a:r>
            <a:r>
              <a:rPr lang="es-ES" sz="3600" dirty="0">
                <a:solidFill>
                  <a:srgbClr val="18579B"/>
                </a:solidFill>
                <a:latin typeface="Calibri"/>
                <a:ea typeface="Calibri"/>
                <a:cs typeface="Calibri"/>
                <a:sym typeface="Calibri"/>
              </a:rPr>
              <a:t>, sino cuatro cuadros que se pueden usar para las AT o </a:t>
            </a:r>
            <a:r>
              <a:rPr lang="es-ES" sz="3600" dirty="0" err="1">
                <a:solidFill>
                  <a:srgbClr val="18579B"/>
                </a:solidFill>
                <a:latin typeface="Calibri"/>
                <a:ea typeface="Calibri"/>
                <a:cs typeface="Calibri"/>
                <a:sym typeface="Calibri"/>
              </a:rPr>
              <a:t>FTs</a:t>
            </a:r>
            <a:r>
              <a:rPr lang="es-ES" sz="3600" dirty="0">
                <a:solidFill>
                  <a:srgbClr val="18579B"/>
                </a:solidFill>
                <a:latin typeface="Calibri"/>
                <a:ea typeface="Calibri"/>
                <a:cs typeface="Calibri"/>
                <a:sym typeface="Calibri"/>
              </a:rPr>
              <a:t>.</a:t>
            </a:r>
            <a:endParaRPr dirty="0"/>
          </a:p>
          <a:p>
            <a:pPr marL="84138" marR="0" lvl="0" indent="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marL="903288" lvl="0" indent="-819150">
              <a:buClr>
                <a:srgbClr val="18579B"/>
              </a:buClr>
              <a:buSzPts val="3600"/>
              <a:buFont typeface="Arial"/>
              <a:buChar char="•"/>
            </a:pPr>
            <a:r>
              <a:rPr lang="en-US" sz="3600" b="0" i="0" u="none" strike="noStrike" cap="none" dirty="0">
                <a:solidFill>
                  <a:srgbClr val="18579B"/>
                </a:solidFill>
                <a:latin typeface="Calibri"/>
                <a:ea typeface="Calibri"/>
                <a:cs typeface="Calibri"/>
                <a:sym typeface="Calibri"/>
              </a:rPr>
              <a:t>	</a:t>
            </a:r>
            <a:r>
              <a:rPr lang="en-US" sz="3600" dirty="0" err="1">
                <a:solidFill>
                  <a:srgbClr val="FF0000"/>
                </a:solidFill>
                <a:latin typeface="Calibri"/>
                <a:ea typeface="Calibri"/>
                <a:cs typeface="Calibri"/>
                <a:sym typeface="Calibri"/>
              </a:rPr>
              <a:t>Combinaciones</a:t>
            </a:r>
            <a:r>
              <a:rPr lang="en-US" sz="3600" dirty="0">
                <a:solidFill>
                  <a:srgbClr val="FF0000"/>
                </a:solidFill>
                <a:latin typeface="Calibri"/>
                <a:ea typeface="Calibri"/>
                <a:cs typeface="Calibri"/>
                <a:sym typeface="Calibri"/>
              </a:rPr>
              <a:t> de AT y</a:t>
            </a:r>
            <a:r>
              <a:rPr lang="en-US" sz="3600" b="0" i="0" u="none" strike="noStrike" cap="none" dirty="0">
                <a:solidFill>
                  <a:srgbClr val="FF0000"/>
                </a:solidFill>
                <a:latin typeface="Calibri"/>
                <a:ea typeface="Calibri"/>
                <a:cs typeface="Calibri"/>
                <a:sym typeface="Calibri"/>
              </a:rPr>
              <a:t> FTs:</a:t>
            </a:r>
            <a:endParaRPr dirty="0"/>
          </a:p>
          <a:p>
            <a:pPr marL="84138" marR="0" lvl="5" indent="0" algn="l" rtl="0">
              <a:lnSpc>
                <a:spcPct val="100000"/>
              </a:lnSpc>
              <a:spcBef>
                <a:spcPts val="0"/>
              </a:spcBef>
              <a:spcAft>
                <a:spcPts val="0"/>
              </a:spcAft>
              <a:buClr>
                <a:srgbClr val="18579B"/>
              </a:buClr>
              <a:buSzPts val="3600"/>
              <a:buFont typeface="Calibri"/>
              <a:buNone/>
            </a:pPr>
            <a:r>
              <a:rPr lang="en-US" sz="3600" b="0" i="0" u="none" strike="noStrike" cap="none" dirty="0">
                <a:solidFill>
                  <a:srgbClr val="18579B"/>
                </a:solidFill>
                <a:latin typeface="Calibri"/>
                <a:ea typeface="Calibri"/>
                <a:cs typeface="Calibri"/>
                <a:sym typeface="Calibri"/>
              </a:rPr>
              <a:t>		AT + </a:t>
            </a:r>
            <a:r>
              <a:rPr lang="en-US" sz="3600" dirty="0">
                <a:solidFill>
                  <a:srgbClr val="18579B"/>
                </a:solidFill>
                <a:latin typeface="Calibri"/>
                <a:ea typeface="Calibri"/>
                <a:cs typeface="Calibri"/>
                <a:sym typeface="Calibri"/>
              </a:rPr>
              <a:t>AT</a:t>
            </a:r>
            <a:r>
              <a:rPr lang="en-US" sz="3600" b="0" i="0" u="none" strike="noStrike" cap="none" dirty="0">
                <a:solidFill>
                  <a:srgbClr val="18579B"/>
                </a:solidFill>
                <a:latin typeface="Calibri"/>
                <a:ea typeface="Calibri"/>
                <a:cs typeface="Calibri"/>
                <a:sym typeface="Calibri"/>
              </a:rPr>
              <a:t> = </a:t>
            </a:r>
            <a:r>
              <a:rPr lang="en-US" sz="3600" dirty="0">
                <a:solidFill>
                  <a:srgbClr val="18579B"/>
                </a:solidFill>
                <a:latin typeface="Calibri"/>
                <a:ea typeface="Calibri"/>
                <a:cs typeface="Calibri"/>
                <a:sym typeface="Calibri"/>
              </a:rPr>
              <a:t>FT</a:t>
            </a:r>
            <a:r>
              <a:rPr lang="en-US" sz="3600" b="0" i="0" u="none" strike="noStrike" cap="none" dirty="0">
                <a:solidFill>
                  <a:srgbClr val="18579B"/>
                </a:solidFill>
                <a:latin typeface="Calibri"/>
                <a:ea typeface="Calibri"/>
                <a:cs typeface="Calibri"/>
                <a:sym typeface="Calibri"/>
              </a:rPr>
              <a:t>   </a:t>
            </a:r>
            <a:r>
              <a:rPr lang="en-US" sz="3600" b="0" i="0" u="none" strike="noStrike" cap="none" dirty="0">
                <a:solidFill>
                  <a:srgbClr val="FF0000"/>
                </a:solidFill>
                <a:latin typeface="Calibri"/>
                <a:ea typeface="Calibri"/>
                <a:cs typeface="Calibri"/>
                <a:sym typeface="Calibri"/>
              </a:rPr>
              <a:t>(1 + 1 = 2 Strikes) </a:t>
            </a:r>
            <a:endParaRPr dirty="0"/>
          </a:p>
          <a:p>
            <a:pPr marL="84138" marR="0" lvl="5" indent="0" algn="l" rtl="0">
              <a:lnSpc>
                <a:spcPct val="100000"/>
              </a:lnSpc>
              <a:spcBef>
                <a:spcPts val="0"/>
              </a:spcBef>
              <a:spcAft>
                <a:spcPts val="0"/>
              </a:spcAft>
              <a:buClr>
                <a:srgbClr val="18579B"/>
              </a:buClr>
              <a:buSzPts val="3600"/>
              <a:buFont typeface="Calibri"/>
              <a:buNone/>
            </a:pPr>
            <a:r>
              <a:rPr lang="en-US" sz="3600" b="0" i="0" u="none" strike="noStrike" cap="none" dirty="0">
                <a:solidFill>
                  <a:srgbClr val="18579B"/>
                </a:solidFill>
                <a:latin typeface="Calibri"/>
                <a:ea typeface="Calibri"/>
                <a:cs typeface="Calibri"/>
                <a:sym typeface="Calibri"/>
              </a:rPr>
              <a:t>		</a:t>
            </a:r>
            <a:r>
              <a:rPr lang="en-US" sz="3600" dirty="0">
                <a:solidFill>
                  <a:srgbClr val="18579B"/>
                </a:solidFill>
                <a:latin typeface="Calibri"/>
                <a:ea typeface="Calibri"/>
                <a:cs typeface="Calibri"/>
                <a:sym typeface="Calibri"/>
              </a:rPr>
              <a:t>AT</a:t>
            </a:r>
            <a:r>
              <a:rPr lang="en-US" sz="3600" b="0" i="0" u="none" strike="noStrike" cap="none" dirty="0">
                <a:solidFill>
                  <a:srgbClr val="18579B"/>
                </a:solidFill>
                <a:latin typeface="Calibri"/>
                <a:ea typeface="Calibri"/>
                <a:cs typeface="Calibri"/>
                <a:sym typeface="Calibri"/>
              </a:rPr>
              <a:t> + </a:t>
            </a:r>
            <a:r>
              <a:rPr lang="en-US" sz="3600" dirty="0">
                <a:solidFill>
                  <a:srgbClr val="18579B"/>
                </a:solidFill>
                <a:latin typeface="Calibri"/>
                <a:ea typeface="Calibri"/>
                <a:cs typeface="Calibri"/>
                <a:sym typeface="Calibri"/>
              </a:rPr>
              <a:t>FT</a:t>
            </a:r>
            <a:r>
              <a:rPr lang="en-US" sz="3600" b="0" i="0" u="none" strike="noStrike" cap="none" dirty="0">
                <a:solidFill>
                  <a:srgbClr val="18579B"/>
                </a:solidFill>
                <a:latin typeface="Calibri"/>
                <a:ea typeface="Calibri"/>
                <a:cs typeface="Calibri"/>
                <a:sym typeface="Calibri"/>
              </a:rPr>
              <a:t> = </a:t>
            </a:r>
            <a:r>
              <a:rPr lang="en-US" sz="3600" dirty="0" err="1">
                <a:solidFill>
                  <a:srgbClr val="18579B"/>
                </a:solidFill>
                <a:latin typeface="Calibri"/>
                <a:ea typeface="Calibri"/>
                <a:cs typeface="Calibri"/>
                <a:sym typeface="Calibri"/>
              </a:rPr>
              <a:t>Pérdida</a:t>
            </a:r>
            <a:r>
              <a:rPr lang="en-US" sz="3600" dirty="0">
                <a:solidFill>
                  <a:srgbClr val="18579B"/>
                </a:solidFill>
                <a:latin typeface="Calibri"/>
                <a:ea typeface="Calibri"/>
                <a:cs typeface="Calibri"/>
                <a:sym typeface="Calibri"/>
              </a:rPr>
              <a:t> del </a:t>
            </a:r>
            <a:r>
              <a:rPr lang="en-US" sz="3600" dirty="0" err="1">
                <a:solidFill>
                  <a:srgbClr val="18579B"/>
                </a:solidFill>
                <a:latin typeface="Calibri"/>
                <a:ea typeface="Calibri"/>
                <a:cs typeface="Calibri"/>
                <a:sym typeface="Calibri"/>
              </a:rPr>
              <a:t>Juego</a:t>
            </a:r>
            <a:r>
              <a:rPr lang="en-US" sz="3600" dirty="0">
                <a:solidFill>
                  <a:srgbClr val="18579B"/>
                </a:solidFill>
                <a:latin typeface="Calibri"/>
                <a:ea typeface="Calibri"/>
                <a:cs typeface="Calibri"/>
                <a:sym typeface="Calibri"/>
              </a:rPr>
              <a:t> (PJ)</a:t>
            </a:r>
            <a:r>
              <a:rPr lang="en-US" sz="3600" b="0" i="0" u="none" strike="noStrike" cap="none" dirty="0">
                <a:solidFill>
                  <a:srgbClr val="18579B"/>
                </a:solidFill>
                <a:latin typeface="Calibri"/>
                <a:ea typeface="Calibri"/>
                <a:cs typeface="Calibri"/>
                <a:sym typeface="Calibri"/>
              </a:rPr>
              <a:t>  </a:t>
            </a:r>
            <a:r>
              <a:rPr lang="en-US" sz="3600" b="0" i="0" u="none" strike="noStrike" cap="none" dirty="0">
                <a:solidFill>
                  <a:srgbClr val="FF0000"/>
                </a:solidFill>
                <a:latin typeface="Calibri"/>
                <a:ea typeface="Calibri"/>
                <a:cs typeface="Calibri"/>
                <a:sym typeface="Calibri"/>
              </a:rPr>
              <a:t>(1 + 2 = 3 Strikes)</a:t>
            </a:r>
            <a:endParaRPr dirty="0"/>
          </a:p>
          <a:p>
            <a:pPr marL="84138" marR="0" lvl="5" indent="0" algn="l" rtl="0">
              <a:lnSpc>
                <a:spcPct val="100000"/>
              </a:lnSpc>
              <a:spcBef>
                <a:spcPts val="0"/>
              </a:spcBef>
              <a:spcAft>
                <a:spcPts val="0"/>
              </a:spcAft>
              <a:buClr>
                <a:srgbClr val="18579B"/>
              </a:buClr>
              <a:buSzPts val="3600"/>
              <a:buFont typeface="Calibri"/>
              <a:buNone/>
            </a:pPr>
            <a:r>
              <a:rPr lang="en-US" sz="3600" b="0" i="0" u="none" strike="noStrike" cap="none" dirty="0">
                <a:solidFill>
                  <a:srgbClr val="18579B"/>
                </a:solidFill>
                <a:latin typeface="Calibri"/>
                <a:ea typeface="Calibri"/>
                <a:cs typeface="Calibri"/>
                <a:sym typeface="Calibri"/>
              </a:rPr>
              <a:t>		</a:t>
            </a:r>
            <a:r>
              <a:rPr lang="en-US" sz="3600" dirty="0">
                <a:solidFill>
                  <a:srgbClr val="18579B"/>
                </a:solidFill>
                <a:latin typeface="Calibri"/>
                <a:ea typeface="Calibri"/>
                <a:cs typeface="Calibri"/>
                <a:sym typeface="Calibri"/>
              </a:rPr>
              <a:t>FT</a:t>
            </a:r>
            <a:r>
              <a:rPr lang="en-US" sz="3600" b="0" i="0" u="none" strike="noStrike" cap="none" dirty="0">
                <a:solidFill>
                  <a:srgbClr val="18579B"/>
                </a:solidFill>
                <a:latin typeface="Calibri"/>
                <a:ea typeface="Calibri"/>
                <a:cs typeface="Calibri"/>
                <a:sym typeface="Calibri"/>
              </a:rPr>
              <a:t> + </a:t>
            </a:r>
            <a:r>
              <a:rPr lang="en-US" sz="3600" dirty="0">
                <a:solidFill>
                  <a:srgbClr val="18579B"/>
                </a:solidFill>
                <a:latin typeface="Calibri"/>
                <a:ea typeface="Calibri"/>
                <a:cs typeface="Calibri"/>
                <a:sym typeface="Calibri"/>
              </a:rPr>
              <a:t>AT</a:t>
            </a:r>
            <a:r>
              <a:rPr lang="en-US" sz="3600" b="0" i="0" u="none" strike="noStrike" cap="none" dirty="0">
                <a:solidFill>
                  <a:srgbClr val="18579B"/>
                </a:solidFill>
                <a:latin typeface="Calibri"/>
                <a:ea typeface="Calibri"/>
                <a:cs typeface="Calibri"/>
                <a:sym typeface="Calibri"/>
              </a:rPr>
              <a:t> = </a:t>
            </a:r>
            <a:r>
              <a:rPr lang="en-US" sz="3600" dirty="0" err="1">
                <a:solidFill>
                  <a:srgbClr val="18579B"/>
                </a:solidFill>
                <a:latin typeface="Calibri"/>
                <a:ea typeface="Calibri"/>
                <a:cs typeface="Calibri"/>
                <a:sym typeface="Calibri"/>
              </a:rPr>
              <a:t>Pérdida</a:t>
            </a:r>
            <a:r>
              <a:rPr lang="en-US" sz="3600" dirty="0">
                <a:solidFill>
                  <a:srgbClr val="18579B"/>
                </a:solidFill>
                <a:latin typeface="Calibri"/>
                <a:ea typeface="Calibri"/>
                <a:cs typeface="Calibri"/>
                <a:sym typeface="Calibri"/>
              </a:rPr>
              <a:t> del </a:t>
            </a:r>
            <a:r>
              <a:rPr lang="en-US" sz="3600" dirty="0" err="1">
                <a:solidFill>
                  <a:srgbClr val="18579B"/>
                </a:solidFill>
                <a:latin typeface="Calibri"/>
                <a:ea typeface="Calibri"/>
                <a:cs typeface="Calibri"/>
                <a:sym typeface="Calibri"/>
              </a:rPr>
              <a:t>Juego</a:t>
            </a:r>
            <a:r>
              <a:rPr lang="en-US" sz="3600" b="0" i="0" u="none" strike="noStrike" cap="none" dirty="0">
                <a:solidFill>
                  <a:srgbClr val="18579B"/>
                </a:solidFill>
                <a:latin typeface="Calibri"/>
                <a:ea typeface="Calibri"/>
                <a:cs typeface="Calibri"/>
                <a:sym typeface="Calibri"/>
              </a:rPr>
              <a:t> (PJ) </a:t>
            </a:r>
            <a:r>
              <a:rPr lang="en-US" sz="3600" b="0" i="0" u="none" strike="noStrike" cap="none" dirty="0">
                <a:solidFill>
                  <a:srgbClr val="FF0000"/>
                </a:solidFill>
                <a:latin typeface="Calibri"/>
                <a:ea typeface="Calibri"/>
                <a:cs typeface="Calibri"/>
                <a:sym typeface="Calibri"/>
              </a:rPr>
              <a:t>(2 + 1 = 3 Strikes)</a:t>
            </a:r>
            <a:endParaRPr dirty="0"/>
          </a:p>
          <a:p>
            <a:pPr marL="84138" marR="0" lvl="5" indent="0" algn="l" rtl="0">
              <a:lnSpc>
                <a:spcPct val="100000"/>
              </a:lnSpc>
              <a:spcBef>
                <a:spcPts val="0"/>
              </a:spcBef>
              <a:spcAft>
                <a:spcPts val="0"/>
              </a:spcAft>
              <a:buClr>
                <a:srgbClr val="18579B"/>
              </a:buClr>
              <a:buSzPts val="3600"/>
              <a:buFont typeface="Calibri"/>
              <a:buNone/>
            </a:pPr>
            <a:r>
              <a:rPr lang="en-US" sz="3600" b="0" i="0" u="none" strike="noStrike" cap="none" dirty="0">
                <a:solidFill>
                  <a:srgbClr val="18579B"/>
                </a:solidFill>
                <a:latin typeface="Calibri"/>
                <a:ea typeface="Calibri"/>
                <a:cs typeface="Calibri"/>
                <a:sym typeface="Calibri"/>
              </a:rPr>
              <a:t>		</a:t>
            </a:r>
            <a:r>
              <a:rPr lang="en-US" sz="3600" dirty="0">
                <a:solidFill>
                  <a:srgbClr val="18579B"/>
                </a:solidFill>
                <a:latin typeface="Calibri"/>
                <a:ea typeface="Calibri"/>
                <a:cs typeface="Calibri"/>
                <a:sym typeface="Calibri"/>
              </a:rPr>
              <a:t>FT</a:t>
            </a:r>
            <a:r>
              <a:rPr lang="en-US" sz="3600" b="0" i="0" u="none" strike="noStrike" cap="none" dirty="0">
                <a:solidFill>
                  <a:srgbClr val="18579B"/>
                </a:solidFill>
                <a:latin typeface="Calibri"/>
                <a:ea typeface="Calibri"/>
                <a:cs typeface="Calibri"/>
                <a:sym typeface="Calibri"/>
              </a:rPr>
              <a:t> + </a:t>
            </a:r>
            <a:r>
              <a:rPr lang="en-US" sz="3600" dirty="0">
                <a:solidFill>
                  <a:srgbClr val="18579B"/>
                </a:solidFill>
                <a:latin typeface="Calibri"/>
                <a:ea typeface="Calibri"/>
                <a:cs typeface="Calibri"/>
                <a:sym typeface="Calibri"/>
              </a:rPr>
              <a:t>FT</a:t>
            </a:r>
            <a:r>
              <a:rPr lang="en-US" sz="3600" b="0" i="0" u="none" strike="noStrike" cap="none" dirty="0">
                <a:solidFill>
                  <a:srgbClr val="18579B"/>
                </a:solidFill>
                <a:latin typeface="Calibri"/>
                <a:ea typeface="Calibri"/>
                <a:cs typeface="Calibri"/>
                <a:sym typeface="Calibri"/>
              </a:rPr>
              <a:t> = </a:t>
            </a:r>
            <a:r>
              <a:rPr lang="en-US" sz="3600" b="0" i="0" u="none" strike="noStrike" cap="none" dirty="0" err="1">
                <a:solidFill>
                  <a:srgbClr val="18579B"/>
                </a:solidFill>
                <a:latin typeface="Calibri"/>
                <a:ea typeface="Calibri"/>
                <a:cs typeface="Calibri"/>
                <a:sym typeface="Calibri"/>
              </a:rPr>
              <a:t>Pérdida</a:t>
            </a:r>
            <a:r>
              <a:rPr lang="en-US" sz="3600" b="0" i="0" u="none" strike="noStrike" cap="none" dirty="0">
                <a:solidFill>
                  <a:srgbClr val="18579B"/>
                </a:solidFill>
                <a:latin typeface="Calibri"/>
                <a:ea typeface="Calibri"/>
                <a:cs typeface="Calibri"/>
                <a:sym typeface="Calibri"/>
              </a:rPr>
              <a:t> del Partido (PP) </a:t>
            </a:r>
            <a:r>
              <a:rPr lang="en-US" sz="3600" b="0" i="0" u="none" strike="noStrike" cap="none" dirty="0">
                <a:solidFill>
                  <a:srgbClr val="FF0000"/>
                </a:solidFill>
                <a:latin typeface="Calibri"/>
                <a:ea typeface="Calibri"/>
                <a:cs typeface="Calibri"/>
                <a:sym typeface="Calibri"/>
              </a:rPr>
              <a:t>(2 + 2 = 4 Strikes)</a:t>
            </a:r>
            <a:endParaRPr dirty="0"/>
          </a:p>
          <a:p>
            <a:pPr marL="655638" marR="0" lvl="7" indent="-342899" algn="l" rtl="0">
              <a:lnSpc>
                <a:spcPct val="100000"/>
              </a:lnSpc>
              <a:spcBef>
                <a:spcPts val="0"/>
              </a:spcBef>
              <a:spcAft>
                <a:spcPts val="0"/>
              </a:spcAft>
              <a:buClr>
                <a:srgbClr val="18579B"/>
              </a:buClr>
              <a:buSzPts val="3600"/>
              <a:buFont typeface="Arial"/>
              <a:buNone/>
            </a:pPr>
            <a:endParaRPr sz="3600" b="0" i="0" u="none" strike="noStrike" cap="none" dirty="0">
              <a:solidFill>
                <a:srgbClr val="18579B"/>
              </a:solidFill>
              <a:latin typeface="Calibri"/>
              <a:ea typeface="Calibri"/>
              <a:cs typeface="Calibri"/>
              <a:sym typeface="Calibri"/>
            </a:endParaRPr>
          </a:p>
          <a:p>
            <a:pPr marL="285750" marR="0" lvl="0" indent="-285750" algn="ctr" rtl="0">
              <a:lnSpc>
                <a:spcPct val="100000"/>
              </a:lnSpc>
              <a:spcBef>
                <a:spcPts val="0"/>
              </a:spcBef>
              <a:spcAft>
                <a:spcPts val="0"/>
              </a:spcAft>
              <a:buClr>
                <a:srgbClr val="18579B"/>
              </a:buClr>
              <a:buSzPts val="3600"/>
              <a:buFont typeface="Source Sans Pro"/>
              <a:buNone/>
            </a:pPr>
            <a:endParaRPr sz="3600" b="0" i="0" u="none" strike="noStrike" cap="none" dirty="0">
              <a:solidFill>
                <a:srgbClr val="000000"/>
              </a:solidFill>
              <a:latin typeface="Calibri"/>
              <a:ea typeface="Calibri"/>
              <a:cs typeface="Calibri"/>
              <a:sym typeface="Calibri"/>
            </a:endParaRPr>
          </a:p>
        </p:txBody>
      </p:sp>
      <p:sp>
        <p:nvSpPr>
          <p:cNvPr id="1783" name="Google Shape;1783;p231"/>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210</a:t>
            </a:fld>
            <a:endParaRPr dirty="0"/>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87"/>
        <p:cNvGrpSpPr/>
        <p:nvPr/>
      </p:nvGrpSpPr>
      <p:grpSpPr>
        <a:xfrm>
          <a:off x="0" y="0"/>
          <a:ext cx="0" cy="0"/>
          <a:chOff x="0" y="0"/>
          <a:chExt cx="0" cy="0"/>
        </a:xfrm>
      </p:grpSpPr>
      <p:sp>
        <p:nvSpPr>
          <p:cNvPr id="1788" name="Google Shape;1788;p232"/>
          <p:cNvSpPr txBox="1"/>
          <p:nvPr/>
        </p:nvSpPr>
        <p:spPr>
          <a:xfrm>
            <a:off x="154237" y="147440"/>
            <a:ext cx="11799064" cy="6924932"/>
          </a:xfrm>
          <a:prstGeom prst="rect">
            <a:avLst/>
          </a:prstGeom>
          <a:noFill/>
          <a:ln>
            <a:noFill/>
          </a:ln>
        </p:spPr>
        <p:txBody>
          <a:bodyPr spcFirstLastPara="1" wrap="square" lIns="45700" tIns="45700" rIns="45700" bIns="45700" anchor="t" anchorCtr="0">
            <a:spAutoFit/>
          </a:bodyPr>
          <a:lstStyle/>
          <a:p>
            <a:pPr lvl="0" algn="ctr">
              <a:buClr>
                <a:srgbClr val="18579B"/>
              </a:buClr>
              <a:buSzPts val="4400"/>
            </a:pPr>
            <a:r>
              <a:rPr lang="es-ES" sz="4400" b="1" i="1" dirty="0">
                <a:solidFill>
                  <a:srgbClr val="18579B"/>
                </a:solidFill>
                <a:latin typeface="Calibri"/>
                <a:ea typeface="Calibri"/>
                <a:cs typeface="Calibri"/>
                <a:sym typeface="Calibri"/>
              </a:rPr>
              <a:t>Advertencias Técnicas y Faltas Técnicas </a:t>
            </a:r>
            <a:r>
              <a:rPr lang="es-ES" sz="3200" b="1" i="1" dirty="0">
                <a:solidFill>
                  <a:srgbClr val="18579B"/>
                </a:solidFill>
                <a:latin typeface="Calibri"/>
                <a:ea typeface="Calibri"/>
                <a:cs typeface="Calibri"/>
                <a:sym typeface="Calibri"/>
              </a:rPr>
              <a:t>(</a:t>
            </a:r>
            <a:r>
              <a:rPr lang="es-ES" sz="3200" b="1" i="1" dirty="0" err="1">
                <a:solidFill>
                  <a:srgbClr val="18579B"/>
                </a:solidFill>
                <a:latin typeface="Calibri"/>
                <a:ea typeface="Calibri"/>
                <a:cs typeface="Calibri"/>
                <a:sym typeface="Calibri"/>
              </a:rPr>
              <a:t>cont</a:t>
            </a:r>
            <a:r>
              <a:rPr lang="es-ES" sz="3200" b="1" i="1" dirty="0">
                <a:solidFill>
                  <a:srgbClr val="18579B"/>
                </a:solidFill>
                <a:latin typeface="Calibri"/>
                <a:ea typeface="Calibri"/>
                <a:cs typeface="Calibri"/>
                <a:sym typeface="Calibri"/>
              </a:rPr>
              <a:t>)</a:t>
            </a:r>
            <a:r>
              <a:rPr lang="es-ES" sz="4400" b="1" i="1" dirty="0">
                <a:solidFill>
                  <a:srgbClr val="18579B"/>
                </a:solidFill>
                <a:latin typeface="Calibri"/>
                <a:ea typeface="Calibri"/>
                <a:cs typeface="Calibri"/>
                <a:sym typeface="Calibri"/>
              </a:rPr>
              <a:t>
</a:t>
            </a:r>
            <a:endParaRPr sz="2000" b="1" i="0" u="none" strike="noStrike" cap="none" dirty="0">
              <a:solidFill>
                <a:srgbClr val="000000"/>
              </a:solidFill>
              <a:latin typeface="Calibri"/>
              <a:ea typeface="Calibri"/>
              <a:cs typeface="Calibri"/>
              <a:sym typeface="Calibri"/>
            </a:endParaRPr>
          </a:p>
          <a:p>
            <a:pPr marL="84138" lvl="7">
              <a:buClr>
                <a:srgbClr val="FF0000"/>
              </a:buClr>
              <a:buSzPts val="3200"/>
            </a:pPr>
            <a:r>
              <a:rPr lang="en-US" sz="3200" b="0" i="0" u="none" strike="noStrike" cap="none" dirty="0">
                <a:solidFill>
                  <a:srgbClr val="FF0000"/>
                </a:solidFill>
                <a:latin typeface="Source Sans Pro"/>
                <a:ea typeface="Source Sans Pro"/>
                <a:cs typeface="Source Sans Pro"/>
                <a:sym typeface="Source Sans Pro"/>
              </a:rPr>
              <a:t>13.G.3.c.</a:t>
            </a:r>
            <a:r>
              <a:rPr lang="en-US" sz="3200" b="0" i="0" u="none" strike="noStrike" cap="none" dirty="0">
                <a:solidFill>
                  <a:srgbClr val="18579B"/>
                </a:solidFill>
                <a:latin typeface="Source Sans Pro"/>
                <a:ea typeface="Source Sans Pro"/>
                <a:cs typeface="Source Sans Pro"/>
                <a:sym typeface="Source Sans Pro"/>
              </a:rPr>
              <a:t> </a:t>
            </a:r>
            <a:r>
              <a:rPr lang="es-ES" sz="3200" dirty="0">
                <a:solidFill>
                  <a:srgbClr val="18579B"/>
                </a:solidFill>
                <a:latin typeface="Source Sans Pro"/>
                <a:ea typeface="Source Sans Pro"/>
                <a:cs typeface="Source Sans Pro"/>
                <a:sym typeface="Source Sans Pro"/>
              </a:rPr>
              <a:t>Si </a:t>
            </a:r>
            <a:r>
              <a:rPr lang="es-ES" sz="3200">
                <a:solidFill>
                  <a:srgbClr val="18579B"/>
                </a:solidFill>
                <a:latin typeface="Source Sans Pro"/>
                <a:ea typeface="Source Sans Pro"/>
                <a:cs typeface="Source Sans Pro"/>
                <a:sym typeface="Source Sans Pro"/>
              </a:rPr>
              <a:t>un árbitro </a:t>
            </a:r>
            <a:r>
              <a:rPr lang="es-ES" sz="3200" dirty="0">
                <a:solidFill>
                  <a:srgbClr val="18579B"/>
                </a:solidFill>
                <a:latin typeface="Source Sans Pro"/>
                <a:ea typeface="Source Sans Pro"/>
                <a:cs typeface="Source Sans Pro"/>
                <a:sym typeface="Source Sans Pro"/>
              </a:rPr>
              <a:t>emite una Falta Técnica, se eliminará un punto de la puntuación del equipo infractor a menos que su puntuación sea cero, en cuyo caso se agregará un punto a la puntuación del equipo contrario</a:t>
            </a:r>
            <a:r>
              <a:rPr lang="en-US" sz="3200" b="0" i="0" u="none" strike="noStrike" cap="none" dirty="0">
                <a:solidFill>
                  <a:srgbClr val="18579B"/>
                </a:solidFill>
                <a:latin typeface="Source Sans Pro"/>
                <a:ea typeface="Source Sans Pro"/>
                <a:cs typeface="Source Sans Pro"/>
                <a:sym typeface="Source Sans Pro"/>
              </a:rPr>
              <a:t>. </a:t>
            </a:r>
            <a:r>
              <a:rPr lang="es-ES" sz="3200" i="1" dirty="0">
                <a:solidFill>
                  <a:srgbClr val="FF0000"/>
                </a:solidFill>
                <a:latin typeface="Source Sans Pro"/>
                <a:ea typeface="Source Sans Pro"/>
                <a:cs typeface="Source Sans Pro"/>
                <a:sym typeface="Source Sans Pro"/>
              </a:rPr>
              <a:t>Después de que el punto sea eliminado u otorgado, el jugador o equipo que pierda o reciba el punto deberá moverse a la(s) posición(es) correcta(s) que refleje su puntuación</a:t>
            </a:r>
            <a:r>
              <a:rPr lang="en-US" sz="3200" b="0" i="1" u="none" strike="noStrike" cap="none" dirty="0">
                <a:solidFill>
                  <a:srgbClr val="FF0000"/>
                </a:solidFill>
                <a:latin typeface="Source Sans Pro"/>
                <a:ea typeface="Source Sans Pro"/>
                <a:cs typeface="Source Sans Pro"/>
                <a:sym typeface="Source Sans Pro"/>
              </a:rPr>
              <a:t>.</a:t>
            </a:r>
            <a:endParaRPr dirty="0"/>
          </a:p>
          <a:p>
            <a:pPr marL="84138" marR="0" lvl="7" indent="0" algn="l" rtl="0">
              <a:lnSpc>
                <a:spcPct val="100000"/>
              </a:lnSpc>
              <a:spcBef>
                <a:spcPts val="0"/>
              </a:spcBef>
              <a:spcAft>
                <a:spcPts val="0"/>
              </a:spcAft>
              <a:buClr>
                <a:srgbClr val="18579B"/>
              </a:buClr>
              <a:buSzPts val="3200"/>
              <a:buFont typeface="Source Sans Pro"/>
              <a:buNone/>
            </a:pPr>
            <a:endParaRPr sz="3200" b="0" i="0" u="none" strike="noStrike" cap="none" dirty="0">
              <a:solidFill>
                <a:srgbClr val="000000"/>
              </a:solidFill>
              <a:latin typeface="Source Sans Pro"/>
              <a:ea typeface="Source Sans Pro"/>
              <a:cs typeface="Source Sans Pro"/>
              <a:sym typeface="Source Sans Pro"/>
            </a:endParaRPr>
          </a:p>
          <a:p>
            <a:pPr marL="84138" lvl="7">
              <a:buClr>
                <a:srgbClr val="FF0000"/>
              </a:buClr>
              <a:buSzPts val="3200"/>
            </a:pPr>
            <a:r>
              <a:rPr lang="en-US" sz="3200" b="0" i="0" u="none" strike="noStrike" cap="none" dirty="0">
                <a:solidFill>
                  <a:srgbClr val="FF0000"/>
                </a:solidFill>
                <a:latin typeface="Source Sans Pro"/>
                <a:ea typeface="Source Sans Pro"/>
                <a:cs typeface="Source Sans Pro"/>
                <a:sym typeface="Source Sans Pro"/>
              </a:rPr>
              <a:t>13.G.3.d.</a:t>
            </a:r>
            <a:r>
              <a:rPr lang="en-US" sz="3200" b="0" i="0" u="none" strike="noStrike" cap="none" dirty="0">
                <a:solidFill>
                  <a:srgbClr val="18579B"/>
                </a:solidFill>
                <a:latin typeface="Source Sans Pro"/>
                <a:ea typeface="Source Sans Pro"/>
                <a:cs typeface="Source Sans Pro"/>
                <a:sym typeface="Source Sans Pro"/>
              </a:rPr>
              <a:t> </a:t>
            </a:r>
            <a:r>
              <a:rPr lang="es-ES" sz="3200" dirty="0">
                <a:solidFill>
                  <a:srgbClr val="18579B"/>
                </a:solidFill>
                <a:latin typeface="Source Sans Pro"/>
                <a:ea typeface="Source Sans Pro"/>
                <a:cs typeface="Source Sans Pro"/>
                <a:sym typeface="Source Sans Pro"/>
              </a:rPr>
              <a:t>Una Advertencia Técnica o Falta Técnica </a:t>
            </a:r>
            <a:r>
              <a:rPr lang="es-ES" sz="3200" dirty="0">
                <a:solidFill>
                  <a:srgbClr val="FF0000"/>
                </a:solidFill>
                <a:latin typeface="Source Sans Pro"/>
                <a:ea typeface="Source Sans Pro"/>
                <a:cs typeface="Source Sans Pro"/>
                <a:sym typeface="Source Sans Pro"/>
              </a:rPr>
              <a:t>no tendrá ningún efecto</a:t>
            </a:r>
            <a:r>
              <a:rPr lang="es-ES" sz="3200" dirty="0">
                <a:solidFill>
                  <a:srgbClr val="18579B"/>
                </a:solidFill>
                <a:latin typeface="Source Sans Pro"/>
                <a:ea typeface="Source Sans Pro"/>
                <a:cs typeface="Source Sans Pro"/>
                <a:sym typeface="Source Sans Pro"/>
              </a:rPr>
              <a:t> en el cambio del servidor o cambio de saque. </a:t>
            </a:r>
            <a:endParaRPr sz="3200" b="0" i="0" u="none" strike="noStrike" cap="none" dirty="0">
              <a:solidFill>
                <a:srgbClr val="FF0000"/>
              </a:solidFill>
              <a:latin typeface="Calibri"/>
              <a:ea typeface="Calibri"/>
              <a:cs typeface="Calibri"/>
              <a:sym typeface="Calibri"/>
            </a:endParaRPr>
          </a:p>
          <a:p>
            <a:pPr marL="285750" marR="0" lvl="0" indent="-285750" algn="ctr" rtl="0">
              <a:lnSpc>
                <a:spcPct val="100000"/>
              </a:lnSpc>
              <a:spcBef>
                <a:spcPts val="0"/>
              </a:spcBef>
              <a:spcAft>
                <a:spcPts val="0"/>
              </a:spcAft>
              <a:buClr>
                <a:srgbClr val="18579B"/>
              </a:buClr>
              <a:buSzPts val="3600"/>
              <a:buFont typeface="Source Sans Pro"/>
              <a:buNone/>
            </a:pPr>
            <a:endParaRPr sz="3600" b="0" i="0" u="none" strike="noStrike" cap="none" dirty="0">
              <a:solidFill>
                <a:srgbClr val="000000"/>
              </a:solidFill>
              <a:latin typeface="Calibri"/>
              <a:ea typeface="Calibri"/>
              <a:cs typeface="Calibri"/>
              <a:sym typeface="Calibri"/>
            </a:endParaRPr>
          </a:p>
        </p:txBody>
      </p:sp>
      <p:sp>
        <p:nvSpPr>
          <p:cNvPr id="1789" name="Google Shape;1789;p232"/>
          <p:cNvSpPr txBox="1">
            <a:spLocks noGrp="1"/>
          </p:cNvSpPr>
          <p:nvPr>
            <p:ph type="sldNum" idx="12"/>
          </p:nvPr>
        </p:nvSpPr>
        <p:spPr>
          <a:xfrm>
            <a:off x="11238654" y="6135087"/>
            <a:ext cx="88222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211</a:t>
            </a:fld>
            <a:endParaRPr dirty="0"/>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00"/>
        <p:cNvGrpSpPr/>
        <p:nvPr/>
      </p:nvGrpSpPr>
      <p:grpSpPr>
        <a:xfrm>
          <a:off x="0" y="0"/>
          <a:ext cx="0" cy="0"/>
          <a:chOff x="0" y="0"/>
          <a:chExt cx="0" cy="0"/>
        </a:xfrm>
      </p:grpSpPr>
      <p:sp>
        <p:nvSpPr>
          <p:cNvPr id="1801" name="Google Shape;1801;p234"/>
          <p:cNvSpPr txBox="1"/>
          <p:nvPr/>
        </p:nvSpPr>
        <p:spPr>
          <a:xfrm>
            <a:off x="340659" y="0"/>
            <a:ext cx="11667727" cy="683264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ES" sz="4400" b="1" i="1" u="none" strike="noStrike" cap="none" dirty="0">
                <a:solidFill>
                  <a:srgbClr val="18579B"/>
                </a:solidFill>
                <a:latin typeface="Calibri"/>
                <a:ea typeface="Calibri"/>
                <a:cs typeface="Calibri"/>
                <a:sym typeface="Calibri"/>
              </a:rPr>
              <a:t>Pérdida del Juego (PJ) por Sanción (</a:t>
            </a:r>
            <a:r>
              <a:rPr lang="es-ES" sz="4400" b="1" i="1" u="none" strike="noStrike" cap="none" dirty="0" err="1">
                <a:solidFill>
                  <a:srgbClr val="18579B"/>
                </a:solidFill>
                <a:latin typeface="Calibri"/>
                <a:ea typeface="Calibri"/>
                <a:cs typeface="Calibri"/>
                <a:sym typeface="Calibri"/>
              </a:rPr>
              <a:t>Forfeit</a:t>
            </a:r>
            <a:r>
              <a:rPr lang="es-ES" sz="4400" b="1" i="1" u="none" strike="noStrike" cap="none" dirty="0">
                <a:solidFill>
                  <a:srgbClr val="18579B"/>
                </a:solidFill>
                <a:latin typeface="Calibri"/>
                <a:ea typeface="Calibri"/>
                <a:cs typeface="Calibri"/>
                <a:sym typeface="Calibri"/>
              </a:rPr>
              <a:t>- GF)</a:t>
            </a:r>
            <a:endParaRPr dirty="0"/>
          </a:p>
          <a:p>
            <a:pPr marL="171450" marR="0" lvl="0" indent="-17145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18579B"/>
              </a:solidFill>
              <a:latin typeface="Calibri"/>
              <a:ea typeface="Calibri"/>
              <a:cs typeface="Calibri"/>
              <a:sym typeface="Calibri"/>
            </a:endParaRPr>
          </a:p>
          <a:p>
            <a:pPr marL="171450" lvl="0" indent="-228600">
              <a:buClr>
                <a:srgbClr val="18579B"/>
              </a:buClr>
              <a:buSzPts val="3600"/>
              <a:buFont typeface="Arial"/>
              <a:buChar char="•"/>
            </a:pPr>
            <a:r>
              <a:rPr lang="en-US" sz="3600" b="1" i="1" u="none" strike="noStrike" cap="none" dirty="0">
                <a:solidFill>
                  <a:srgbClr val="18579B"/>
                </a:solidFill>
                <a:latin typeface="Calibri"/>
                <a:ea typeface="Calibri"/>
                <a:cs typeface="Calibri"/>
                <a:sym typeface="Calibri"/>
              </a:rPr>
              <a:t>  </a:t>
            </a:r>
            <a:r>
              <a:rPr lang="es-ES" sz="3600" b="1" i="1" dirty="0">
                <a:solidFill>
                  <a:srgbClr val="18579B"/>
                </a:solidFill>
                <a:latin typeface="Calibri"/>
                <a:ea typeface="Calibri"/>
                <a:cs typeface="Calibri"/>
                <a:sym typeface="Calibri"/>
              </a:rPr>
              <a:t>Declarar una </a:t>
            </a:r>
            <a:r>
              <a:rPr lang="es-ES" sz="3600" b="1" i="1" dirty="0">
                <a:solidFill>
                  <a:srgbClr val="FF0000"/>
                </a:solidFill>
                <a:latin typeface="Calibri"/>
                <a:ea typeface="Calibri"/>
                <a:cs typeface="Calibri"/>
                <a:sym typeface="Calibri"/>
              </a:rPr>
              <a:t>pérdida de juego</a:t>
            </a:r>
            <a:r>
              <a:rPr lang="es-ES" sz="3600" b="1" i="1" dirty="0">
                <a:solidFill>
                  <a:srgbClr val="18579B"/>
                </a:solidFill>
                <a:latin typeface="Calibri"/>
                <a:ea typeface="Calibri"/>
                <a:cs typeface="Calibri"/>
                <a:sym typeface="Calibri"/>
              </a:rPr>
              <a:t> si</a:t>
            </a:r>
            <a:r>
              <a:rPr lang="en-US" sz="3600" b="1" i="1" u="none" strike="noStrike" cap="none" dirty="0">
                <a:solidFill>
                  <a:srgbClr val="18579B"/>
                </a:solidFill>
                <a:latin typeface="Calibri"/>
                <a:ea typeface="Calibri"/>
                <a:cs typeface="Calibri"/>
                <a:sym typeface="Calibri"/>
              </a:rPr>
              <a:t>:</a:t>
            </a:r>
            <a:endParaRPr sz="3600" b="1" i="1" u="none" strike="noStrike" cap="none" dirty="0">
              <a:solidFill>
                <a:srgbClr val="18579B"/>
              </a:solidFill>
              <a:latin typeface="Calibri"/>
              <a:ea typeface="Calibri"/>
              <a:cs typeface="Calibri"/>
              <a:sym typeface="Calibri"/>
            </a:endParaRPr>
          </a:p>
          <a:p>
            <a:pPr marL="171450" marR="0" lvl="0" indent="-17145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18579B"/>
              </a:solidFill>
              <a:latin typeface="Calibri"/>
              <a:ea typeface="Calibri"/>
              <a:cs typeface="Calibri"/>
              <a:sym typeface="Calibri"/>
            </a:endParaRPr>
          </a:p>
          <a:p>
            <a:pPr marL="1339850" lvl="1" indent="-803275">
              <a:buClr>
                <a:srgbClr val="18579B"/>
              </a:buClr>
              <a:buSzPts val="3200"/>
              <a:buFont typeface="Courier New"/>
              <a:buChar char="o"/>
            </a:pPr>
            <a:r>
              <a:rPr lang="es-ES" sz="3200" dirty="0">
                <a:solidFill>
                  <a:srgbClr val="18579B"/>
                </a:solidFill>
                <a:latin typeface="Calibri"/>
                <a:ea typeface="Calibri"/>
                <a:cs typeface="Calibri"/>
                <a:sym typeface="Calibri"/>
              </a:rPr>
              <a:t>El jugador/equipo </a:t>
            </a:r>
            <a:r>
              <a:rPr lang="es-ES" sz="3200" dirty="0">
                <a:solidFill>
                  <a:srgbClr val="FF0000"/>
                </a:solidFill>
                <a:latin typeface="Calibri"/>
                <a:ea typeface="Calibri"/>
                <a:cs typeface="Calibri"/>
                <a:sym typeface="Calibri"/>
              </a:rPr>
              <a:t>recibe una falta técnica después de recibir una advertencia técnica</a:t>
            </a:r>
            <a:r>
              <a:rPr lang="es-ES" sz="3200" dirty="0">
                <a:solidFill>
                  <a:srgbClr val="18579B"/>
                </a:solidFill>
                <a:latin typeface="Calibri"/>
                <a:ea typeface="Calibri"/>
                <a:cs typeface="Calibri"/>
                <a:sym typeface="Calibri"/>
              </a:rPr>
              <a:t> por cualquier motivo.</a:t>
            </a:r>
            <a:endParaRPr sz="3200" b="0" i="0" u="none" strike="noStrike" cap="none" dirty="0">
              <a:solidFill>
                <a:srgbClr val="FF0000"/>
              </a:solidFill>
              <a:latin typeface="Calibri"/>
              <a:ea typeface="Calibri"/>
              <a:cs typeface="Calibri"/>
              <a:sym typeface="Calibri"/>
            </a:endParaRPr>
          </a:p>
          <a:p>
            <a:pPr marL="1339850" marR="0" lvl="1" indent="-739775" algn="l" rtl="0">
              <a:lnSpc>
                <a:spcPct val="100000"/>
              </a:lnSpc>
              <a:spcBef>
                <a:spcPts val="0"/>
              </a:spcBef>
              <a:spcAft>
                <a:spcPts val="0"/>
              </a:spcAft>
              <a:buClr>
                <a:srgbClr val="18579B"/>
              </a:buClr>
              <a:buSzPts val="1000"/>
              <a:buFont typeface="Courier New"/>
              <a:buNone/>
            </a:pPr>
            <a:endParaRPr sz="1000" b="0" i="0" u="none" strike="noStrike" cap="none" dirty="0">
              <a:solidFill>
                <a:srgbClr val="000000"/>
              </a:solidFill>
              <a:latin typeface="Calibri"/>
              <a:ea typeface="Calibri"/>
              <a:cs typeface="Calibri"/>
              <a:sym typeface="Calibri"/>
            </a:endParaRPr>
          </a:p>
          <a:p>
            <a:pPr marL="1339850" lvl="1" indent="-803275">
              <a:buClr>
                <a:srgbClr val="18579B"/>
              </a:buClr>
              <a:buSzPts val="3200"/>
              <a:buFont typeface="Courier New"/>
              <a:buChar char="o"/>
            </a:pPr>
            <a:r>
              <a:rPr lang="es-ES" sz="3200" dirty="0">
                <a:solidFill>
                  <a:srgbClr val="18579B"/>
                </a:solidFill>
                <a:latin typeface="Calibri"/>
                <a:ea typeface="Calibri"/>
                <a:cs typeface="Calibri"/>
                <a:sym typeface="Calibri"/>
              </a:rPr>
              <a:t>El jugador/equipo </a:t>
            </a:r>
            <a:r>
              <a:rPr lang="es-ES" sz="3200" dirty="0">
                <a:solidFill>
                  <a:srgbClr val="FF0000"/>
                </a:solidFill>
                <a:latin typeface="Calibri"/>
                <a:ea typeface="Calibri"/>
                <a:cs typeface="Calibri"/>
                <a:sym typeface="Calibri"/>
              </a:rPr>
              <a:t>recibe una advertencia técnica después de recibir una falta técnica</a:t>
            </a:r>
            <a:r>
              <a:rPr lang="es-ES" sz="3200" dirty="0">
                <a:solidFill>
                  <a:srgbClr val="18579B"/>
                </a:solidFill>
                <a:latin typeface="Calibri"/>
                <a:ea typeface="Calibri"/>
                <a:cs typeface="Calibri"/>
                <a:sym typeface="Calibri"/>
              </a:rPr>
              <a:t> por cualquier motivo.</a:t>
            </a:r>
            <a:r>
              <a:rPr lang="es-ES" sz="3200" dirty="0">
                <a:solidFill>
                  <a:srgbClr val="FF0000"/>
                </a:solidFill>
                <a:latin typeface="Calibri"/>
                <a:ea typeface="Calibri"/>
                <a:cs typeface="Calibri"/>
                <a:sym typeface="Calibri"/>
              </a:rPr>
              <a:t>
El jugador no está listo para jugar </a:t>
            </a:r>
            <a:r>
              <a:rPr lang="es-ES" sz="3200" dirty="0">
                <a:solidFill>
                  <a:srgbClr val="7030A0"/>
                </a:solidFill>
                <a:latin typeface="Calibri"/>
                <a:ea typeface="Calibri"/>
                <a:cs typeface="Calibri"/>
                <a:sym typeface="Calibri"/>
              </a:rPr>
              <a:t>dentro de los 10 minutos posteriores al anuncio del partido.</a:t>
            </a:r>
            <a:endParaRPr dirty="0">
              <a:solidFill>
                <a:srgbClr val="7030A0"/>
              </a:solidFill>
            </a:endParaRPr>
          </a:p>
          <a:p>
            <a:pPr marL="1339850" marR="0" lvl="1" indent="-739775" algn="l" rtl="0">
              <a:lnSpc>
                <a:spcPct val="100000"/>
              </a:lnSpc>
              <a:spcBef>
                <a:spcPts val="0"/>
              </a:spcBef>
              <a:spcAft>
                <a:spcPts val="0"/>
              </a:spcAft>
              <a:buClr>
                <a:srgbClr val="18579B"/>
              </a:buClr>
              <a:buSzPts val="1000"/>
              <a:buFont typeface="Courier New"/>
              <a:buNone/>
            </a:pPr>
            <a:endParaRPr sz="1000" b="0" i="0" u="none" strike="noStrike" cap="none" dirty="0">
              <a:solidFill>
                <a:srgbClr val="000000"/>
              </a:solidFill>
              <a:latin typeface="Calibri"/>
              <a:ea typeface="Calibri"/>
              <a:cs typeface="Calibri"/>
              <a:sym typeface="Calibri"/>
            </a:endParaRPr>
          </a:p>
          <a:p>
            <a:pPr marL="1339850" marR="0" lvl="1" indent="-803275" algn="l" rtl="0">
              <a:lnSpc>
                <a:spcPct val="100000"/>
              </a:lnSpc>
              <a:spcBef>
                <a:spcPts val="0"/>
              </a:spcBef>
              <a:spcAft>
                <a:spcPts val="0"/>
              </a:spcAft>
              <a:buClr>
                <a:srgbClr val="18579B"/>
              </a:buClr>
              <a:buSzPts val="3200"/>
              <a:buFont typeface="Courier New"/>
              <a:buChar char="o"/>
            </a:pPr>
            <a:r>
              <a:rPr lang="en-US" sz="3200" dirty="0" err="1">
                <a:solidFill>
                  <a:srgbClr val="18579B"/>
                </a:solidFill>
                <a:latin typeface="Calibri"/>
                <a:ea typeface="Calibri"/>
                <a:cs typeface="Calibri"/>
                <a:sym typeface="Calibri"/>
              </a:rPr>
              <a:t>Cuando</a:t>
            </a:r>
            <a:r>
              <a:rPr lang="en-US" sz="3200" b="0" i="0" u="none" strike="noStrike" cap="none" dirty="0">
                <a:solidFill>
                  <a:srgbClr val="18579B"/>
                </a:solidFill>
                <a:latin typeface="Calibri"/>
                <a:ea typeface="Calibri"/>
                <a:cs typeface="Calibri"/>
                <a:sym typeface="Calibri"/>
              </a:rPr>
              <a:t> AT &amp; </a:t>
            </a:r>
            <a:r>
              <a:rPr lang="en-US" sz="3200" dirty="0">
                <a:solidFill>
                  <a:srgbClr val="18579B"/>
                </a:solidFill>
                <a:latin typeface="Calibri"/>
                <a:ea typeface="Calibri"/>
                <a:cs typeface="Calibri"/>
                <a:sym typeface="Calibri"/>
              </a:rPr>
              <a:t>FT</a:t>
            </a:r>
            <a:r>
              <a:rPr lang="en-US" sz="3200" b="0" i="0" u="none" strike="noStrike" cap="none" dirty="0">
                <a:solidFill>
                  <a:srgbClr val="18579B"/>
                </a:solidFill>
                <a:latin typeface="Calibri"/>
                <a:ea typeface="Calibri"/>
                <a:cs typeface="Calibri"/>
                <a:sym typeface="Calibri"/>
              </a:rPr>
              <a:t> strikes = 3.</a:t>
            </a:r>
            <a:endParaRPr dirty="0"/>
          </a:p>
          <a:p>
            <a:pPr marL="536575" marR="0" lvl="1" indent="0" algn="l" rtl="0">
              <a:lnSpc>
                <a:spcPct val="100000"/>
              </a:lnSpc>
              <a:spcBef>
                <a:spcPts val="0"/>
              </a:spcBef>
              <a:spcAft>
                <a:spcPts val="0"/>
              </a:spcAft>
              <a:buClr>
                <a:srgbClr val="18579B"/>
              </a:buClr>
              <a:buSzPts val="3200"/>
              <a:buFont typeface="Calibri"/>
              <a:buNone/>
            </a:pPr>
            <a:r>
              <a:rPr lang="en-US" sz="2800" b="0" i="0" u="none" strike="noStrike" cap="none" dirty="0">
                <a:solidFill>
                  <a:srgbClr val="18579B"/>
                </a:solidFill>
                <a:latin typeface="Calibri"/>
                <a:ea typeface="Calibri"/>
                <a:cs typeface="Calibri"/>
                <a:sym typeface="Calibri"/>
              </a:rPr>
              <a:t>      (</a:t>
            </a:r>
            <a:r>
              <a:rPr lang="en-US" sz="2800" dirty="0">
                <a:solidFill>
                  <a:srgbClr val="18579B"/>
                </a:solidFill>
                <a:latin typeface="Calibri"/>
                <a:ea typeface="Calibri"/>
                <a:cs typeface="Calibri"/>
                <a:sym typeface="Calibri"/>
              </a:rPr>
              <a:t>AT</a:t>
            </a:r>
            <a:r>
              <a:rPr lang="en-US" sz="2800" b="0" i="0" u="none" strike="noStrike" cap="none" dirty="0">
                <a:solidFill>
                  <a:srgbClr val="18579B"/>
                </a:solidFill>
                <a:latin typeface="Calibri"/>
                <a:ea typeface="Calibri"/>
                <a:cs typeface="Calibri"/>
                <a:sym typeface="Calibri"/>
              </a:rPr>
              <a:t> (1) + </a:t>
            </a:r>
            <a:r>
              <a:rPr lang="en-US" sz="2800" dirty="0">
                <a:solidFill>
                  <a:srgbClr val="18579B"/>
                </a:solidFill>
                <a:latin typeface="Calibri"/>
                <a:ea typeface="Calibri"/>
                <a:cs typeface="Calibri"/>
                <a:sym typeface="Calibri"/>
              </a:rPr>
              <a:t>FT</a:t>
            </a:r>
            <a:r>
              <a:rPr lang="en-US" sz="2800" b="0" i="0" u="none" strike="noStrike" cap="none" dirty="0">
                <a:solidFill>
                  <a:srgbClr val="18579B"/>
                </a:solidFill>
                <a:latin typeface="Calibri"/>
                <a:ea typeface="Calibri"/>
                <a:cs typeface="Calibri"/>
                <a:sym typeface="Calibri"/>
              </a:rPr>
              <a:t> (2) </a:t>
            </a:r>
            <a:r>
              <a:rPr lang="en-US" sz="2800" b="0" i="0" u="none" strike="noStrike" cap="none" dirty="0">
                <a:solidFill>
                  <a:srgbClr val="FF0000"/>
                </a:solidFill>
                <a:latin typeface="Calibri"/>
                <a:ea typeface="Calibri"/>
                <a:cs typeface="Calibri"/>
                <a:sym typeface="Calibri"/>
              </a:rPr>
              <a:t>= </a:t>
            </a:r>
            <a:r>
              <a:rPr lang="en-US" sz="2800" dirty="0">
                <a:solidFill>
                  <a:srgbClr val="FF0000"/>
                </a:solidFill>
                <a:latin typeface="Calibri"/>
                <a:ea typeface="Calibri"/>
                <a:cs typeface="Calibri"/>
                <a:sym typeface="Calibri"/>
              </a:rPr>
              <a:t>PJ</a:t>
            </a:r>
            <a:r>
              <a:rPr lang="en-US" sz="2800" b="0" i="0" u="none" strike="noStrike" cap="none" dirty="0">
                <a:solidFill>
                  <a:srgbClr val="FF0000"/>
                </a:solidFill>
                <a:latin typeface="Calibri"/>
                <a:ea typeface="Calibri"/>
                <a:cs typeface="Calibri"/>
                <a:sym typeface="Calibri"/>
              </a:rPr>
              <a:t> (3)   </a:t>
            </a:r>
            <a:r>
              <a:rPr lang="en-US" sz="2800" b="0" i="0" u="none" strike="noStrike" cap="none" dirty="0">
                <a:solidFill>
                  <a:srgbClr val="18579B"/>
                </a:solidFill>
                <a:latin typeface="Calibri"/>
                <a:ea typeface="Calibri"/>
                <a:cs typeface="Calibri"/>
                <a:sym typeface="Calibri"/>
              </a:rPr>
              <a:t>or   </a:t>
            </a:r>
            <a:r>
              <a:rPr lang="en-US" sz="2800" dirty="0">
                <a:solidFill>
                  <a:srgbClr val="18579B"/>
                </a:solidFill>
                <a:latin typeface="Calibri"/>
                <a:ea typeface="Calibri"/>
                <a:cs typeface="Calibri"/>
                <a:sym typeface="Calibri"/>
              </a:rPr>
              <a:t>AT</a:t>
            </a:r>
            <a:r>
              <a:rPr lang="en-US" sz="2800" b="0" i="0" u="none" strike="noStrike" cap="none" dirty="0">
                <a:solidFill>
                  <a:srgbClr val="18579B"/>
                </a:solidFill>
                <a:latin typeface="Calibri"/>
                <a:ea typeface="Calibri"/>
                <a:cs typeface="Calibri"/>
                <a:sym typeface="Calibri"/>
              </a:rPr>
              <a:t> (1) + </a:t>
            </a:r>
            <a:r>
              <a:rPr lang="en-US" sz="2800" dirty="0">
                <a:solidFill>
                  <a:srgbClr val="18579B"/>
                </a:solidFill>
                <a:latin typeface="Calibri"/>
                <a:ea typeface="Calibri"/>
                <a:cs typeface="Calibri"/>
                <a:sym typeface="Calibri"/>
              </a:rPr>
              <a:t>AT</a:t>
            </a:r>
            <a:r>
              <a:rPr lang="en-US" sz="2800" b="0" i="0" u="none" strike="noStrike" cap="none" dirty="0">
                <a:solidFill>
                  <a:srgbClr val="18579B"/>
                </a:solidFill>
                <a:latin typeface="Calibri"/>
                <a:ea typeface="Calibri"/>
                <a:cs typeface="Calibri"/>
                <a:sym typeface="Calibri"/>
              </a:rPr>
              <a:t> (1) + </a:t>
            </a:r>
            <a:r>
              <a:rPr lang="en-US" sz="2800" dirty="0">
                <a:solidFill>
                  <a:srgbClr val="18579B"/>
                </a:solidFill>
                <a:latin typeface="Calibri"/>
                <a:ea typeface="Calibri"/>
                <a:cs typeface="Calibri"/>
                <a:sym typeface="Calibri"/>
              </a:rPr>
              <a:t>AT</a:t>
            </a:r>
            <a:r>
              <a:rPr lang="en-US" sz="2800" b="0" i="0" u="none" strike="noStrike" cap="none" dirty="0">
                <a:solidFill>
                  <a:srgbClr val="18579B"/>
                </a:solidFill>
                <a:latin typeface="Calibri"/>
                <a:ea typeface="Calibri"/>
                <a:cs typeface="Calibri"/>
                <a:sym typeface="Calibri"/>
              </a:rPr>
              <a:t> (1) </a:t>
            </a:r>
            <a:r>
              <a:rPr lang="en-US" sz="2800" b="0" i="0" u="none" strike="noStrike" cap="none" dirty="0">
                <a:solidFill>
                  <a:srgbClr val="FF0000"/>
                </a:solidFill>
                <a:latin typeface="Calibri"/>
                <a:ea typeface="Calibri"/>
                <a:cs typeface="Calibri"/>
                <a:sym typeface="Calibri"/>
              </a:rPr>
              <a:t>= </a:t>
            </a:r>
            <a:r>
              <a:rPr lang="en-US" sz="2800" dirty="0">
                <a:solidFill>
                  <a:srgbClr val="FF0000"/>
                </a:solidFill>
                <a:latin typeface="Calibri"/>
                <a:ea typeface="Calibri"/>
                <a:cs typeface="Calibri"/>
                <a:sym typeface="Calibri"/>
              </a:rPr>
              <a:t>PJ</a:t>
            </a:r>
            <a:r>
              <a:rPr lang="en-US" sz="2800" b="0" i="0" u="none" strike="noStrike" cap="none" dirty="0">
                <a:solidFill>
                  <a:srgbClr val="FF0000"/>
                </a:solidFill>
                <a:latin typeface="Calibri"/>
                <a:ea typeface="Calibri"/>
                <a:cs typeface="Calibri"/>
                <a:sym typeface="Calibri"/>
              </a:rPr>
              <a:t> (3)</a:t>
            </a:r>
            <a:r>
              <a:rPr lang="en-US" sz="2800" b="0" i="0" u="none" strike="noStrike" cap="none" dirty="0">
                <a:solidFill>
                  <a:srgbClr val="18579B"/>
                </a:solidFill>
                <a:latin typeface="Calibri"/>
                <a:ea typeface="Calibri"/>
                <a:cs typeface="Calibri"/>
                <a:sym typeface="Calibri"/>
              </a:rPr>
              <a:t>)</a:t>
            </a:r>
            <a:endParaRPr sz="2800" dirty="0"/>
          </a:p>
          <a:p>
            <a:pPr marL="1339850" marR="0" lvl="1" indent="-600075" algn="l" rtl="0">
              <a:lnSpc>
                <a:spcPct val="100000"/>
              </a:lnSpc>
              <a:spcBef>
                <a:spcPts val="0"/>
              </a:spcBef>
              <a:spcAft>
                <a:spcPts val="0"/>
              </a:spcAft>
              <a:buClr>
                <a:srgbClr val="18579B"/>
              </a:buClr>
              <a:buSzPts val="3200"/>
              <a:buFont typeface="Courier New"/>
              <a:buNone/>
            </a:pPr>
            <a:endParaRPr sz="3200" b="0" i="0" u="none" strike="noStrike" cap="none" dirty="0">
              <a:solidFill>
                <a:srgbClr val="000000"/>
              </a:solidFill>
              <a:latin typeface="Calibri"/>
              <a:ea typeface="Calibri"/>
              <a:cs typeface="Calibri"/>
              <a:sym typeface="Calibri"/>
            </a:endParaRPr>
          </a:p>
        </p:txBody>
      </p:sp>
      <p:sp>
        <p:nvSpPr>
          <p:cNvPr id="1802" name="Google Shape;1802;p234"/>
          <p:cNvSpPr txBox="1">
            <a:spLocks noGrp="1"/>
          </p:cNvSpPr>
          <p:nvPr>
            <p:ph type="sldNum" idx="12"/>
          </p:nvPr>
        </p:nvSpPr>
        <p:spPr>
          <a:xfrm>
            <a:off x="11238655" y="6135087"/>
            <a:ext cx="860212"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212</a:t>
            </a:fld>
            <a:endParaRPr dirty="0"/>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1806"/>
        <p:cNvGrpSpPr/>
        <p:nvPr/>
      </p:nvGrpSpPr>
      <p:grpSpPr>
        <a:xfrm>
          <a:off x="0" y="0"/>
          <a:ext cx="0" cy="0"/>
          <a:chOff x="0" y="0"/>
          <a:chExt cx="0" cy="0"/>
        </a:xfrm>
      </p:grpSpPr>
      <p:sp>
        <p:nvSpPr>
          <p:cNvPr id="1807" name="Google Shape;1807;p235"/>
          <p:cNvSpPr txBox="1">
            <a:spLocks noGrp="1"/>
          </p:cNvSpPr>
          <p:nvPr>
            <p:ph type="body" idx="1"/>
          </p:nvPr>
        </p:nvSpPr>
        <p:spPr>
          <a:xfrm>
            <a:off x="82731" y="-121920"/>
            <a:ext cx="12026537" cy="1675298"/>
          </a:xfrm>
          <a:prstGeom prst="rect">
            <a:avLst/>
          </a:prstGeom>
          <a:noFill/>
          <a:ln>
            <a:noFill/>
          </a:ln>
        </p:spPr>
        <p:txBody>
          <a:bodyPr spcFirstLastPara="1" wrap="square" lIns="45700" tIns="45700" rIns="45700" bIns="45700" anchor="t" anchorCtr="0">
            <a:normAutofit/>
          </a:bodyPr>
          <a:lstStyle/>
          <a:p>
            <a:pPr marL="349250" lvl="0" indent="-349250" algn="ctr" rtl="0">
              <a:lnSpc>
                <a:spcPct val="100000"/>
              </a:lnSpc>
              <a:spcBef>
                <a:spcPts val="0"/>
              </a:spcBef>
              <a:spcAft>
                <a:spcPts val="0"/>
              </a:spcAft>
              <a:buSzPts val="4840"/>
              <a:buFont typeface="Calibri"/>
              <a:buNone/>
            </a:pPr>
            <a:r>
              <a:rPr lang="es-ES" sz="4400" b="1" i="1" dirty="0">
                <a:solidFill>
                  <a:srgbClr val="18579B"/>
                </a:solidFill>
                <a:latin typeface="Calibri"/>
                <a:ea typeface="Calibri"/>
                <a:cs typeface="Calibri"/>
                <a:sym typeface="Calibri"/>
              </a:rPr>
              <a:t>Registro de una PJ (GF)</a:t>
            </a:r>
            <a:endParaRPr dirty="0"/>
          </a:p>
          <a:p>
            <a:pPr marL="349250" lvl="0" indent="-349250" algn="ctr" rtl="0">
              <a:lnSpc>
                <a:spcPct val="100000"/>
              </a:lnSpc>
              <a:spcBef>
                <a:spcPts val="600"/>
              </a:spcBef>
              <a:spcAft>
                <a:spcPts val="0"/>
              </a:spcAft>
              <a:buSzPts val="3520"/>
              <a:buFont typeface="Calibri"/>
              <a:buNone/>
            </a:pPr>
            <a:r>
              <a:rPr lang="en-US" sz="3200" b="1" i="1" dirty="0">
                <a:solidFill>
                  <a:srgbClr val="18579B"/>
                </a:solidFill>
                <a:latin typeface="Calibri"/>
                <a:ea typeface="Calibri"/>
                <a:cs typeface="Calibri"/>
                <a:sym typeface="Calibri"/>
              </a:rPr>
              <a:t>Forfeit </a:t>
            </a:r>
            <a:r>
              <a:rPr lang="en-US" sz="3200" b="1" i="1" dirty="0">
                <a:solidFill>
                  <a:srgbClr val="18579B"/>
                </a:solidFill>
              </a:rPr>
              <a:t>del </a:t>
            </a:r>
            <a:r>
              <a:rPr lang="en-US" sz="3200" b="1" i="1" dirty="0" err="1">
                <a:solidFill>
                  <a:srgbClr val="18579B"/>
                </a:solidFill>
              </a:rPr>
              <a:t>Juego</a:t>
            </a:r>
            <a:r>
              <a:rPr lang="en-US" sz="3200" b="1" i="1" dirty="0">
                <a:solidFill>
                  <a:srgbClr val="18579B"/>
                </a:solidFill>
                <a:latin typeface="Calibri"/>
                <a:ea typeface="Calibri"/>
                <a:cs typeface="Calibri"/>
                <a:sym typeface="Calibri"/>
              </a:rPr>
              <a:t> 1 </a:t>
            </a:r>
            <a:endParaRPr sz="3200" dirty="0">
              <a:solidFill>
                <a:srgbClr val="18579B"/>
              </a:solidFill>
              <a:latin typeface="Calibri"/>
              <a:ea typeface="Calibri"/>
              <a:cs typeface="Calibri"/>
              <a:sym typeface="Calibri"/>
            </a:endParaRPr>
          </a:p>
        </p:txBody>
      </p:sp>
      <p:pic>
        <p:nvPicPr>
          <p:cNvPr id="1808" name="Google Shape;1808;p235"/>
          <p:cNvPicPr preferRelativeResize="0"/>
          <p:nvPr/>
        </p:nvPicPr>
        <p:blipFill rotWithShape="1">
          <a:blip r:embed="rId3">
            <a:alphaModFix/>
          </a:blip>
          <a:srcRect/>
          <a:stretch/>
        </p:blipFill>
        <p:spPr>
          <a:xfrm>
            <a:off x="1793391" y="1171993"/>
            <a:ext cx="8221465" cy="5621148"/>
          </a:xfrm>
          <a:prstGeom prst="rect">
            <a:avLst/>
          </a:prstGeom>
          <a:noFill/>
          <a:ln>
            <a:noFill/>
          </a:ln>
        </p:spPr>
      </p:pic>
      <p:sp>
        <p:nvSpPr>
          <p:cNvPr id="1809" name="Google Shape;1809;p235"/>
          <p:cNvSpPr txBox="1">
            <a:spLocks noGrp="1"/>
          </p:cNvSpPr>
          <p:nvPr>
            <p:ph type="sldNum" idx="12"/>
          </p:nvPr>
        </p:nvSpPr>
        <p:spPr>
          <a:xfrm>
            <a:off x="11238654" y="6135087"/>
            <a:ext cx="870613"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213</a:t>
            </a:fld>
            <a:endParaRPr dirty="0"/>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13"/>
        <p:cNvGrpSpPr/>
        <p:nvPr/>
      </p:nvGrpSpPr>
      <p:grpSpPr>
        <a:xfrm>
          <a:off x="0" y="0"/>
          <a:ext cx="0" cy="0"/>
          <a:chOff x="0" y="0"/>
          <a:chExt cx="0" cy="0"/>
        </a:xfrm>
      </p:grpSpPr>
      <p:sp>
        <p:nvSpPr>
          <p:cNvPr id="1814" name="Google Shape;1814;p236"/>
          <p:cNvSpPr txBox="1"/>
          <p:nvPr/>
        </p:nvSpPr>
        <p:spPr>
          <a:xfrm>
            <a:off x="651932" y="297886"/>
            <a:ext cx="11540067" cy="6524823"/>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n-US" sz="4400" b="1" i="1" u="none" strike="noStrike" cap="none" dirty="0" err="1">
                <a:solidFill>
                  <a:srgbClr val="18579B"/>
                </a:solidFill>
                <a:latin typeface="Calibri"/>
                <a:ea typeface="Calibri"/>
                <a:cs typeface="Calibri"/>
                <a:sym typeface="Calibri"/>
              </a:rPr>
              <a:t>Pérdida</a:t>
            </a:r>
            <a:r>
              <a:rPr lang="en-US" sz="4400" b="1" i="1" u="none" strike="noStrike" cap="none" dirty="0">
                <a:solidFill>
                  <a:srgbClr val="18579B"/>
                </a:solidFill>
                <a:latin typeface="Calibri"/>
                <a:ea typeface="Calibri"/>
                <a:cs typeface="Calibri"/>
                <a:sym typeface="Calibri"/>
              </a:rPr>
              <a:t> del Partido (PP) </a:t>
            </a:r>
            <a:r>
              <a:rPr lang="en-US" sz="4400" b="1" i="1" u="none" strike="noStrike" cap="none" dirty="0" err="1">
                <a:solidFill>
                  <a:srgbClr val="18579B"/>
                </a:solidFill>
                <a:latin typeface="Calibri"/>
                <a:ea typeface="Calibri"/>
                <a:cs typeface="Calibri"/>
                <a:sym typeface="Calibri"/>
              </a:rPr>
              <a:t>por</a:t>
            </a:r>
            <a:r>
              <a:rPr lang="en-US" sz="4400" b="1" i="1" u="none" strike="noStrike" cap="none" dirty="0">
                <a:solidFill>
                  <a:srgbClr val="18579B"/>
                </a:solidFill>
                <a:latin typeface="Calibri"/>
                <a:ea typeface="Calibri"/>
                <a:cs typeface="Calibri"/>
                <a:sym typeface="Calibri"/>
              </a:rPr>
              <a:t> </a:t>
            </a:r>
            <a:r>
              <a:rPr lang="en-US" sz="4400" b="1" i="1" u="none" strike="noStrike" cap="none" dirty="0" err="1">
                <a:solidFill>
                  <a:srgbClr val="18579B"/>
                </a:solidFill>
                <a:latin typeface="Calibri"/>
                <a:ea typeface="Calibri"/>
                <a:cs typeface="Calibri"/>
                <a:sym typeface="Calibri"/>
              </a:rPr>
              <a:t>sanción</a:t>
            </a:r>
            <a:r>
              <a:rPr lang="en-US" sz="4400" b="1" i="1" u="none" strike="noStrike" cap="none" dirty="0">
                <a:solidFill>
                  <a:srgbClr val="18579B"/>
                </a:solidFill>
                <a:latin typeface="Calibri"/>
                <a:ea typeface="Calibri"/>
                <a:cs typeface="Calibri"/>
                <a:sym typeface="Calibri"/>
              </a:rPr>
              <a:t> (Match Forfeit- MF)</a:t>
            </a:r>
            <a:endParaRPr dirty="0"/>
          </a:p>
          <a:p>
            <a:pPr marL="171450" marR="0" lvl="0" indent="-44450" algn="l" rtl="0">
              <a:lnSpc>
                <a:spcPct val="100000"/>
              </a:lnSpc>
              <a:spcBef>
                <a:spcPts val="0"/>
              </a:spcBef>
              <a:spcAft>
                <a:spcPts val="0"/>
              </a:spcAft>
              <a:buClr>
                <a:srgbClr val="18579B"/>
              </a:buClr>
              <a:buSzPts val="2000"/>
              <a:buFont typeface="Arial"/>
              <a:buNone/>
            </a:pPr>
            <a:endParaRPr sz="2000" b="0" i="0" u="none" strike="noStrike" cap="none" dirty="0">
              <a:solidFill>
                <a:srgbClr val="000000"/>
              </a:solidFill>
              <a:latin typeface="Calibri"/>
              <a:ea typeface="Calibri"/>
              <a:cs typeface="Calibri"/>
              <a:sym typeface="Calibri"/>
            </a:endParaRPr>
          </a:p>
          <a:p>
            <a:pPr marL="903288" marR="0" lvl="0" indent="-719138" algn="l" rtl="0">
              <a:lnSpc>
                <a:spcPct val="100000"/>
              </a:lnSpc>
              <a:spcBef>
                <a:spcPts val="0"/>
              </a:spcBef>
              <a:spcAft>
                <a:spcPts val="0"/>
              </a:spcAft>
              <a:buClr>
                <a:srgbClr val="18579B"/>
              </a:buClr>
              <a:buSzPts val="3600"/>
              <a:buFont typeface="Arial"/>
              <a:buChar char="•"/>
            </a:pPr>
            <a:r>
              <a:rPr lang="en-US" sz="3600" b="1" i="1" u="none" strike="noStrike" cap="none" dirty="0">
                <a:solidFill>
                  <a:srgbClr val="18579B"/>
                </a:solidFill>
                <a:latin typeface="Calibri"/>
                <a:ea typeface="Calibri"/>
                <a:cs typeface="Calibri"/>
                <a:sym typeface="Calibri"/>
              </a:rPr>
              <a:t>Declare </a:t>
            </a:r>
            <a:r>
              <a:rPr lang="en-US" sz="3600" b="1" i="1" u="none" strike="noStrike" cap="none" dirty="0" err="1">
                <a:solidFill>
                  <a:srgbClr val="18579B"/>
                </a:solidFill>
                <a:latin typeface="Calibri"/>
                <a:ea typeface="Calibri"/>
                <a:cs typeface="Calibri"/>
                <a:sym typeface="Calibri"/>
              </a:rPr>
              <a:t>una</a:t>
            </a:r>
            <a:r>
              <a:rPr lang="en-US" sz="3600" b="1" i="1" u="none" strike="noStrike" cap="none" dirty="0">
                <a:solidFill>
                  <a:srgbClr val="18579B"/>
                </a:solidFill>
                <a:latin typeface="Calibri"/>
                <a:ea typeface="Calibri"/>
                <a:cs typeface="Calibri"/>
                <a:sym typeface="Calibri"/>
              </a:rPr>
              <a:t> </a:t>
            </a:r>
            <a:r>
              <a:rPr lang="en-US" sz="3600" b="1" i="1" u="none" strike="noStrike" cap="none" dirty="0" err="1">
                <a:solidFill>
                  <a:srgbClr val="18579B"/>
                </a:solidFill>
                <a:latin typeface="Calibri"/>
                <a:ea typeface="Calibri"/>
                <a:cs typeface="Calibri"/>
                <a:sym typeface="Calibri"/>
              </a:rPr>
              <a:t>Pérdida</a:t>
            </a:r>
            <a:r>
              <a:rPr lang="en-US" sz="3600" b="1" i="1" u="none" strike="noStrike" cap="none" dirty="0">
                <a:solidFill>
                  <a:srgbClr val="18579B"/>
                </a:solidFill>
                <a:latin typeface="Calibri"/>
                <a:ea typeface="Calibri"/>
                <a:cs typeface="Calibri"/>
                <a:sym typeface="Calibri"/>
              </a:rPr>
              <a:t> de Partido (</a:t>
            </a:r>
            <a:r>
              <a:rPr lang="en-US" sz="3600" b="1" i="1" u="none" strike="noStrike" cap="none" dirty="0">
                <a:solidFill>
                  <a:srgbClr val="FF0000"/>
                </a:solidFill>
                <a:latin typeface="Calibri"/>
                <a:ea typeface="Calibri"/>
                <a:cs typeface="Calibri"/>
                <a:sym typeface="Calibri"/>
              </a:rPr>
              <a:t>Match Forfeit) </a:t>
            </a:r>
            <a:r>
              <a:rPr lang="en-US" sz="3600" b="1" i="1" dirty="0" err="1">
                <a:solidFill>
                  <a:srgbClr val="18579B"/>
                </a:solidFill>
                <a:latin typeface="Calibri"/>
                <a:ea typeface="Calibri"/>
                <a:cs typeface="Calibri"/>
                <a:sym typeface="Calibri"/>
              </a:rPr>
              <a:t>si</a:t>
            </a:r>
            <a:r>
              <a:rPr lang="en-US" sz="3600" b="1" i="1" dirty="0">
                <a:solidFill>
                  <a:srgbClr val="18579B"/>
                </a:solidFill>
                <a:latin typeface="Calibri"/>
                <a:ea typeface="Calibri"/>
                <a:cs typeface="Calibri"/>
                <a:sym typeface="Calibri"/>
              </a:rPr>
              <a:t>:</a:t>
            </a:r>
            <a:endParaRPr sz="3600" b="1" i="1" u="none" strike="noStrike" cap="none" dirty="0">
              <a:solidFill>
                <a:srgbClr val="000000"/>
              </a:solidFill>
              <a:latin typeface="Calibri"/>
              <a:ea typeface="Calibri"/>
              <a:cs typeface="Calibri"/>
              <a:sym typeface="Calibri"/>
            </a:endParaRPr>
          </a:p>
          <a:p>
            <a:pPr marL="171450" marR="0" lvl="0" indent="-171450" algn="l" rtl="0">
              <a:lnSpc>
                <a:spcPct val="100000"/>
              </a:lnSpc>
              <a:spcBef>
                <a:spcPts val="0"/>
              </a:spcBef>
              <a:spcAft>
                <a:spcPts val="0"/>
              </a:spcAft>
              <a:buClr>
                <a:srgbClr val="18579B"/>
              </a:buClr>
              <a:buSzPts val="1000"/>
              <a:buFont typeface="Source Sans Pro"/>
              <a:buNone/>
            </a:pPr>
            <a:endParaRPr sz="1000" b="0" i="0" u="none" strike="noStrike" cap="none" dirty="0">
              <a:solidFill>
                <a:srgbClr val="000000"/>
              </a:solidFill>
              <a:latin typeface="Calibri"/>
              <a:ea typeface="Calibri"/>
              <a:cs typeface="Calibri"/>
              <a:sym typeface="Calibri"/>
            </a:endParaRPr>
          </a:p>
          <a:p>
            <a:pPr marL="1524000" lvl="1" indent="-620713">
              <a:buClr>
                <a:srgbClr val="18579B"/>
              </a:buClr>
              <a:buSzPts val="3600"/>
              <a:buFont typeface="Courier New"/>
              <a:buChar char="o"/>
            </a:pPr>
            <a:r>
              <a:rPr lang="es-ES" sz="3600" dirty="0">
                <a:solidFill>
                  <a:srgbClr val="18579B"/>
                </a:solidFill>
                <a:latin typeface="Calibri"/>
                <a:ea typeface="Calibri"/>
                <a:cs typeface="Calibri"/>
                <a:sym typeface="Calibri"/>
              </a:rPr>
              <a:t>Durante un partido, se descubre que un jugador está jugando </a:t>
            </a:r>
            <a:r>
              <a:rPr lang="es-ES" sz="3600" dirty="0">
                <a:solidFill>
                  <a:srgbClr val="FF0000"/>
                </a:solidFill>
                <a:latin typeface="Calibri"/>
                <a:ea typeface="Calibri"/>
                <a:cs typeface="Calibri"/>
                <a:sym typeface="Calibri"/>
              </a:rPr>
              <a:t>con una pala que no está aprobada</a:t>
            </a:r>
            <a:r>
              <a:rPr lang="es-ES" sz="3600" dirty="0">
                <a:solidFill>
                  <a:srgbClr val="18579B"/>
                </a:solidFill>
                <a:latin typeface="Calibri"/>
                <a:ea typeface="Calibri"/>
                <a:cs typeface="Calibri"/>
                <a:sym typeface="Calibri"/>
              </a:rPr>
              <a:t> por USA </a:t>
            </a:r>
            <a:r>
              <a:rPr lang="es-ES" sz="3600" dirty="0" err="1">
                <a:solidFill>
                  <a:srgbClr val="18579B"/>
                </a:solidFill>
                <a:latin typeface="Calibri"/>
                <a:ea typeface="Calibri"/>
                <a:cs typeface="Calibri"/>
                <a:sym typeface="Calibri"/>
              </a:rPr>
              <a:t>Pickleball</a:t>
            </a:r>
            <a:r>
              <a:rPr lang="es-ES" sz="3600" dirty="0">
                <a:solidFill>
                  <a:srgbClr val="18579B"/>
                </a:solidFill>
                <a:latin typeface="Calibri"/>
                <a:ea typeface="Calibri"/>
                <a:cs typeface="Calibri"/>
                <a:sym typeface="Calibri"/>
              </a:rPr>
              <a:t>.</a:t>
            </a:r>
            <a:endParaRPr sz="3600" b="0" i="0" u="none" strike="noStrike" cap="none" dirty="0">
              <a:solidFill>
                <a:srgbClr val="FF0000"/>
              </a:solidFill>
              <a:latin typeface="Calibri"/>
              <a:ea typeface="Calibri"/>
              <a:cs typeface="Calibri"/>
              <a:sym typeface="Calibri"/>
            </a:endParaRPr>
          </a:p>
          <a:p>
            <a:pPr marL="903287" marR="0" lvl="1" indent="0" algn="l" rtl="0">
              <a:lnSpc>
                <a:spcPct val="100000"/>
              </a:lnSpc>
              <a:spcBef>
                <a:spcPts val="0"/>
              </a:spcBef>
              <a:spcAft>
                <a:spcPts val="0"/>
              </a:spcAft>
              <a:buClr>
                <a:srgbClr val="18579B"/>
              </a:buClr>
              <a:buSzPts val="1000"/>
              <a:buFont typeface="Source Sans Pro"/>
              <a:buNone/>
            </a:pPr>
            <a:endParaRPr sz="1000" b="0" i="0" u="none" strike="noStrike" cap="none" dirty="0">
              <a:solidFill>
                <a:srgbClr val="FF0000"/>
              </a:solidFill>
              <a:latin typeface="Calibri"/>
              <a:ea typeface="Calibri"/>
              <a:cs typeface="Calibri"/>
              <a:sym typeface="Calibri"/>
            </a:endParaRPr>
          </a:p>
          <a:p>
            <a:pPr marL="1524000" lvl="1" indent="-620713">
              <a:buClr>
                <a:srgbClr val="18579B"/>
              </a:buClr>
              <a:buSzPts val="3600"/>
              <a:buFont typeface="Courier New"/>
              <a:buChar char="o"/>
            </a:pPr>
            <a:r>
              <a:rPr lang="es-ES" sz="3600" dirty="0">
                <a:solidFill>
                  <a:srgbClr val="18579B"/>
                </a:solidFill>
                <a:latin typeface="Calibri"/>
                <a:ea typeface="Calibri"/>
                <a:cs typeface="Calibri"/>
                <a:sym typeface="Calibri"/>
              </a:rPr>
              <a:t>El jugador se niega a usar la </a:t>
            </a:r>
            <a:r>
              <a:rPr lang="es-ES" sz="3600" dirty="0">
                <a:solidFill>
                  <a:srgbClr val="FF0000"/>
                </a:solidFill>
                <a:latin typeface="Calibri"/>
                <a:ea typeface="Calibri"/>
                <a:cs typeface="Calibri"/>
                <a:sym typeface="Calibri"/>
              </a:rPr>
              <a:t>identificación designada para el servidor inicial.</a:t>
            </a:r>
            <a:endParaRPr dirty="0">
              <a:solidFill>
                <a:srgbClr val="FF0000"/>
              </a:solidFill>
            </a:endParaRPr>
          </a:p>
          <a:p>
            <a:pPr marL="903287" marR="0" lvl="1" indent="0" algn="l" rtl="0">
              <a:lnSpc>
                <a:spcPct val="100000"/>
              </a:lnSpc>
              <a:spcBef>
                <a:spcPts val="0"/>
              </a:spcBef>
              <a:spcAft>
                <a:spcPts val="0"/>
              </a:spcAft>
              <a:buClr>
                <a:srgbClr val="18579B"/>
              </a:buClr>
              <a:buSzPts val="1000"/>
              <a:buFont typeface="Source Sans Pro"/>
              <a:buNone/>
            </a:pPr>
            <a:endParaRPr sz="1000" b="0" i="0" u="none" strike="noStrike" cap="none" dirty="0">
              <a:solidFill>
                <a:srgbClr val="FF0000"/>
              </a:solidFill>
              <a:latin typeface="Calibri"/>
              <a:ea typeface="Calibri"/>
              <a:cs typeface="Calibri"/>
              <a:sym typeface="Calibri"/>
            </a:endParaRPr>
          </a:p>
          <a:p>
            <a:pPr marL="1524000" marR="0" lvl="1" indent="-620713" algn="l" rtl="0">
              <a:lnSpc>
                <a:spcPct val="100000"/>
              </a:lnSpc>
              <a:spcBef>
                <a:spcPts val="0"/>
              </a:spcBef>
              <a:spcAft>
                <a:spcPts val="0"/>
              </a:spcAft>
              <a:buClr>
                <a:srgbClr val="18579B"/>
              </a:buClr>
              <a:buSzPts val="3600"/>
              <a:buFont typeface="Courier New"/>
              <a:buChar char="o"/>
            </a:pPr>
            <a:r>
              <a:rPr lang="en-US" sz="3600" dirty="0" err="1">
                <a:solidFill>
                  <a:srgbClr val="18579B"/>
                </a:solidFill>
                <a:latin typeface="Calibri"/>
                <a:ea typeface="Calibri"/>
                <a:cs typeface="Calibri"/>
                <a:sym typeface="Calibri"/>
              </a:rPr>
              <a:t>Cuando</a:t>
            </a:r>
            <a:r>
              <a:rPr lang="en-US" sz="3600" b="0" i="0" u="none" strike="noStrike" cap="none" dirty="0">
                <a:solidFill>
                  <a:srgbClr val="18579B"/>
                </a:solidFill>
                <a:latin typeface="Calibri"/>
                <a:ea typeface="Calibri"/>
                <a:cs typeface="Calibri"/>
                <a:sym typeface="Calibri"/>
              </a:rPr>
              <a:t> AT &amp; </a:t>
            </a:r>
            <a:r>
              <a:rPr lang="en-US" sz="3600" dirty="0">
                <a:solidFill>
                  <a:srgbClr val="18579B"/>
                </a:solidFill>
                <a:latin typeface="Calibri"/>
                <a:ea typeface="Calibri"/>
                <a:cs typeface="Calibri"/>
                <a:sym typeface="Calibri"/>
              </a:rPr>
              <a:t>FT</a:t>
            </a:r>
            <a:r>
              <a:rPr lang="en-US" sz="3600" b="0" i="0" u="none" strike="noStrike" cap="none" dirty="0">
                <a:solidFill>
                  <a:srgbClr val="18579B"/>
                </a:solidFill>
                <a:latin typeface="Calibri"/>
                <a:ea typeface="Calibri"/>
                <a:cs typeface="Calibri"/>
                <a:sym typeface="Calibri"/>
              </a:rPr>
              <a:t> strikes = 4.</a:t>
            </a:r>
            <a:endParaRPr sz="1200" b="0" i="0" u="none" strike="noStrike" cap="none" dirty="0">
              <a:solidFill>
                <a:srgbClr val="18579B"/>
              </a:solidFill>
              <a:latin typeface="Calibri"/>
              <a:ea typeface="Calibri"/>
              <a:cs typeface="Calibri"/>
              <a:sym typeface="Calibri"/>
            </a:endParaRPr>
          </a:p>
          <a:p>
            <a:pPr marL="903287" marR="0" lvl="2" indent="0" algn="l" rtl="0">
              <a:lnSpc>
                <a:spcPct val="100000"/>
              </a:lnSpc>
              <a:spcBef>
                <a:spcPts val="0"/>
              </a:spcBef>
              <a:spcAft>
                <a:spcPts val="0"/>
              </a:spcAft>
              <a:buClr>
                <a:srgbClr val="18579B"/>
              </a:buClr>
              <a:buSzPts val="2800"/>
              <a:buFont typeface="Calibri"/>
              <a:buNone/>
            </a:pPr>
            <a:r>
              <a:rPr lang="en-US" sz="2800" b="0" i="0" u="none" strike="noStrike" cap="none" dirty="0">
                <a:solidFill>
                  <a:srgbClr val="18579B"/>
                </a:solidFill>
                <a:latin typeface="Calibri"/>
                <a:ea typeface="Calibri"/>
                <a:cs typeface="Calibri"/>
                <a:sym typeface="Calibri"/>
              </a:rPr>
              <a:t>		  (</a:t>
            </a:r>
            <a:r>
              <a:rPr lang="en-US" sz="2800" dirty="0">
                <a:solidFill>
                  <a:srgbClr val="18579B"/>
                </a:solidFill>
                <a:latin typeface="Calibri"/>
                <a:ea typeface="Calibri"/>
                <a:cs typeface="Calibri"/>
                <a:sym typeface="Calibri"/>
              </a:rPr>
              <a:t>AT</a:t>
            </a:r>
            <a:r>
              <a:rPr lang="en-US" sz="2800" b="0" i="0" u="none" strike="noStrike" cap="none" dirty="0">
                <a:solidFill>
                  <a:srgbClr val="18579B"/>
                </a:solidFill>
                <a:latin typeface="Calibri"/>
                <a:ea typeface="Calibri"/>
                <a:cs typeface="Calibri"/>
                <a:sym typeface="Calibri"/>
              </a:rPr>
              <a:t> (1) + </a:t>
            </a:r>
            <a:r>
              <a:rPr lang="en-US" sz="2800" dirty="0">
                <a:solidFill>
                  <a:srgbClr val="18579B"/>
                </a:solidFill>
                <a:latin typeface="Calibri"/>
                <a:ea typeface="Calibri"/>
                <a:cs typeface="Calibri"/>
                <a:sym typeface="Calibri"/>
              </a:rPr>
              <a:t>FT</a:t>
            </a:r>
            <a:r>
              <a:rPr lang="en-US" sz="2800" b="0" i="0" u="none" strike="noStrike" cap="none" dirty="0">
                <a:solidFill>
                  <a:srgbClr val="18579B"/>
                </a:solidFill>
                <a:latin typeface="Calibri"/>
                <a:ea typeface="Calibri"/>
                <a:cs typeface="Calibri"/>
                <a:sym typeface="Calibri"/>
              </a:rPr>
              <a:t> (2) </a:t>
            </a:r>
            <a:r>
              <a:rPr lang="en-US" sz="2800" b="0" i="0" u="none" strike="noStrike" cap="none" dirty="0">
                <a:solidFill>
                  <a:srgbClr val="FF0000"/>
                </a:solidFill>
                <a:latin typeface="Calibri"/>
                <a:ea typeface="Calibri"/>
                <a:cs typeface="Calibri"/>
                <a:sym typeface="Calibri"/>
              </a:rPr>
              <a:t>= </a:t>
            </a:r>
            <a:r>
              <a:rPr lang="en-US" sz="2800" dirty="0">
                <a:solidFill>
                  <a:srgbClr val="FF0000"/>
                </a:solidFill>
                <a:latin typeface="Calibri"/>
                <a:ea typeface="Calibri"/>
                <a:cs typeface="Calibri"/>
                <a:sym typeface="Calibri"/>
              </a:rPr>
              <a:t>JP</a:t>
            </a:r>
            <a:r>
              <a:rPr lang="en-US" sz="2800" b="0" i="0" u="none" strike="noStrike" cap="none" dirty="0">
                <a:solidFill>
                  <a:srgbClr val="FF0000"/>
                </a:solidFill>
                <a:latin typeface="Calibri"/>
                <a:ea typeface="Calibri"/>
                <a:cs typeface="Calibri"/>
                <a:sym typeface="Calibri"/>
              </a:rPr>
              <a:t> (3) + </a:t>
            </a:r>
            <a:r>
              <a:rPr lang="en-US" sz="2800" dirty="0">
                <a:solidFill>
                  <a:srgbClr val="18579B"/>
                </a:solidFill>
                <a:latin typeface="Calibri"/>
                <a:ea typeface="Calibri"/>
                <a:cs typeface="Calibri"/>
                <a:sym typeface="Calibri"/>
              </a:rPr>
              <a:t>AT</a:t>
            </a:r>
            <a:r>
              <a:rPr lang="en-US" sz="2800" b="0" i="0" u="none" strike="noStrike" cap="none" dirty="0">
                <a:solidFill>
                  <a:srgbClr val="18579B"/>
                </a:solidFill>
                <a:latin typeface="Calibri"/>
                <a:ea typeface="Calibri"/>
                <a:cs typeface="Calibri"/>
                <a:sym typeface="Calibri"/>
              </a:rPr>
              <a:t>/FT (1) </a:t>
            </a:r>
            <a:r>
              <a:rPr lang="en-US" sz="2800" b="0" i="0" u="none" strike="noStrike" cap="none" dirty="0">
                <a:solidFill>
                  <a:srgbClr val="FF0000"/>
                </a:solidFill>
                <a:latin typeface="Calibri"/>
                <a:ea typeface="Calibri"/>
                <a:cs typeface="Calibri"/>
                <a:sym typeface="Calibri"/>
              </a:rPr>
              <a:t>= </a:t>
            </a:r>
            <a:r>
              <a:rPr lang="en-US" sz="2800" dirty="0">
                <a:solidFill>
                  <a:srgbClr val="FF0000"/>
                </a:solidFill>
                <a:latin typeface="Calibri"/>
                <a:ea typeface="Calibri"/>
                <a:cs typeface="Calibri"/>
                <a:sym typeface="Calibri"/>
              </a:rPr>
              <a:t>PP</a:t>
            </a:r>
            <a:r>
              <a:rPr lang="en-US" sz="2800" b="0" i="0" u="none" strike="noStrike" cap="none" dirty="0">
                <a:solidFill>
                  <a:srgbClr val="FF0000"/>
                </a:solidFill>
                <a:latin typeface="Calibri"/>
                <a:ea typeface="Calibri"/>
                <a:cs typeface="Calibri"/>
                <a:sym typeface="Calibri"/>
              </a:rPr>
              <a:t> </a:t>
            </a:r>
            <a:r>
              <a:rPr lang="en-US" sz="2800" b="0" i="0" u="none" strike="noStrike" cap="none" dirty="0">
                <a:solidFill>
                  <a:srgbClr val="18579B"/>
                </a:solidFill>
                <a:latin typeface="Calibri"/>
                <a:ea typeface="Calibri"/>
                <a:cs typeface="Calibri"/>
                <a:sym typeface="Calibri"/>
              </a:rPr>
              <a:t>(4))</a:t>
            </a:r>
            <a:endParaRPr sz="2800" b="0" i="0" u="none" strike="noStrike" cap="none" dirty="0">
              <a:solidFill>
                <a:srgbClr val="FF0000"/>
              </a:solidFill>
              <a:latin typeface="Calibri"/>
              <a:ea typeface="Calibri"/>
              <a:cs typeface="Calibri"/>
              <a:sym typeface="Calibri"/>
            </a:endParaRPr>
          </a:p>
        </p:txBody>
      </p:sp>
      <p:sp>
        <p:nvSpPr>
          <p:cNvPr id="1815" name="Google Shape;1815;p236"/>
          <p:cNvSpPr txBox="1">
            <a:spLocks noGrp="1"/>
          </p:cNvSpPr>
          <p:nvPr>
            <p:ph type="sldNum" idx="12"/>
          </p:nvPr>
        </p:nvSpPr>
        <p:spPr>
          <a:xfrm>
            <a:off x="11238654" y="6135087"/>
            <a:ext cx="832159"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214</a:t>
            </a:fld>
            <a:endParaRPr dirty="0"/>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1819"/>
        <p:cNvGrpSpPr/>
        <p:nvPr/>
      </p:nvGrpSpPr>
      <p:grpSpPr>
        <a:xfrm>
          <a:off x="0" y="0"/>
          <a:ext cx="0" cy="0"/>
          <a:chOff x="0" y="0"/>
          <a:chExt cx="0" cy="0"/>
        </a:xfrm>
      </p:grpSpPr>
      <p:sp>
        <p:nvSpPr>
          <p:cNvPr id="1820" name="Google Shape;1820;p237"/>
          <p:cNvSpPr txBox="1">
            <a:spLocks noGrp="1"/>
          </p:cNvSpPr>
          <p:nvPr>
            <p:ph type="body" idx="1"/>
          </p:nvPr>
        </p:nvSpPr>
        <p:spPr>
          <a:xfrm>
            <a:off x="165463" y="0"/>
            <a:ext cx="12026537" cy="6183244"/>
          </a:xfrm>
          <a:prstGeom prst="rect">
            <a:avLst/>
          </a:prstGeom>
          <a:noFill/>
          <a:ln>
            <a:noFill/>
          </a:ln>
        </p:spPr>
        <p:txBody>
          <a:bodyPr spcFirstLastPara="1" wrap="square" lIns="45700" tIns="45700" rIns="45700" bIns="45700" anchor="t" anchorCtr="0">
            <a:normAutofit/>
          </a:bodyPr>
          <a:lstStyle/>
          <a:p>
            <a:pPr marL="349250" lvl="0" indent="-349250" algn="ctr" rtl="0">
              <a:lnSpc>
                <a:spcPct val="100000"/>
              </a:lnSpc>
              <a:spcBef>
                <a:spcPts val="0"/>
              </a:spcBef>
              <a:spcAft>
                <a:spcPts val="0"/>
              </a:spcAft>
              <a:buSzPts val="4840"/>
              <a:buFont typeface="Calibri"/>
              <a:buNone/>
            </a:pPr>
            <a:r>
              <a:rPr lang="en-US" sz="4400" b="1" i="1" dirty="0" err="1">
                <a:solidFill>
                  <a:srgbClr val="18579B"/>
                </a:solidFill>
                <a:latin typeface="Calibri"/>
                <a:ea typeface="Calibri"/>
                <a:cs typeface="Calibri"/>
                <a:sym typeface="Calibri"/>
              </a:rPr>
              <a:t>Registro</a:t>
            </a:r>
            <a:r>
              <a:rPr lang="en-US" sz="4400" b="1" i="1" dirty="0">
                <a:solidFill>
                  <a:srgbClr val="18579B"/>
                </a:solidFill>
                <a:latin typeface="Calibri"/>
                <a:ea typeface="Calibri"/>
                <a:cs typeface="Calibri"/>
                <a:sym typeface="Calibri"/>
              </a:rPr>
              <a:t> de un Partido </a:t>
            </a:r>
            <a:r>
              <a:rPr lang="en-US" sz="4400" b="1" i="1" dirty="0" err="1">
                <a:solidFill>
                  <a:srgbClr val="18579B"/>
                </a:solidFill>
                <a:latin typeface="Calibri"/>
                <a:ea typeface="Calibri"/>
                <a:cs typeface="Calibri"/>
                <a:sym typeface="Calibri"/>
              </a:rPr>
              <a:t>Perdido</a:t>
            </a:r>
            <a:r>
              <a:rPr lang="en-US" sz="4400" b="1" i="1" dirty="0">
                <a:solidFill>
                  <a:srgbClr val="18579B"/>
                </a:solidFill>
                <a:latin typeface="Calibri"/>
                <a:ea typeface="Calibri"/>
                <a:cs typeface="Calibri"/>
                <a:sym typeface="Calibri"/>
              </a:rPr>
              <a:t> (Match Forfeit)</a:t>
            </a:r>
            <a:endParaRPr sz="3200" dirty="0">
              <a:solidFill>
                <a:srgbClr val="18579B"/>
              </a:solidFill>
              <a:latin typeface="Calibri"/>
              <a:ea typeface="Calibri"/>
              <a:cs typeface="Calibri"/>
              <a:sym typeface="Calibri"/>
            </a:endParaRPr>
          </a:p>
        </p:txBody>
      </p:sp>
      <p:pic>
        <p:nvPicPr>
          <p:cNvPr id="1821" name="Google Shape;1821;p237"/>
          <p:cNvPicPr preferRelativeResize="0"/>
          <p:nvPr/>
        </p:nvPicPr>
        <p:blipFill rotWithShape="1">
          <a:blip r:embed="rId3">
            <a:alphaModFix/>
          </a:blip>
          <a:srcRect/>
          <a:stretch/>
        </p:blipFill>
        <p:spPr>
          <a:xfrm>
            <a:off x="1624571" y="829853"/>
            <a:ext cx="8942857" cy="5790476"/>
          </a:xfrm>
          <a:prstGeom prst="rect">
            <a:avLst/>
          </a:prstGeom>
          <a:noFill/>
          <a:ln>
            <a:noFill/>
          </a:ln>
        </p:spPr>
      </p:pic>
      <p:sp>
        <p:nvSpPr>
          <p:cNvPr id="1822" name="Google Shape;1822;p237"/>
          <p:cNvSpPr txBox="1">
            <a:spLocks noGrp="1"/>
          </p:cNvSpPr>
          <p:nvPr>
            <p:ph type="sldNum" idx="12"/>
          </p:nvPr>
        </p:nvSpPr>
        <p:spPr>
          <a:xfrm>
            <a:off x="11238654" y="6135087"/>
            <a:ext cx="787881"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215</a:t>
            </a:fld>
            <a:endParaRPr dirty="0"/>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5143045-91A3-8895-F043-0E1B47C9E15B}"/>
              </a:ext>
            </a:extLst>
          </p:cNvPr>
          <p:cNvSpPr>
            <a:spLocks noGrp="1"/>
          </p:cNvSpPr>
          <p:nvPr>
            <p:ph type="sldNum" idx="12"/>
          </p:nvPr>
        </p:nvSpPr>
        <p:spPr>
          <a:xfrm>
            <a:off x="11238654" y="6139461"/>
            <a:ext cx="800945" cy="637541"/>
          </a:xfrm>
        </p:spPr>
        <p:txBody>
          <a:bodyPr/>
          <a:lstStyle/>
          <a:p>
            <a:pPr marL="0" lvl="0" indent="0" algn="r" rtl="0">
              <a:spcBef>
                <a:spcPts val="0"/>
              </a:spcBef>
              <a:spcAft>
                <a:spcPts val="0"/>
              </a:spcAft>
              <a:buNone/>
            </a:pPr>
            <a:fld id="{00000000-1234-1234-1234-123412341234}" type="slidenum">
              <a:rPr lang="en-US" smtClean="0"/>
              <a:t>216</a:t>
            </a:fld>
            <a:endParaRPr lang="en-US" dirty="0"/>
          </a:p>
        </p:txBody>
      </p:sp>
      <p:graphicFrame>
        <p:nvGraphicFramePr>
          <p:cNvPr id="7" name="Tabla 7">
            <a:extLst>
              <a:ext uri="{FF2B5EF4-FFF2-40B4-BE49-F238E27FC236}">
                <a16:creationId xmlns:a16="http://schemas.microsoft.com/office/drawing/2014/main" id="{E755A121-A608-C372-C4A9-C177F92E03E2}"/>
              </a:ext>
            </a:extLst>
          </p:cNvPr>
          <p:cNvGraphicFramePr>
            <a:graphicFrameLocks noGrp="1"/>
          </p:cNvGraphicFramePr>
          <p:nvPr>
            <p:extLst>
              <p:ext uri="{D42A27DB-BD31-4B8C-83A1-F6EECF244321}">
                <p14:modId xmlns:p14="http://schemas.microsoft.com/office/powerpoint/2010/main" val="1992668392"/>
              </p:ext>
            </p:extLst>
          </p:nvPr>
        </p:nvGraphicFramePr>
        <p:xfrm>
          <a:off x="132080" y="80998"/>
          <a:ext cx="11514244" cy="4492879"/>
        </p:xfrm>
        <a:graphic>
          <a:graphicData uri="http://schemas.openxmlformats.org/drawingml/2006/table">
            <a:tbl>
              <a:tblPr firstRow="1" bandRow="1">
                <a:tableStyleId>{5C22544A-7EE6-4342-B048-85BDC9FD1C3A}</a:tableStyleId>
              </a:tblPr>
              <a:tblGrid>
                <a:gridCol w="1595120">
                  <a:extLst>
                    <a:ext uri="{9D8B030D-6E8A-4147-A177-3AD203B41FA5}">
                      <a16:colId xmlns:a16="http://schemas.microsoft.com/office/drawing/2014/main" val="2310757728"/>
                    </a:ext>
                  </a:extLst>
                </a:gridCol>
                <a:gridCol w="4653280">
                  <a:extLst>
                    <a:ext uri="{9D8B030D-6E8A-4147-A177-3AD203B41FA5}">
                      <a16:colId xmlns:a16="http://schemas.microsoft.com/office/drawing/2014/main" val="3016768385"/>
                    </a:ext>
                  </a:extLst>
                </a:gridCol>
                <a:gridCol w="5265844">
                  <a:extLst>
                    <a:ext uri="{9D8B030D-6E8A-4147-A177-3AD203B41FA5}">
                      <a16:colId xmlns:a16="http://schemas.microsoft.com/office/drawing/2014/main" val="493262022"/>
                    </a:ext>
                  </a:extLst>
                </a:gridCol>
              </a:tblGrid>
              <a:tr h="386645">
                <a:tc gridSpan="3">
                  <a:txBody>
                    <a:bodyPr/>
                    <a:lstStyle/>
                    <a:p>
                      <a:pPr algn="ctr"/>
                      <a:r>
                        <a:rPr lang="es-ES" sz="3200" b="1" i="1" dirty="0">
                          <a:solidFill>
                            <a:schemeClr val="tx1"/>
                          </a:solidFill>
                        </a:rPr>
                        <a:t>COMPORTAMIENTO DEL JUGADOR Y REMEDIOS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hMerge="1">
                  <a:txBody>
                    <a:bodyPr/>
                    <a:lstStyle/>
                    <a:p>
                      <a:endParaRPr lang="es-E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hMerge="1">
                  <a:txBody>
                    <a:bodyPr/>
                    <a:lstStyle/>
                    <a:p>
                      <a:endParaRPr lang="es-E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457693162"/>
                  </a:ext>
                </a:extLst>
              </a:tr>
              <a:tr h="324209">
                <a:tc>
                  <a:txBody>
                    <a:bodyPr/>
                    <a:lstStyle/>
                    <a:p>
                      <a:pPr algn="ctr"/>
                      <a:r>
                        <a:rPr lang="es-ES" sz="2400" b="1" baseline="0" dirty="0">
                          <a:solidFill>
                            <a:schemeClr val="tx1"/>
                          </a:solidFill>
                        </a:rPr>
                        <a:t>NIVEL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2400" b="1" baseline="0" dirty="0">
                          <a:solidFill>
                            <a:schemeClr val="tx1"/>
                          </a:solidFill>
                        </a:rPr>
                        <a:t>CASTIGO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2400" b="1" baseline="0" dirty="0">
                          <a:solidFill>
                            <a:schemeClr val="tx1"/>
                          </a:solidFill>
                        </a:rPr>
                        <a:t>EMITIDO POR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121169787"/>
                  </a:ext>
                </a:extLst>
              </a:tr>
              <a:tr h="32420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2400"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2400" baseline="0" dirty="0">
                          <a:solidFill>
                            <a:schemeClr val="tx1"/>
                          </a:solidFill>
                        </a:rPr>
                        <a:t>Advertencia Verbal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2400" baseline="0" dirty="0">
                          <a:solidFill>
                            <a:schemeClr val="tx1"/>
                          </a:solidFill>
                        </a:rPr>
                        <a:t>Juez de Pista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629997807"/>
                  </a:ext>
                </a:extLst>
              </a:tr>
              <a:tr h="487962">
                <a:tc>
                  <a:txBody>
                    <a:bodyPr/>
                    <a:lstStyle/>
                    <a:p>
                      <a:pPr algn="ctr"/>
                      <a:r>
                        <a:rPr lang="es-ES" sz="2400" baseline="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2400" baseline="0" dirty="0">
                          <a:solidFill>
                            <a:schemeClr val="tx1"/>
                          </a:solidFill>
                        </a:rPr>
                        <a:t>Advertencia Técnica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2400" baseline="0" dirty="0">
                          <a:solidFill>
                            <a:schemeClr val="tx1"/>
                          </a:solidFill>
                        </a:rPr>
                        <a:t>Juez de Pista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511999102"/>
                  </a:ext>
                </a:extLst>
              </a:tr>
              <a:tr h="459077">
                <a:tc>
                  <a:txBody>
                    <a:bodyPr/>
                    <a:lstStyle/>
                    <a:p>
                      <a:pPr algn="ctr"/>
                      <a:r>
                        <a:rPr lang="es-ES" sz="2400" baseline="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2400" baseline="0" dirty="0">
                          <a:solidFill>
                            <a:schemeClr val="tx1"/>
                          </a:solidFill>
                        </a:rPr>
                        <a:t>Falta Técnica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2400" baseline="0" dirty="0">
                          <a:solidFill>
                            <a:schemeClr val="tx1"/>
                          </a:solidFill>
                        </a:rPr>
                        <a:t>Juez de Pista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230395743"/>
                  </a:ext>
                </a:extLst>
              </a:tr>
              <a:tr h="528320">
                <a:tc>
                  <a:txBody>
                    <a:bodyPr/>
                    <a:lstStyle/>
                    <a:p>
                      <a:pPr algn="ctr"/>
                      <a:r>
                        <a:rPr lang="es-ES" sz="2400" baseline="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2400" baseline="0" dirty="0">
                          <a:solidFill>
                            <a:schemeClr val="tx1"/>
                          </a:solidFill>
                        </a:rPr>
                        <a:t>Pérdida de Juego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2400" baseline="0" dirty="0">
                          <a:solidFill>
                            <a:schemeClr val="tx1"/>
                          </a:solidFill>
                        </a:rPr>
                        <a:t>Juez de Pista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291657750"/>
                  </a:ext>
                </a:extLst>
              </a:tr>
              <a:tr h="477520">
                <a:tc>
                  <a:txBody>
                    <a:bodyPr/>
                    <a:lstStyle/>
                    <a:p>
                      <a:pPr algn="ctr"/>
                      <a:r>
                        <a:rPr lang="es-ES" sz="2400" baseline="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2400" baseline="0" dirty="0">
                          <a:solidFill>
                            <a:schemeClr val="tx1"/>
                          </a:solidFill>
                        </a:rPr>
                        <a:t>Pérdida de Partido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2400" baseline="0" dirty="0">
                          <a:solidFill>
                            <a:schemeClr val="tx1"/>
                          </a:solidFill>
                        </a:rPr>
                        <a:t>Juez de Pista o </a:t>
                      </a:r>
                      <a:r>
                        <a:rPr lang="es-ES" sz="2400" baseline="0">
                          <a:solidFill>
                            <a:schemeClr val="tx1"/>
                          </a:solidFill>
                        </a:rPr>
                        <a:t>Juez Árbitro</a:t>
                      </a:r>
                      <a:endParaRPr lang="es-ES" sz="2400"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711851439"/>
                  </a:ext>
                </a:extLst>
              </a:tr>
              <a:tr h="528320">
                <a:tc>
                  <a:txBody>
                    <a:bodyPr/>
                    <a:lstStyle/>
                    <a:p>
                      <a:pPr algn="ctr"/>
                      <a:r>
                        <a:rPr lang="es-ES" sz="2400" baseline="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2400" baseline="0" dirty="0">
                          <a:solidFill>
                            <a:schemeClr val="tx1"/>
                          </a:solidFill>
                        </a:rPr>
                        <a:t>Eliminación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2400" baseline="0" dirty="0">
                          <a:solidFill>
                            <a:schemeClr val="tx1"/>
                          </a:solidFill>
                        </a:rPr>
                        <a:t>Solo el </a:t>
                      </a:r>
                      <a:r>
                        <a:rPr lang="es-ES" sz="2400" baseline="0">
                          <a:solidFill>
                            <a:schemeClr val="tx1"/>
                          </a:solidFill>
                        </a:rPr>
                        <a:t>Juez Árbitro</a:t>
                      </a:r>
                      <a:endParaRPr lang="es-ES" sz="2400"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813300606"/>
                  </a:ext>
                </a:extLst>
              </a:tr>
              <a:tr h="518160">
                <a:tc>
                  <a:txBody>
                    <a:bodyPr/>
                    <a:lstStyle/>
                    <a:p>
                      <a:pPr algn="ctr"/>
                      <a:r>
                        <a:rPr lang="es-ES" sz="2400" baseline="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2400" baseline="0" dirty="0">
                          <a:solidFill>
                            <a:schemeClr val="tx1"/>
                          </a:solidFill>
                        </a:rPr>
                        <a:t>Expulsión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2400" baseline="0" dirty="0">
                          <a:solidFill>
                            <a:schemeClr val="tx1"/>
                          </a:solidFill>
                        </a:rPr>
                        <a:t>Solo el </a:t>
                      </a:r>
                      <a:r>
                        <a:rPr lang="es-ES" sz="2400" baseline="0">
                          <a:solidFill>
                            <a:schemeClr val="tx1"/>
                          </a:solidFill>
                        </a:rPr>
                        <a:t>Juez Árbitro</a:t>
                      </a:r>
                      <a:endParaRPr lang="es-ES" sz="2400"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662144999"/>
                  </a:ext>
                </a:extLst>
              </a:tr>
            </a:tbl>
          </a:graphicData>
        </a:graphic>
      </p:graphicFrame>
      <p:sp>
        <p:nvSpPr>
          <p:cNvPr id="10" name="Google Shape;1655;p213">
            <a:extLst>
              <a:ext uri="{FF2B5EF4-FFF2-40B4-BE49-F238E27FC236}">
                <a16:creationId xmlns:a16="http://schemas.microsoft.com/office/drawing/2014/main" id="{87BC02A2-C717-FB65-48BA-C7E6ED6B9354}"/>
              </a:ext>
            </a:extLst>
          </p:cNvPr>
          <p:cNvSpPr txBox="1"/>
          <p:nvPr/>
        </p:nvSpPr>
        <p:spPr>
          <a:xfrm>
            <a:off x="152401" y="5074233"/>
            <a:ext cx="10923665" cy="1569620"/>
          </a:xfrm>
          <a:prstGeom prst="rect">
            <a:avLst/>
          </a:prstGeom>
          <a:noFill/>
          <a:ln>
            <a:noFill/>
          </a:ln>
        </p:spPr>
        <p:txBody>
          <a:bodyPr spcFirstLastPara="1" wrap="square" lIns="91425" tIns="45700" rIns="91425" bIns="45700" anchor="t" anchorCtr="0">
            <a:spAutoFit/>
          </a:bodyPr>
          <a:lstStyle/>
          <a:p>
            <a:pPr lvl="0" algn="ctr">
              <a:buClr>
                <a:srgbClr val="FF0000"/>
              </a:buClr>
              <a:buSzPts val="2800"/>
            </a:pPr>
            <a:r>
              <a:rPr lang="es-ES" sz="3200" i="1" dirty="0">
                <a:solidFill>
                  <a:srgbClr val="FF0000"/>
                </a:solidFill>
                <a:latin typeface="Calibri"/>
                <a:ea typeface="Calibri"/>
                <a:cs typeface="Calibri"/>
                <a:sym typeface="Calibri"/>
              </a:rPr>
              <a:t>Las advertencias y faltas pueden ser señaladas desde el momento en que los jugadores llegan a la pista hasta la finalización del partido.</a:t>
            </a:r>
            <a:endParaRPr sz="3200" dirty="0"/>
          </a:p>
        </p:txBody>
      </p:sp>
    </p:spTree>
    <p:extLst>
      <p:ext uri="{BB962C8B-B14F-4D97-AF65-F5344CB8AC3E}">
        <p14:creationId xmlns:p14="http://schemas.microsoft.com/office/powerpoint/2010/main" val="163099009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1660"/>
        <p:cNvGrpSpPr/>
        <p:nvPr/>
      </p:nvGrpSpPr>
      <p:grpSpPr>
        <a:xfrm>
          <a:off x="0" y="0"/>
          <a:ext cx="0" cy="0"/>
          <a:chOff x="0" y="0"/>
          <a:chExt cx="0" cy="0"/>
        </a:xfrm>
      </p:grpSpPr>
      <p:sp>
        <p:nvSpPr>
          <p:cNvPr id="1661" name="Google Shape;1661;p214"/>
          <p:cNvSpPr txBox="1"/>
          <p:nvPr/>
        </p:nvSpPr>
        <p:spPr>
          <a:xfrm>
            <a:off x="1569719" y="50237"/>
            <a:ext cx="8283438" cy="707886"/>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000"/>
              <a:buFont typeface="Source Sans Pro"/>
              <a:buNone/>
            </a:pPr>
            <a:endParaRPr sz="4000" b="0" i="0" u="none" strike="noStrike" cap="none">
              <a:solidFill>
                <a:srgbClr val="18579B"/>
              </a:solidFill>
              <a:latin typeface="Source Sans Pro"/>
              <a:ea typeface="Source Sans Pro"/>
              <a:cs typeface="Source Sans Pro"/>
              <a:sym typeface="Source Sans Pro"/>
            </a:endParaRPr>
          </a:p>
        </p:txBody>
      </p:sp>
      <p:sp>
        <p:nvSpPr>
          <p:cNvPr id="1662" name="Google Shape;1662;p214"/>
          <p:cNvSpPr txBox="1"/>
          <p:nvPr/>
        </p:nvSpPr>
        <p:spPr>
          <a:xfrm>
            <a:off x="1483061" y="965775"/>
            <a:ext cx="8876715" cy="5225773"/>
          </a:xfrm>
          <a:prstGeom prst="rect">
            <a:avLst/>
          </a:prstGeom>
          <a:noFill/>
          <a:ln>
            <a:noFill/>
          </a:ln>
        </p:spPr>
        <p:txBody>
          <a:bodyPr spcFirstLastPara="1" wrap="square" lIns="45700" tIns="45700" rIns="45700" bIns="45700" anchor="t" anchorCtr="0">
            <a:spAutoFit/>
          </a:bodyPr>
          <a:lstStyle/>
          <a:p>
            <a:pPr marL="0" marR="0" lvl="2" indent="91440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663" name="Google Shape;1663;p214"/>
          <p:cNvSpPr txBox="1"/>
          <p:nvPr/>
        </p:nvSpPr>
        <p:spPr>
          <a:xfrm>
            <a:off x="702383" y="-176181"/>
            <a:ext cx="11181099"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8579B"/>
              </a:buClr>
              <a:buSzPts val="4000"/>
              <a:buFont typeface="Calibri"/>
              <a:buNone/>
            </a:pPr>
            <a:r>
              <a:rPr lang="en-US" sz="3600" b="1" i="1" u="none" strike="noStrike" cap="none" dirty="0" err="1">
                <a:solidFill>
                  <a:srgbClr val="18579B"/>
                </a:solidFill>
                <a:latin typeface="Calibri"/>
                <a:ea typeface="Calibri"/>
                <a:cs typeface="Calibri"/>
                <a:sym typeface="Calibri"/>
              </a:rPr>
              <a:t>Progresión</a:t>
            </a:r>
            <a:r>
              <a:rPr lang="en-US" sz="3600" b="1" i="1" u="none" strike="noStrike" cap="none" dirty="0">
                <a:solidFill>
                  <a:srgbClr val="18579B"/>
                </a:solidFill>
                <a:latin typeface="Calibri"/>
                <a:ea typeface="Calibri"/>
                <a:cs typeface="Calibri"/>
                <a:sym typeface="Calibri"/>
              </a:rPr>
              <a:t> de </a:t>
            </a:r>
            <a:r>
              <a:rPr lang="en-US" sz="3600" b="1" i="1" u="none" strike="noStrike" cap="none" dirty="0" err="1">
                <a:solidFill>
                  <a:srgbClr val="18579B"/>
                </a:solidFill>
                <a:latin typeface="Calibri"/>
                <a:ea typeface="Calibri"/>
                <a:cs typeface="Calibri"/>
                <a:sym typeface="Calibri"/>
              </a:rPr>
              <a:t>Acciones</a:t>
            </a:r>
            <a:r>
              <a:rPr lang="en-US" sz="3600" b="1" i="1" u="none" strike="noStrike" cap="none" dirty="0">
                <a:solidFill>
                  <a:srgbClr val="18579B"/>
                </a:solidFill>
                <a:latin typeface="Calibri"/>
                <a:ea typeface="Calibri"/>
                <a:cs typeface="Calibri"/>
                <a:sym typeface="Calibri"/>
              </a:rPr>
              <a:t> </a:t>
            </a:r>
            <a:r>
              <a:rPr lang="en-US" sz="3600" b="1" i="1" u="none" strike="noStrike" cap="none" dirty="0" err="1">
                <a:solidFill>
                  <a:srgbClr val="18579B"/>
                </a:solidFill>
                <a:latin typeface="Calibri"/>
                <a:ea typeface="Calibri"/>
                <a:cs typeface="Calibri"/>
                <a:sym typeface="Calibri"/>
              </a:rPr>
              <a:t>Disciplinarias</a:t>
            </a:r>
            <a:r>
              <a:rPr lang="en-US" sz="3600" b="1" i="1" u="none" strike="noStrike" cap="none" dirty="0">
                <a:solidFill>
                  <a:srgbClr val="18579B"/>
                </a:solidFill>
                <a:latin typeface="Calibri"/>
                <a:ea typeface="Calibri"/>
                <a:cs typeface="Calibri"/>
                <a:sym typeface="Calibri"/>
              </a:rPr>
              <a:t>– </a:t>
            </a:r>
            <a:r>
              <a:rPr lang="en-US" sz="3600" b="1" i="1" u="none" strike="noStrike" cap="none" dirty="0" err="1">
                <a:solidFill>
                  <a:srgbClr val="18579B"/>
                </a:solidFill>
                <a:latin typeface="Calibri"/>
                <a:ea typeface="Calibri"/>
                <a:cs typeface="Calibri"/>
                <a:sym typeface="Calibri"/>
              </a:rPr>
              <a:t>Apéndice</a:t>
            </a:r>
            <a:r>
              <a:rPr lang="en-US" sz="3600" b="1" i="1" u="none" strike="noStrike" cap="none" dirty="0">
                <a:solidFill>
                  <a:srgbClr val="18579B"/>
                </a:solidFill>
                <a:latin typeface="Calibri"/>
                <a:ea typeface="Calibri"/>
                <a:cs typeface="Calibri"/>
                <a:sym typeface="Calibri"/>
              </a:rPr>
              <a:t> B</a:t>
            </a:r>
            <a:endParaRPr sz="3600" dirty="0"/>
          </a:p>
        </p:txBody>
      </p:sp>
      <p:graphicFrame>
        <p:nvGraphicFramePr>
          <p:cNvPr id="2" name="Tabla 2">
            <a:extLst>
              <a:ext uri="{FF2B5EF4-FFF2-40B4-BE49-F238E27FC236}">
                <a16:creationId xmlns:a16="http://schemas.microsoft.com/office/drawing/2014/main" id="{66297F80-6E66-09E0-8EBE-CEA0D915A5EF}"/>
              </a:ext>
            </a:extLst>
          </p:cNvPr>
          <p:cNvGraphicFramePr>
            <a:graphicFrameLocks noGrp="1"/>
          </p:cNvGraphicFramePr>
          <p:nvPr>
            <p:extLst>
              <p:ext uri="{D42A27DB-BD31-4B8C-83A1-F6EECF244321}">
                <p14:modId xmlns:p14="http://schemas.microsoft.com/office/powerpoint/2010/main" val="474762483"/>
              </p:ext>
            </p:extLst>
          </p:nvPr>
        </p:nvGraphicFramePr>
        <p:xfrm>
          <a:off x="-1" y="495510"/>
          <a:ext cx="12110720" cy="6435463"/>
        </p:xfrm>
        <a:graphic>
          <a:graphicData uri="http://schemas.openxmlformats.org/drawingml/2006/table">
            <a:tbl>
              <a:tblPr firstRow="1" bandRow="1">
                <a:tableStyleId>{5C22544A-7EE6-4342-B048-85BDC9FD1C3A}</a:tableStyleId>
              </a:tblPr>
              <a:tblGrid>
                <a:gridCol w="1544320">
                  <a:extLst>
                    <a:ext uri="{9D8B030D-6E8A-4147-A177-3AD203B41FA5}">
                      <a16:colId xmlns:a16="http://schemas.microsoft.com/office/drawing/2014/main" val="1765171269"/>
                    </a:ext>
                  </a:extLst>
                </a:gridCol>
                <a:gridCol w="1972709">
                  <a:extLst>
                    <a:ext uri="{9D8B030D-6E8A-4147-A177-3AD203B41FA5}">
                      <a16:colId xmlns:a16="http://schemas.microsoft.com/office/drawing/2014/main" val="3240405716"/>
                    </a:ext>
                  </a:extLst>
                </a:gridCol>
                <a:gridCol w="2009730">
                  <a:extLst>
                    <a:ext uri="{9D8B030D-6E8A-4147-A177-3AD203B41FA5}">
                      <a16:colId xmlns:a16="http://schemas.microsoft.com/office/drawing/2014/main" val="3915512360"/>
                    </a:ext>
                  </a:extLst>
                </a:gridCol>
                <a:gridCol w="1534442">
                  <a:extLst>
                    <a:ext uri="{9D8B030D-6E8A-4147-A177-3AD203B41FA5}">
                      <a16:colId xmlns:a16="http://schemas.microsoft.com/office/drawing/2014/main" val="2373524574"/>
                    </a:ext>
                  </a:extLst>
                </a:gridCol>
                <a:gridCol w="2633133">
                  <a:extLst>
                    <a:ext uri="{9D8B030D-6E8A-4147-A177-3AD203B41FA5}">
                      <a16:colId xmlns:a16="http://schemas.microsoft.com/office/drawing/2014/main" val="3169563820"/>
                    </a:ext>
                  </a:extLst>
                </a:gridCol>
                <a:gridCol w="2416386">
                  <a:extLst>
                    <a:ext uri="{9D8B030D-6E8A-4147-A177-3AD203B41FA5}">
                      <a16:colId xmlns:a16="http://schemas.microsoft.com/office/drawing/2014/main" val="542005749"/>
                    </a:ext>
                  </a:extLst>
                </a:gridCol>
              </a:tblGrid>
              <a:tr h="1284017">
                <a:tc>
                  <a:txBody>
                    <a:bodyPr/>
                    <a:lstStyle/>
                    <a:p>
                      <a:pPr algn="ctr"/>
                      <a:r>
                        <a:rPr lang="es-ES" sz="1600" dirty="0">
                          <a:solidFill>
                            <a:schemeClr val="tx1"/>
                          </a:solidFill>
                        </a:rPr>
                        <a:t>ACCIÓN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600" dirty="0">
                          <a:solidFill>
                            <a:schemeClr val="tx1"/>
                          </a:solidFill>
                        </a:rPr>
                        <a:t>ADVERTENCIA VERBAL O TÉCNICA</a:t>
                      </a:r>
                    </a:p>
                    <a:p>
                      <a:pPr algn="ctr"/>
                      <a:r>
                        <a:rPr lang="es-ES" sz="1600" dirty="0">
                          <a:solidFill>
                            <a:schemeClr val="tx1"/>
                          </a:solidFill>
                        </a:rPr>
                        <a:t>(AV) o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600" dirty="0">
                          <a:solidFill>
                            <a:schemeClr val="tx1"/>
                          </a:solidFill>
                        </a:rPr>
                        <a:t>FALTA TÉCNICA (FT)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600" dirty="0">
                          <a:solidFill>
                            <a:schemeClr val="tx1"/>
                          </a:solidFill>
                        </a:rPr>
                        <a:t>PÉRDIDA DE JUEGO</a:t>
                      </a:r>
                    </a:p>
                    <a:p>
                      <a:pPr algn="ctr"/>
                      <a:r>
                        <a:rPr lang="es-ES" sz="1600" dirty="0">
                          <a:solidFill>
                            <a:schemeClr val="tx1"/>
                          </a:solidFill>
                        </a:rPr>
                        <a:t>(PJ)</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600" dirty="0">
                          <a:solidFill>
                            <a:schemeClr val="tx1"/>
                          </a:solidFill>
                        </a:rPr>
                        <a:t>PÉRDIDA DE PARTIDO </a:t>
                      </a:r>
                    </a:p>
                    <a:p>
                      <a:pPr algn="ctr"/>
                      <a:r>
                        <a:rPr lang="es-ES" sz="1600" dirty="0">
                          <a:solidFill>
                            <a:schemeClr val="tx1"/>
                          </a:solidFill>
                        </a:rPr>
                        <a:t>(PP)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600" dirty="0">
                          <a:solidFill>
                            <a:schemeClr val="tx1"/>
                          </a:solidFill>
                        </a:rPr>
                        <a:t>ELIMINACIÓN DE LA COMPETICIÓN O EXPULSIÓN DEL RECINTO</a:t>
                      </a:r>
                    </a:p>
                    <a:p>
                      <a:pPr algn="ctr"/>
                      <a:r>
                        <a:rPr lang="es-ES" sz="1600" dirty="0">
                          <a:solidFill>
                            <a:schemeClr val="tx1"/>
                          </a:solidFill>
                        </a:rPr>
                        <a:t>(A discreción del JA)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611096161"/>
                  </a:ext>
                </a:extLst>
              </a:tr>
              <a:tr h="369943">
                <a:tc>
                  <a:txBody>
                    <a:bodyPr/>
                    <a:lstStyle/>
                    <a:p>
                      <a:pPr algn="ctr"/>
                      <a:endParaRPr lang="es-ES" sz="16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600" dirty="0">
                          <a:solidFill>
                            <a:schemeClr val="tx1"/>
                          </a:solidFill>
                        </a:rPr>
                        <a:t>Regla 13.G.1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600" dirty="0">
                          <a:solidFill>
                            <a:schemeClr val="tx1"/>
                          </a:solidFill>
                        </a:rPr>
                        <a:t>Regla 13.G.2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600" dirty="0">
                          <a:solidFill>
                            <a:schemeClr val="tx1"/>
                          </a:solidFill>
                        </a:rPr>
                        <a:t>Regla 13.H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600" dirty="0">
                          <a:solidFill>
                            <a:schemeClr val="tx1"/>
                          </a:solidFill>
                        </a:rPr>
                        <a:t>Regla 13.I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600" dirty="0">
                          <a:solidFill>
                            <a:schemeClr val="tx1"/>
                          </a:solidFill>
                        </a:rPr>
                        <a:t>Regla 13.M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570838241"/>
                  </a:ext>
                </a:extLst>
              </a:tr>
              <a:tr h="1045130">
                <a:tc>
                  <a:txBody>
                    <a:bodyPr/>
                    <a:lstStyle/>
                    <a:p>
                      <a:r>
                        <a:rPr lang="es-ES" sz="1600" dirty="0">
                          <a:solidFill>
                            <a:schemeClr val="tx1"/>
                          </a:solidFill>
                        </a:rPr>
                        <a:t>LENGUAJE OBJETABLE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600" dirty="0">
                          <a:solidFill>
                            <a:schemeClr val="tx1"/>
                          </a:solidFill>
                        </a:rPr>
                        <a:t>Lenguaje objetable dirigido a otra persona</a:t>
                      </a:r>
                    </a:p>
                    <a:p>
                      <a:r>
                        <a:rPr lang="es-ES" sz="1600" dirty="0">
                          <a:solidFill>
                            <a:schemeClr val="tx1"/>
                          </a:solidFill>
                        </a:rPr>
                        <a:t>(AV o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600" dirty="0">
                          <a:solidFill>
                            <a:schemeClr val="tx1"/>
                          </a:solidFill>
                        </a:rPr>
                        <a:t>Lenguaje objetable extremo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s-E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s-ES" sz="16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600" dirty="0">
                          <a:solidFill>
                            <a:schemeClr val="tx1"/>
                          </a:solidFill>
                        </a:rPr>
                        <a:t>Calumnias de carácter étnico, racial, religioso, sexista u homófobo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675295689"/>
                  </a:ext>
                </a:extLst>
              </a:tr>
              <a:tr h="567356">
                <a:tc>
                  <a:txBody>
                    <a:bodyPr/>
                    <a:lstStyle/>
                    <a:p>
                      <a:r>
                        <a:rPr lang="es-ES" sz="1600" dirty="0">
                          <a:solidFill>
                            <a:schemeClr val="tx1"/>
                          </a:solidFill>
                        </a:rPr>
                        <a:t>BLASFEMIAS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600" dirty="0">
                          <a:solidFill>
                            <a:schemeClr val="tx1"/>
                          </a:solidFill>
                        </a:rPr>
                        <a:t>Blasfemia (Oral o Visual) (AV o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600" dirty="0">
                          <a:solidFill>
                            <a:schemeClr val="tx1"/>
                          </a:solidFill>
                        </a:rPr>
                        <a:t>Blasfemia Extrema (Oral o Visual)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s-ES" sz="16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s-ES" sz="16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s-E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424549307"/>
                  </a:ext>
                </a:extLst>
              </a:tr>
              <a:tr h="1522903">
                <a:tc>
                  <a:txBody>
                    <a:bodyPr/>
                    <a:lstStyle/>
                    <a:p>
                      <a:r>
                        <a:rPr lang="es-ES" sz="1600" dirty="0">
                          <a:solidFill>
                            <a:schemeClr val="tx1"/>
                          </a:solidFill>
                        </a:rPr>
                        <a:t>PELOTA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600" dirty="0">
                          <a:solidFill>
                            <a:schemeClr val="tx1"/>
                          </a:solidFill>
                        </a:rPr>
                        <a:t>Dañar o golpear agresivamente una bola muerta- Sin daños</a:t>
                      </a:r>
                    </a:p>
                    <a:p>
                      <a:r>
                        <a:rPr lang="es-ES" sz="1600" dirty="0">
                          <a:solidFill>
                            <a:schemeClr val="tx1"/>
                          </a:solidFill>
                        </a:rPr>
                        <a:t>(AV o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600" dirty="0">
                          <a:solidFill>
                            <a:schemeClr val="tx1"/>
                          </a:solidFill>
                        </a:rPr>
                        <a:t>Golpear o lanzar una bola muerta con negligencia- Persona golpeada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s-E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600" dirty="0">
                          <a:solidFill>
                            <a:schemeClr val="tx1"/>
                          </a:solidFill>
                        </a:rPr>
                        <a:t>Golpear o lanzar una bola muerta con rabia y frustración- Persona golpeada o daño a la propiedad</a:t>
                      </a:r>
                    </a:p>
                    <a:p>
                      <a:endParaRPr lang="es-E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600" dirty="0">
                          <a:solidFill>
                            <a:schemeClr val="tx1"/>
                          </a:solidFill>
                        </a:rPr>
                        <a:t>Golpear o lanzar una bola muerta- Causando heridas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820393194"/>
                  </a:ext>
                </a:extLst>
              </a:tr>
              <a:tr h="1522903">
                <a:tc>
                  <a:txBody>
                    <a:bodyPr/>
                    <a:lstStyle/>
                    <a:p>
                      <a:r>
                        <a:rPr lang="es-ES" sz="1600" dirty="0">
                          <a:solidFill>
                            <a:schemeClr val="tx1"/>
                          </a:solidFill>
                        </a:rPr>
                        <a:t>PALA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600" dirty="0">
                          <a:solidFill>
                            <a:schemeClr val="tx1"/>
                          </a:solidFill>
                        </a:rPr>
                        <a:t>Lanzar la pala de manera ligeramente antideportiva</a:t>
                      </a:r>
                    </a:p>
                    <a:p>
                      <a:r>
                        <a:rPr lang="es-ES" sz="1600" dirty="0">
                          <a:solidFill>
                            <a:schemeClr val="tx1"/>
                          </a:solidFill>
                        </a:rPr>
                        <a:t>(AV o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600" dirty="0">
                          <a:solidFill>
                            <a:schemeClr val="tx1"/>
                          </a:solidFill>
                        </a:rPr>
                        <a:t>Lanzar la pala de manera agresiva y negligente- Sin golpear a nadie y sin daños a la propiedad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s-E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600" dirty="0">
                          <a:solidFill>
                            <a:schemeClr val="tx1"/>
                          </a:solidFill>
                        </a:rPr>
                        <a:t>Lanzar la pala de manera agresiva y negligente- Persona golpeada o daños a la propiedad.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s-ES" sz="1600" dirty="0">
                        <a:solidFill>
                          <a:schemeClr val="tx1"/>
                        </a:solidFil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600" dirty="0">
                          <a:solidFill>
                            <a:schemeClr val="tx1"/>
                          </a:solidFill>
                        </a:rPr>
                        <a:t>Uso de pala no aprobada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600" dirty="0">
                          <a:solidFill>
                            <a:schemeClr val="tx1"/>
                          </a:solidFill>
                        </a:rPr>
                        <a:t>Lanzar la pala de manera agresiva y negligente- Causando heridas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71751544"/>
                  </a:ext>
                </a:extLst>
              </a:tr>
            </a:tbl>
          </a:graphicData>
        </a:graphic>
      </p:graphicFrame>
      <p:sp>
        <p:nvSpPr>
          <p:cNvPr id="1664" name="Google Shape;1664;p214"/>
          <p:cNvSpPr txBox="1">
            <a:spLocks noGrp="1"/>
          </p:cNvSpPr>
          <p:nvPr>
            <p:ph type="sldNum" idx="12"/>
          </p:nvPr>
        </p:nvSpPr>
        <p:spPr>
          <a:xfrm>
            <a:off x="11238654" y="6135087"/>
            <a:ext cx="87206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217</a:t>
            </a:fld>
            <a:endParaRPr dirty="0"/>
          </a:p>
        </p:txBody>
      </p:sp>
    </p:spTree>
    <p:extLst>
      <p:ext uri="{BB962C8B-B14F-4D97-AF65-F5344CB8AC3E}">
        <p14:creationId xmlns:p14="http://schemas.microsoft.com/office/powerpoint/2010/main" val="63552208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1660"/>
        <p:cNvGrpSpPr/>
        <p:nvPr/>
      </p:nvGrpSpPr>
      <p:grpSpPr>
        <a:xfrm>
          <a:off x="0" y="0"/>
          <a:ext cx="0" cy="0"/>
          <a:chOff x="0" y="0"/>
          <a:chExt cx="0" cy="0"/>
        </a:xfrm>
      </p:grpSpPr>
      <p:sp>
        <p:nvSpPr>
          <p:cNvPr id="1661" name="Google Shape;1661;p214"/>
          <p:cNvSpPr txBox="1"/>
          <p:nvPr/>
        </p:nvSpPr>
        <p:spPr>
          <a:xfrm>
            <a:off x="1569719" y="50237"/>
            <a:ext cx="8283438" cy="707886"/>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000"/>
              <a:buFont typeface="Source Sans Pro"/>
              <a:buNone/>
            </a:pPr>
            <a:endParaRPr sz="4000" b="0" i="0" u="none" strike="noStrike" cap="none">
              <a:solidFill>
                <a:srgbClr val="18579B"/>
              </a:solidFill>
              <a:latin typeface="Source Sans Pro"/>
              <a:ea typeface="Source Sans Pro"/>
              <a:cs typeface="Source Sans Pro"/>
              <a:sym typeface="Source Sans Pro"/>
            </a:endParaRPr>
          </a:p>
        </p:txBody>
      </p:sp>
      <p:sp>
        <p:nvSpPr>
          <p:cNvPr id="1662" name="Google Shape;1662;p214"/>
          <p:cNvSpPr txBox="1"/>
          <p:nvPr/>
        </p:nvSpPr>
        <p:spPr>
          <a:xfrm>
            <a:off x="1483061" y="965775"/>
            <a:ext cx="8876715" cy="5225773"/>
          </a:xfrm>
          <a:prstGeom prst="rect">
            <a:avLst/>
          </a:prstGeom>
          <a:noFill/>
          <a:ln>
            <a:noFill/>
          </a:ln>
        </p:spPr>
        <p:txBody>
          <a:bodyPr spcFirstLastPara="1" wrap="square" lIns="45700" tIns="45700" rIns="45700" bIns="45700" anchor="t" anchorCtr="0">
            <a:spAutoFit/>
          </a:bodyPr>
          <a:lstStyle/>
          <a:p>
            <a:pPr marL="0" marR="0" lvl="2" indent="91440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663" name="Google Shape;1663;p214"/>
          <p:cNvSpPr txBox="1"/>
          <p:nvPr/>
        </p:nvSpPr>
        <p:spPr>
          <a:xfrm>
            <a:off x="702383" y="150145"/>
            <a:ext cx="11181099"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8579B"/>
              </a:buClr>
              <a:buSzPts val="4000"/>
              <a:buFont typeface="Calibri"/>
              <a:buNone/>
            </a:pPr>
            <a:r>
              <a:rPr lang="en-US" sz="3600" b="1" i="1" u="none" strike="noStrike" cap="none" dirty="0" err="1">
                <a:solidFill>
                  <a:srgbClr val="18579B"/>
                </a:solidFill>
                <a:latin typeface="Calibri"/>
                <a:ea typeface="Calibri"/>
                <a:cs typeface="Calibri"/>
                <a:sym typeface="Calibri"/>
              </a:rPr>
              <a:t>Progresión</a:t>
            </a:r>
            <a:r>
              <a:rPr lang="en-US" sz="3600" b="1" i="1" u="none" strike="noStrike" cap="none" dirty="0">
                <a:solidFill>
                  <a:srgbClr val="18579B"/>
                </a:solidFill>
                <a:latin typeface="Calibri"/>
                <a:ea typeface="Calibri"/>
                <a:cs typeface="Calibri"/>
                <a:sym typeface="Calibri"/>
              </a:rPr>
              <a:t> de </a:t>
            </a:r>
            <a:r>
              <a:rPr lang="en-US" sz="3600" b="1" i="1" u="none" strike="noStrike" cap="none" dirty="0" err="1">
                <a:solidFill>
                  <a:srgbClr val="18579B"/>
                </a:solidFill>
                <a:latin typeface="Calibri"/>
                <a:ea typeface="Calibri"/>
                <a:cs typeface="Calibri"/>
                <a:sym typeface="Calibri"/>
              </a:rPr>
              <a:t>Acciones</a:t>
            </a:r>
            <a:r>
              <a:rPr lang="en-US" sz="3600" b="1" i="1" u="none" strike="noStrike" cap="none" dirty="0">
                <a:solidFill>
                  <a:srgbClr val="18579B"/>
                </a:solidFill>
                <a:latin typeface="Calibri"/>
                <a:ea typeface="Calibri"/>
                <a:cs typeface="Calibri"/>
                <a:sym typeface="Calibri"/>
              </a:rPr>
              <a:t> </a:t>
            </a:r>
            <a:r>
              <a:rPr lang="en-US" sz="3600" b="1" i="1" u="none" strike="noStrike" cap="none" dirty="0" err="1">
                <a:solidFill>
                  <a:srgbClr val="18579B"/>
                </a:solidFill>
                <a:latin typeface="Calibri"/>
                <a:ea typeface="Calibri"/>
                <a:cs typeface="Calibri"/>
                <a:sym typeface="Calibri"/>
              </a:rPr>
              <a:t>Disciplinarias</a:t>
            </a:r>
            <a:r>
              <a:rPr lang="en-US" sz="3600" b="1" i="1" u="none" strike="noStrike" cap="none" dirty="0">
                <a:solidFill>
                  <a:srgbClr val="18579B"/>
                </a:solidFill>
                <a:latin typeface="Calibri"/>
                <a:ea typeface="Calibri"/>
                <a:cs typeface="Calibri"/>
                <a:sym typeface="Calibri"/>
              </a:rPr>
              <a:t>– </a:t>
            </a:r>
            <a:r>
              <a:rPr lang="en-US" sz="3600" b="1" i="1" u="none" strike="noStrike" cap="none" dirty="0" err="1">
                <a:solidFill>
                  <a:srgbClr val="18579B"/>
                </a:solidFill>
                <a:latin typeface="Calibri"/>
                <a:ea typeface="Calibri"/>
                <a:cs typeface="Calibri"/>
                <a:sym typeface="Calibri"/>
              </a:rPr>
              <a:t>Apéndice</a:t>
            </a:r>
            <a:r>
              <a:rPr lang="en-US" sz="3600" b="1" i="1" u="none" strike="noStrike" cap="none" dirty="0">
                <a:solidFill>
                  <a:srgbClr val="18579B"/>
                </a:solidFill>
                <a:latin typeface="Calibri"/>
                <a:ea typeface="Calibri"/>
                <a:cs typeface="Calibri"/>
                <a:sym typeface="Calibri"/>
              </a:rPr>
              <a:t> B </a:t>
            </a:r>
            <a:r>
              <a:rPr lang="en-US" sz="2400" b="1" i="1" u="none" strike="noStrike" cap="none" dirty="0">
                <a:solidFill>
                  <a:srgbClr val="18579B"/>
                </a:solidFill>
                <a:latin typeface="Calibri"/>
                <a:ea typeface="Calibri"/>
                <a:cs typeface="Calibri"/>
                <a:sym typeface="Calibri"/>
              </a:rPr>
              <a:t>(</a:t>
            </a:r>
            <a:r>
              <a:rPr lang="en-US" sz="2400" b="1" i="1" u="none" strike="noStrike" cap="none" dirty="0" err="1">
                <a:solidFill>
                  <a:srgbClr val="18579B"/>
                </a:solidFill>
                <a:latin typeface="Calibri"/>
                <a:ea typeface="Calibri"/>
                <a:cs typeface="Calibri"/>
                <a:sym typeface="Calibri"/>
              </a:rPr>
              <a:t>cont</a:t>
            </a:r>
            <a:r>
              <a:rPr lang="en-US" sz="2400" b="1" i="1" u="none" strike="noStrike" cap="none" dirty="0">
                <a:solidFill>
                  <a:srgbClr val="18579B"/>
                </a:solidFill>
                <a:latin typeface="Calibri"/>
                <a:ea typeface="Calibri"/>
                <a:cs typeface="Calibri"/>
                <a:sym typeface="Calibri"/>
              </a:rPr>
              <a:t>)</a:t>
            </a:r>
            <a:endParaRPr sz="2400" dirty="0"/>
          </a:p>
        </p:txBody>
      </p:sp>
      <p:graphicFrame>
        <p:nvGraphicFramePr>
          <p:cNvPr id="2" name="Tabla 2">
            <a:extLst>
              <a:ext uri="{FF2B5EF4-FFF2-40B4-BE49-F238E27FC236}">
                <a16:creationId xmlns:a16="http://schemas.microsoft.com/office/drawing/2014/main" id="{66297F80-6E66-09E0-8EBE-CEA0D915A5EF}"/>
              </a:ext>
            </a:extLst>
          </p:cNvPr>
          <p:cNvGraphicFramePr>
            <a:graphicFrameLocks noGrp="1"/>
          </p:cNvGraphicFramePr>
          <p:nvPr>
            <p:extLst>
              <p:ext uri="{D42A27DB-BD31-4B8C-83A1-F6EECF244321}">
                <p14:modId xmlns:p14="http://schemas.microsoft.com/office/powerpoint/2010/main" val="977157600"/>
              </p:ext>
            </p:extLst>
          </p:nvPr>
        </p:nvGraphicFramePr>
        <p:xfrm>
          <a:off x="40640" y="956732"/>
          <a:ext cx="12110720" cy="5657428"/>
        </p:xfrm>
        <a:graphic>
          <a:graphicData uri="http://schemas.openxmlformats.org/drawingml/2006/table">
            <a:tbl>
              <a:tblPr firstRow="1" bandRow="1">
                <a:tableStyleId>{5C22544A-7EE6-4342-B048-85BDC9FD1C3A}</a:tableStyleId>
              </a:tblPr>
              <a:tblGrid>
                <a:gridCol w="1737360">
                  <a:extLst>
                    <a:ext uri="{9D8B030D-6E8A-4147-A177-3AD203B41FA5}">
                      <a16:colId xmlns:a16="http://schemas.microsoft.com/office/drawing/2014/main" val="1765171269"/>
                    </a:ext>
                  </a:extLst>
                </a:gridCol>
                <a:gridCol w="2040467">
                  <a:extLst>
                    <a:ext uri="{9D8B030D-6E8A-4147-A177-3AD203B41FA5}">
                      <a16:colId xmlns:a16="http://schemas.microsoft.com/office/drawing/2014/main" val="3240405716"/>
                    </a:ext>
                  </a:extLst>
                </a:gridCol>
                <a:gridCol w="2040466">
                  <a:extLst>
                    <a:ext uri="{9D8B030D-6E8A-4147-A177-3AD203B41FA5}">
                      <a16:colId xmlns:a16="http://schemas.microsoft.com/office/drawing/2014/main" val="3915512360"/>
                    </a:ext>
                  </a:extLst>
                </a:gridCol>
                <a:gridCol w="1566334">
                  <a:extLst>
                    <a:ext uri="{9D8B030D-6E8A-4147-A177-3AD203B41FA5}">
                      <a16:colId xmlns:a16="http://schemas.microsoft.com/office/drawing/2014/main" val="2373524574"/>
                    </a:ext>
                  </a:extLst>
                </a:gridCol>
                <a:gridCol w="2269066">
                  <a:extLst>
                    <a:ext uri="{9D8B030D-6E8A-4147-A177-3AD203B41FA5}">
                      <a16:colId xmlns:a16="http://schemas.microsoft.com/office/drawing/2014/main" val="3169563820"/>
                    </a:ext>
                  </a:extLst>
                </a:gridCol>
                <a:gridCol w="2457027">
                  <a:extLst>
                    <a:ext uri="{9D8B030D-6E8A-4147-A177-3AD203B41FA5}">
                      <a16:colId xmlns:a16="http://schemas.microsoft.com/office/drawing/2014/main" val="542005749"/>
                    </a:ext>
                  </a:extLst>
                </a:gridCol>
              </a:tblGrid>
              <a:tr h="1156547">
                <a:tc>
                  <a:txBody>
                    <a:bodyPr/>
                    <a:lstStyle/>
                    <a:p>
                      <a:pPr algn="ctr"/>
                      <a:r>
                        <a:rPr lang="es-ES" sz="1600" dirty="0">
                          <a:solidFill>
                            <a:schemeClr val="tx1"/>
                          </a:solidFill>
                        </a:rPr>
                        <a:t>ACCIÓN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600" dirty="0">
                          <a:solidFill>
                            <a:schemeClr val="tx1"/>
                          </a:solidFill>
                        </a:rPr>
                        <a:t>ADVERTENCIA VERBAL O TÉCNICA</a:t>
                      </a:r>
                    </a:p>
                    <a:p>
                      <a:pPr algn="ctr"/>
                      <a:r>
                        <a:rPr lang="es-ES" sz="1600" dirty="0">
                          <a:solidFill>
                            <a:schemeClr val="tx1"/>
                          </a:solidFill>
                        </a:rPr>
                        <a:t>(AV) o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600" dirty="0">
                          <a:solidFill>
                            <a:schemeClr val="tx1"/>
                          </a:solidFill>
                        </a:rPr>
                        <a:t>FALTA TÉCNICA (FT)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600" dirty="0">
                          <a:solidFill>
                            <a:schemeClr val="tx1"/>
                          </a:solidFill>
                        </a:rPr>
                        <a:t>PÉRDIDA DE JUEGO</a:t>
                      </a:r>
                    </a:p>
                    <a:p>
                      <a:pPr algn="ctr"/>
                      <a:r>
                        <a:rPr lang="es-ES" sz="1600" dirty="0">
                          <a:solidFill>
                            <a:schemeClr val="tx1"/>
                          </a:solidFill>
                        </a:rPr>
                        <a:t>(PJ)</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600" dirty="0">
                          <a:solidFill>
                            <a:schemeClr val="tx1"/>
                          </a:solidFill>
                        </a:rPr>
                        <a:t>PÉRDIDA DE PARTIDO </a:t>
                      </a:r>
                    </a:p>
                    <a:p>
                      <a:pPr algn="ctr"/>
                      <a:r>
                        <a:rPr lang="es-ES" sz="1600" dirty="0">
                          <a:solidFill>
                            <a:schemeClr val="tx1"/>
                          </a:solidFill>
                        </a:rPr>
                        <a:t>(PP)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600" dirty="0">
                          <a:solidFill>
                            <a:schemeClr val="tx1"/>
                          </a:solidFill>
                        </a:rPr>
                        <a:t>ELIMINACIÓN DE LA COMPETICIÓN O EXPULSIÓN DEL RECINTO</a:t>
                      </a:r>
                    </a:p>
                    <a:p>
                      <a:pPr algn="ctr"/>
                      <a:r>
                        <a:rPr lang="es-ES" sz="1600" dirty="0">
                          <a:solidFill>
                            <a:schemeClr val="tx1"/>
                          </a:solidFill>
                        </a:rPr>
                        <a:t>(A discreción del JA)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611096161"/>
                  </a:ext>
                </a:extLst>
              </a:tr>
              <a:tr h="377614">
                <a:tc>
                  <a:txBody>
                    <a:bodyPr/>
                    <a:lstStyle/>
                    <a:p>
                      <a:pPr algn="ctr"/>
                      <a:endParaRPr lang="es-ES" sz="16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600" dirty="0">
                          <a:solidFill>
                            <a:schemeClr val="tx1"/>
                          </a:solidFill>
                        </a:rPr>
                        <a:t>Regla 13.G.1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600" dirty="0">
                          <a:solidFill>
                            <a:schemeClr val="tx1"/>
                          </a:solidFill>
                        </a:rPr>
                        <a:t>Regla 13.G.2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600" dirty="0">
                          <a:solidFill>
                            <a:schemeClr val="tx1"/>
                          </a:solidFill>
                        </a:rPr>
                        <a:t>Regla 13.H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600" dirty="0">
                          <a:solidFill>
                            <a:schemeClr val="tx1"/>
                          </a:solidFill>
                        </a:rPr>
                        <a:t>Regla 13.I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600" dirty="0">
                          <a:solidFill>
                            <a:schemeClr val="tx1"/>
                          </a:solidFill>
                        </a:rPr>
                        <a:t>Regla 13.M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570838241"/>
                  </a:ext>
                </a:extLst>
              </a:tr>
              <a:tr h="578274">
                <a:tc>
                  <a:txBody>
                    <a:bodyPr/>
                    <a:lstStyle/>
                    <a:p>
                      <a:r>
                        <a:rPr lang="es-ES" sz="1600" dirty="0">
                          <a:solidFill>
                            <a:schemeClr val="tx1"/>
                          </a:solidFill>
                        </a:rPr>
                        <a:t>COMPORTAMIENTO AGRESIVO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600" dirty="0">
                          <a:solidFill>
                            <a:schemeClr val="tx1"/>
                          </a:solidFill>
                        </a:rPr>
                        <a:t>Discutir de manera excesiva con un oficial, jugador o espectador (AV o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600" dirty="0">
                          <a:solidFill>
                            <a:schemeClr val="tx1"/>
                          </a:solidFill>
                        </a:rPr>
                        <a:t>Amenaza o confrontamiento con cualquier persona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s-E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600" dirty="0">
                          <a:solidFill>
                            <a:schemeClr val="tx1"/>
                          </a:solidFill>
                        </a:rPr>
                        <a:t>Contacto físico agresivo y deliberado a cualquier oficial, jugador o espectador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600" dirty="0">
                          <a:solidFill>
                            <a:schemeClr val="tx1"/>
                          </a:solidFill>
                        </a:rPr>
                        <a:t>Escupir o toser deliberadamente a cualquier persona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675295689"/>
                  </a:ext>
                </a:extLst>
              </a:tr>
              <a:tr h="521546">
                <a:tc>
                  <a:txBody>
                    <a:bodyPr/>
                    <a:lstStyle/>
                    <a:p>
                      <a:r>
                        <a:rPr lang="es-ES" sz="1600" dirty="0">
                          <a:solidFill>
                            <a:schemeClr val="tx1"/>
                          </a:solidFill>
                        </a:rPr>
                        <a:t>CHALLENGES, RECHAZOS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600" dirty="0">
                          <a:solidFill>
                            <a:schemeClr val="tx1"/>
                          </a:solidFill>
                        </a:rPr>
                        <a:t>Pérdida de un </a:t>
                      </a:r>
                      <a:r>
                        <a:rPr lang="es-ES" sz="1600" dirty="0" err="1">
                          <a:solidFill>
                            <a:schemeClr val="tx1"/>
                          </a:solidFill>
                        </a:rPr>
                        <a:t>challenge</a:t>
                      </a:r>
                      <a:r>
                        <a:rPr lang="es-ES" sz="1600" dirty="0">
                          <a:solidFill>
                            <a:schemeClr val="tx1"/>
                          </a:solidFill>
                        </a:rPr>
                        <a:t> a la decisión del árbitro (+ pérdida de TM)</a:t>
                      </a:r>
                    </a:p>
                    <a:p>
                      <a:r>
                        <a:rPr lang="es-ES" sz="1600" dirty="0">
                          <a:solidFill>
                            <a:schemeClr val="tx1"/>
                          </a:solidFill>
                        </a:rPr>
                        <a:t>(solo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600" dirty="0">
                          <a:solidFill>
                            <a:schemeClr val="tx1"/>
                          </a:solidFill>
                        </a:rPr>
                        <a:t>Pérdida de un </a:t>
                      </a:r>
                      <a:r>
                        <a:rPr lang="es-ES" sz="1600" dirty="0" err="1">
                          <a:solidFill>
                            <a:schemeClr val="tx1"/>
                          </a:solidFill>
                        </a:rPr>
                        <a:t>challenge</a:t>
                      </a:r>
                      <a:r>
                        <a:rPr lang="es-ES" sz="1600" dirty="0">
                          <a:solidFill>
                            <a:schemeClr val="tx1"/>
                          </a:solidFill>
                        </a:rPr>
                        <a:t> a la decisión del árbitro (sin TM disponible)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s-ES" sz="16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600" dirty="0">
                          <a:solidFill>
                            <a:schemeClr val="tx1"/>
                          </a:solidFill>
                        </a:rPr>
                        <a:t>Negativa a portar la identificación de servidor inicial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s-E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424549307"/>
                  </a:ext>
                </a:extLst>
              </a:tr>
              <a:tr h="1347894">
                <a:tc>
                  <a:txBody>
                    <a:bodyPr/>
                    <a:lstStyle/>
                    <a:p>
                      <a:r>
                        <a:rPr lang="es-ES" sz="1600" dirty="0">
                          <a:solidFill>
                            <a:schemeClr val="tx1"/>
                          </a:solidFill>
                        </a:rPr>
                        <a:t>TIEMPO MÉDICO INVÁLIDO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600" dirty="0">
                          <a:solidFill>
                            <a:schemeClr val="tx1"/>
                          </a:solidFill>
                        </a:rPr>
                        <a:t>Tiempo Médico inválido (+ pérdida de TM)</a:t>
                      </a:r>
                    </a:p>
                    <a:p>
                      <a:r>
                        <a:rPr lang="es-ES" sz="1600" dirty="0">
                          <a:solidFill>
                            <a:schemeClr val="tx1"/>
                          </a:solidFill>
                        </a:rPr>
                        <a:t>(solo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600" dirty="0">
                          <a:solidFill>
                            <a:schemeClr val="tx1"/>
                          </a:solidFill>
                        </a:rPr>
                        <a:t>Tiempo Médico inválido (sin TM disponible)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s-E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s-E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s-E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820393194"/>
                  </a:ext>
                </a:extLst>
              </a:tr>
            </a:tbl>
          </a:graphicData>
        </a:graphic>
      </p:graphicFrame>
      <p:sp>
        <p:nvSpPr>
          <p:cNvPr id="1664" name="Google Shape;1664;p214"/>
          <p:cNvSpPr txBox="1">
            <a:spLocks noGrp="1"/>
          </p:cNvSpPr>
          <p:nvPr>
            <p:ph type="sldNum" idx="12"/>
          </p:nvPr>
        </p:nvSpPr>
        <p:spPr>
          <a:xfrm>
            <a:off x="11238654" y="6135087"/>
            <a:ext cx="87206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218</a:t>
            </a:fld>
            <a:endParaRPr dirty="0"/>
          </a:p>
        </p:txBody>
      </p:sp>
    </p:spTree>
    <p:extLst>
      <p:ext uri="{BB962C8B-B14F-4D97-AF65-F5344CB8AC3E}">
        <p14:creationId xmlns:p14="http://schemas.microsoft.com/office/powerpoint/2010/main" val="32589386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1660"/>
        <p:cNvGrpSpPr/>
        <p:nvPr/>
      </p:nvGrpSpPr>
      <p:grpSpPr>
        <a:xfrm>
          <a:off x="0" y="0"/>
          <a:ext cx="0" cy="0"/>
          <a:chOff x="0" y="0"/>
          <a:chExt cx="0" cy="0"/>
        </a:xfrm>
      </p:grpSpPr>
      <p:graphicFrame>
        <p:nvGraphicFramePr>
          <p:cNvPr id="2" name="Tabla 2">
            <a:extLst>
              <a:ext uri="{FF2B5EF4-FFF2-40B4-BE49-F238E27FC236}">
                <a16:creationId xmlns:a16="http://schemas.microsoft.com/office/drawing/2014/main" id="{66297F80-6E66-09E0-8EBE-CEA0D915A5EF}"/>
              </a:ext>
            </a:extLst>
          </p:cNvPr>
          <p:cNvGraphicFramePr>
            <a:graphicFrameLocks noGrp="1"/>
          </p:cNvGraphicFramePr>
          <p:nvPr>
            <p:extLst>
              <p:ext uri="{D42A27DB-BD31-4B8C-83A1-F6EECF244321}">
                <p14:modId xmlns:p14="http://schemas.microsoft.com/office/powerpoint/2010/main" val="1233980708"/>
              </p:ext>
            </p:extLst>
          </p:nvPr>
        </p:nvGraphicFramePr>
        <p:xfrm>
          <a:off x="60960" y="956732"/>
          <a:ext cx="12090400" cy="5864014"/>
        </p:xfrm>
        <a:graphic>
          <a:graphicData uri="http://schemas.openxmlformats.org/drawingml/2006/table">
            <a:tbl>
              <a:tblPr firstRow="1" bandRow="1">
                <a:tableStyleId>{5C22544A-7EE6-4342-B048-85BDC9FD1C3A}</a:tableStyleId>
              </a:tblPr>
              <a:tblGrid>
                <a:gridCol w="1249680">
                  <a:extLst>
                    <a:ext uri="{9D8B030D-6E8A-4147-A177-3AD203B41FA5}">
                      <a16:colId xmlns:a16="http://schemas.microsoft.com/office/drawing/2014/main" val="1765171269"/>
                    </a:ext>
                  </a:extLst>
                </a:gridCol>
                <a:gridCol w="2247029">
                  <a:extLst>
                    <a:ext uri="{9D8B030D-6E8A-4147-A177-3AD203B41FA5}">
                      <a16:colId xmlns:a16="http://schemas.microsoft.com/office/drawing/2014/main" val="3240405716"/>
                    </a:ext>
                  </a:extLst>
                </a:gridCol>
                <a:gridCol w="1562971">
                  <a:extLst>
                    <a:ext uri="{9D8B030D-6E8A-4147-A177-3AD203B41FA5}">
                      <a16:colId xmlns:a16="http://schemas.microsoft.com/office/drawing/2014/main" val="3915512360"/>
                    </a:ext>
                  </a:extLst>
                </a:gridCol>
                <a:gridCol w="1859280">
                  <a:extLst>
                    <a:ext uri="{9D8B030D-6E8A-4147-A177-3AD203B41FA5}">
                      <a16:colId xmlns:a16="http://schemas.microsoft.com/office/drawing/2014/main" val="2373524574"/>
                    </a:ext>
                  </a:extLst>
                </a:gridCol>
                <a:gridCol w="2449929">
                  <a:extLst>
                    <a:ext uri="{9D8B030D-6E8A-4147-A177-3AD203B41FA5}">
                      <a16:colId xmlns:a16="http://schemas.microsoft.com/office/drawing/2014/main" val="3169563820"/>
                    </a:ext>
                  </a:extLst>
                </a:gridCol>
                <a:gridCol w="2721511">
                  <a:extLst>
                    <a:ext uri="{9D8B030D-6E8A-4147-A177-3AD203B41FA5}">
                      <a16:colId xmlns:a16="http://schemas.microsoft.com/office/drawing/2014/main" val="542005749"/>
                    </a:ext>
                  </a:extLst>
                </a:gridCol>
              </a:tblGrid>
              <a:tr h="1156547">
                <a:tc>
                  <a:txBody>
                    <a:bodyPr/>
                    <a:lstStyle/>
                    <a:p>
                      <a:pPr algn="ctr"/>
                      <a:r>
                        <a:rPr lang="es-ES" sz="1600" dirty="0">
                          <a:solidFill>
                            <a:schemeClr val="tx1"/>
                          </a:solidFill>
                        </a:rPr>
                        <a:t>ACCIÓN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600" dirty="0">
                          <a:solidFill>
                            <a:schemeClr val="tx1"/>
                          </a:solidFill>
                        </a:rPr>
                        <a:t>ADVERTENCIA VERBAL O TÉCNICA</a:t>
                      </a:r>
                    </a:p>
                    <a:p>
                      <a:pPr algn="ctr"/>
                      <a:r>
                        <a:rPr lang="es-ES" sz="1600" dirty="0">
                          <a:solidFill>
                            <a:schemeClr val="tx1"/>
                          </a:solidFill>
                        </a:rPr>
                        <a:t>(AV) o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600" dirty="0">
                          <a:solidFill>
                            <a:schemeClr val="tx1"/>
                          </a:solidFill>
                        </a:rPr>
                        <a:t>FALTA TÉCNICA </a:t>
                      </a:r>
                    </a:p>
                    <a:p>
                      <a:pPr algn="ctr"/>
                      <a:r>
                        <a:rPr lang="es-ES" sz="1600" dirty="0">
                          <a:solidFill>
                            <a:schemeClr val="tx1"/>
                          </a:solidFill>
                        </a:rPr>
                        <a:t>(FT)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600" dirty="0">
                          <a:solidFill>
                            <a:schemeClr val="tx1"/>
                          </a:solidFill>
                        </a:rPr>
                        <a:t>PÉRDIDA DE JUEGO</a:t>
                      </a:r>
                    </a:p>
                    <a:p>
                      <a:pPr algn="ctr"/>
                      <a:r>
                        <a:rPr lang="es-ES" sz="1600" dirty="0">
                          <a:solidFill>
                            <a:schemeClr val="tx1"/>
                          </a:solidFill>
                        </a:rPr>
                        <a:t>(PJ)</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600" dirty="0">
                          <a:solidFill>
                            <a:schemeClr val="tx1"/>
                          </a:solidFill>
                        </a:rPr>
                        <a:t>PÉRDIDA DE PARTIDO </a:t>
                      </a:r>
                    </a:p>
                    <a:p>
                      <a:pPr algn="ctr"/>
                      <a:r>
                        <a:rPr lang="es-ES" sz="1600" dirty="0">
                          <a:solidFill>
                            <a:schemeClr val="tx1"/>
                          </a:solidFill>
                        </a:rPr>
                        <a:t>(PP)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600" dirty="0">
                          <a:solidFill>
                            <a:schemeClr val="tx1"/>
                          </a:solidFill>
                        </a:rPr>
                        <a:t>ELIMINACIÓN DE LA COMPETICIÓN O EXPULSIÓN DEL RECINTO</a:t>
                      </a:r>
                    </a:p>
                    <a:p>
                      <a:pPr algn="ctr"/>
                      <a:r>
                        <a:rPr lang="es-ES" sz="1600" dirty="0">
                          <a:solidFill>
                            <a:schemeClr val="tx1"/>
                          </a:solidFill>
                        </a:rPr>
                        <a:t>(A discreción del JA)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611096161"/>
                  </a:ext>
                </a:extLst>
              </a:tr>
              <a:tr h="377614">
                <a:tc>
                  <a:txBody>
                    <a:bodyPr/>
                    <a:lstStyle/>
                    <a:p>
                      <a:pPr algn="ctr"/>
                      <a:endParaRPr lang="es-ES" sz="16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600" dirty="0">
                          <a:solidFill>
                            <a:schemeClr val="tx1"/>
                          </a:solidFill>
                        </a:rPr>
                        <a:t>Regla 13.G.1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600" dirty="0">
                          <a:solidFill>
                            <a:schemeClr val="tx1"/>
                          </a:solidFill>
                        </a:rPr>
                        <a:t>Regla 13.G.2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600" dirty="0">
                          <a:solidFill>
                            <a:schemeClr val="tx1"/>
                          </a:solidFill>
                        </a:rPr>
                        <a:t>Regla 13.H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600" dirty="0">
                          <a:solidFill>
                            <a:schemeClr val="tx1"/>
                          </a:solidFill>
                        </a:rPr>
                        <a:t>Regla 13.I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600" dirty="0">
                          <a:solidFill>
                            <a:schemeClr val="tx1"/>
                          </a:solidFill>
                        </a:rPr>
                        <a:t>Regla 13.M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570838241"/>
                  </a:ext>
                </a:extLst>
              </a:tr>
              <a:tr h="578274">
                <a:tc>
                  <a:txBody>
                    <a:bodyPr/>
                    <a:lstStyle/>
                    <a:p>
                      <a:r>
                        <a:rPr lang="es-ES" sz="1600" dirty="0">
                          <a:solidFill>
                            <a:schemeClr val="tx1"/>
                          </a:solidFill>
                        </a:rPr>
                        <a:t>RETRASO AL INICIO DEL PARTIDO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s-E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s-E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600" dirty="0">
                          <a:solidFill>
                            <a:schemeClr val="tx1"/>
                          </a:solidFill>
                        </a:rPr>
                        <a:t>10 min después de la llamada a un partido a 2 de 3 juegos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600" dirty="0">
                          <a:solidFill>
                            <a:schemeClr val="tx1"/>
                          </a:solidFill>
                        </a:rPr>
                        <a:t>10 min después de la llamada a un partido de 1 juego</a:t>
                      </a:r>
                    </a:p>
                    <a:p>
                      <a:r>
                        <a:rPr lang="es-ES" sz="1600" dirty="0">
                          <a:solidFill>
                            <a:schemeClr val="tx1"/>
                          </a:solidFill>
                        </a:rPr>
                        <a:t>15 min después de la llamada a un partido a 2 de 3 juegos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s-E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675295689"/>
                  </a:ext>
                </a:extLst>
              </a:tr>
              <a:tr h="521546">
                <a:tc>
                  <a:txBody>
                    <a:bodyPr/>
                    <a:lstStyle/>
                    <a:p>
                      <a:r>
                        <a:rPr lang="es-ES" sz="1600" dirty="0">
                          <a:solidFill>
                            <a:schemeClr val="tx1"/>
                          </a:solidFill>
                        </a:rPr>
                        <a:t>OTROS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600" dirty="0">
                          <a:solidFill>
                            <a:schemeClr val="tx1"/>
                          </a:solidFill>
                        </a:rPr>
                        <a:t>Retrasar el juego (AV o AT)</a:t>
                      </a:r>
                    </a:p>
                    <a:p>
                      <a:r>
                        <a:rPr lang="es-ES" sz="1600" dirty="0">
                          <a:solidFill>
                            <a:schemeClr val="tx1"/>
                          </a:solidFill>
                        </a:rPr>
                        <a:t>Coaching ilegal (AV o AT)</a:t>
                      </a:r>
                    </a:p>
                    <a:p>
                      <a:r>
                        <a:rPr lang="es-ES" sz="1600" dirty="0">
                          <a:solidFill>
                            <a:schemeClr val="tx1"/>
                          </a:solidFill>
                        </a:rPr>
                        <a:t>Otras conductas antideportivas menores (AV o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600" dirty="0">
                          <a:solidFill>
                            <a:schemeClr val="tx1"/>
                          </a:solidFill>
                        </a:rPr>
                        <a:t>Otras conductas antideportivas extremas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s-E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600" dirty="0">
                          <a:solidFill>
                            <a:schemeClr val="tx1"/>
                          </a:solidFill>
                        </a:rPr>
                        <a:t>No cumplir con las normas del recinto, conducta impropia, abuso de hospitalidad, otras reglas y procedimientos (a la discreción del JA)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600" dirty="0">
                          <a:solidFill>
                            <a:schemeClr val="tx1"/>
                          </a:solidFill>
                        </a:rPr>
                        <a:t>Comportamiento injurioso o flagrante que impacte en el torneo.</a:t>
                      </a:r>
                    </a:p>
                    <a:p>
                      <a:r>
                        <a:rPr lang="es-ES" sz="1600" dirty="0">
                          <a:solidFill>
                            <a:schemeClr val="tx1"/>
                          </a:solidFill>
                        </a:rPr>
                        <a:t>No mostrar el mejor esfuerzo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424549307"/>
                  </a:ext>
                </a:extLst>
              </a:tr>
              <a:tr h="738294">
                <a:tc>
                  <a:txBody>
                    <a:bodyPr/>
                    <a:lstStyle/>
                    <a:p>
                      <a:r>
                        <a:rPr lang="es-ES" sz="1600" dirty="0">
                          <a:solidFill>
                            <a:schemeClr val="tx1"/>
                          </a:solidFill>
                        </a:rPr>
                        <a:t>EQUIVALENCIA DE PENAS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s-E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600" dirty="0">
                          <a:solidFill>
                            <a:schemeClr val="tx1"/>
                          </a:solidFill>
                        </a:rPr>
                        <a:t>AT +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600" dirty="0">
                          <a:solidFill>
                            <a:schemeClr val="tx1"/>
                          </a:solidFill>
                        </a:rPr>
                        <a:t>AT + AT +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600" dirty="0">
                          <a:solidFill>
                            <a:schemeClr val="tx1"/>
                          </a:solidFill>
                        </a:rPr>
                        <a:t>AT + FT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600" dirty="0">
                          <a:solidFill>
                            <a:schemeClr val="tx1"/>
                          </a:solidFill>
                        </a:rPr>
                        <a:t>FT +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600" dirty="0">
                          <a:solidFill>
                            <a:schemeClr val="tx1"/>
                          </a:solidFill>
                        </a:rPr>
                        <a:t>AT + AT + AT + AT</a:t>
                      </a:r>
                    </a:p>
                    <a:p>
                      <a:r>
                        <a:rPr lang="es-ES" sz="1600">
                          <a:solidFill>
                            <a:schemeClr val="tx1"/>
                          </a:solidFill>
                        </a:rPr>
                        <a:t>AT </a:t>
                      </a:r>
                      <a:r>
                        <a:rPr lang="es-ES" sz="1600" dirty="0">
                          <a:solidFill>
                            <a:schemeClr val="tx1"/>
                          </a:solidFill>
                        </a:rPr>
                        <a:t>+ AT + FT</a:t>
                      </a:r>
                    </a:p>
                    <a:p>
                      <a:r>
                        <a:rPr lang="es-ES" sz="1600" dirty="0">
                          <a:solidFill>
                            <a:schemeClr val="tx1"/>
                          </a:solidFill>
                        </a:rPr>
                        <a:t>FT + 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s-E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820393194"/>
                  </a:ext>
                </a:extLst>
              </a:tr>
            </a:tbl>
          </a:graphicData>
        </a:graphic>
      </p:graphicFrame>
      <p:sp>
        <p:nvSpPr>
          <p:cNvPr id="1661" name="Google Shape;1661;p214"/>
          <p:cNvSpPr txBox="1"/>
          <p:nvPr/>
        </p:nvSpPr>
        <p:spPr>
          <a:xfrm>
            <a:off x="1569719" y="50237"/>
            <a:ext cx="8283438" cy="707886"/>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000"/>
              <a:buFont typeface="Source Sans Pro"/>
              <a:buNone/>
            </a:pPr>
            <a:endParaRPr sz="4000" b="0" i="0" u="none" strike="noStrike" cap="none">
              <a:solidFill>
                <a:srgbClr val="18579B"/>
              </a:solidFill>
              <a:latin typeface="Source Sans Pro"/>
              <a:ea typeface="Source Sans Pro"/>
              <a:cs typeface="Source Sans Pro"/>
              <a:sym typeface="Source Sans Pro"/>
            </a:endParaRPr>
          </a:p>
        </p:txBody>
      </p:sp>
      <p:sp>
        <p:nvSpPr>
          <p:cNvPr id="1663" name="Google Shape;1663;p214"/>
          <p:cNvSpPr txBox="1"/>
          <p:nvPr/>
        </p:nvSpPr>
        <p:spPr>
          <a:xfrm>
            <a:off x="702383" y="150145"/>
            <a:ext cx="11181099"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8579B"/>
              </a:buClr>
              <a:buSzPts val="4000"/>
              <a:buFont typeface="Calibri"/>
              <a:buNone/>
            </a:pPr>
            <a:r>
              <a:rPr lang="en-US" sz="3600" b="1" i="1" u="none" strike="noStrike" cap="none" dirty="0" err="1">
                <a:solidFill>
                  <a:srgbClr val="18579B"/>
                </a:solidFill>
                <a:latin typeface="Calibri"/>
                <a:ea typeface="Calibri"/>
                <a:cs typeface="Calibri"/>
                <a:sym typeface="Calibri"/>
              </a:rPr>
              <a:t>Progresión</a:t>
            </a:r>
            <a:r>
              <a:rPr lang="en-US" sz="3600" b="1" i="1" u="none" strike="noStrike" cap="none" dirty="0">
                <a:solidFill>
                  <a:srgbClr val="18579B"/>
                </a:solidFill>
                <a:latin typeface="Calibri"/>
                <a:ea typeface="Calibri"/>
                <a:cs typeface="Calibri"/>
                <a:sym typeface="Calibri"/>
              </a:rPr>
              <a:t> de </a:t>
            </a:r>
            <a:r>
              <a:rPr lang="en-US" sz="3600" b="1" i="1" u="none" strike="noStrike" cap="none" dirty="0" err="1">
                <a:solidFill>
                  <a:srgbClr val="18579B"/>
                </a:solidFill>
                <a:latin typeface="Calibri"/>
                <a:ea typeface="Calibri"/>
                <a:cs typeface="Calibri"/>
                <a:sym typeface="Calibri"/>
              </a:rPr>
              <a:t>Acciones</a:t>
            </a:r>
            <a:r>
              <a:rPr lang="en-US" sz="3600" b="1" i="1" u="none" strike="noStrike" cap="none" dirty="0">
                <a:solidFill>
                  <a:srgbClr val="18579B"/>
                </a:solidFill>
                <a:latin typeface="Calibri"/>
                <a:ea typeface="Calibri"/>
                <a:cs typeface="Calibri"/>
                <a:sym typeface="Calibri"/>
              </a:rPr>
              <a:t> </a:t>
            </a:r>
            <a:r>
              <a:rPr lang="en-US" sz="3600" b="1" i="1" u="none" strike="noStrike" cap="none" dirty="0" err="1">
                <a:solidFill>
                  <a:srgbClr val="18579B"/>
                </a:solidFill>
                <a:latin typeface="Calibri"/>
                <a:ea typeface="Calibri"/>
                <a:cs typeface="Calibri"/>
                <a:sym typeface="Calibri"/>
              </a:rPr>
              <a:t>Disciplinarias</a:t>
            </a:r>
            <a:r>
              <a:rPr lang="en-US" sz="3600" b="1" i="1" u="none" strike="noStrike" cap="none" dirty="0">
                <a:solidFill>
                  <a:srgbClr val="18579B"/>
                </a:solidFill>
                <a:latin typeface="Calibri"/>
                <a:ea typeface="Calibri"/>
                <a:cs typeface="Calibri"/>
                <a:sym typeface="Calibri"/>
              </a:rPr>
              <a:t>– </a:t>
            </a:r>
            <a:r>
              <a:rPr lang="en-US" sz="3600" b="1" i="1" u="none" strike="noStrike" cap="none" dirty="0" err="1">
                <a:solidFill>
                  <a:srgbClr val="18579B"/>
                </a:solidFill>
                <a:latin typeface="Calibri"/>
                <a:ea typeface="Calibri"/>
                <a:cs typeface="Calibri"/>
                <a:sym typeface="Calibri"/>
              </a:rPr>
              <a:t>Apéndice</a:t>
            </a:r>
            <a:r>
              <a:rPr lang="en-US" sz="3600" b="1" i="1" u="none" strike="noStrike" cap="none" dirty="0">
                <a:solidFill>
                  <a:srgbClr val="18579B"/>
                </a:solidFill>
                <a:latin typeface="Calibri"/>
                <a:ea typeface="Calibri"/>
                <a:cs typeface="Calibri"/>
                <a:sym typeface="Calibri"/>
              </a:rPr>
              <a:t> B </a:t>
            </a:r>
            <a:r>
              <a:rPr lang="en-US" sz="2400" b="1" i="1" u="none" strike="noStrike" cap="none" dirty="0">
                <a:solidFill>
                  <a:srgbClr val="18579B"/>
                </a:solidFill>
                <a:latin typeface="Calibri"/>
                <a:ea typeface="Calibri"/>
                <a:cs typeface="Calibri"/>
                <a:sym typeface="Calibri"/>
              </a:rPr>
              <a:t>(</a:t>
            </a:r>
            <a:r>
              <a:rPr lang="en-US" sz="2400" b="1" i="1" u="none" strike="noStrike" cap="none" dirty="0" err="1">
                <a:solidFill>
                  <a:srgbClr val="18579B"/>
                </a:solidFill>
                <a:latin typeface="Calibri"/>
                <a:ea typeface="Calibri"/>
                <a:cs typeface="Calibri"/>
                <a:sym typeface="Calibri"/>
              </a:rPr>
              <a:t>cont</a:t>
            </a:r>
            <a:r>
              <a:rPr lang="en-US" sz="2400" b="1" i="1" u="none" strike="noStrike" cap="none" dirty="0">
                <a:solidFill>
                  <a:srgbClr val="18579B"/>
                </a:solidFill>
                <a:latin typeface="Calibri"/>
                <a:ea typeface="Calibri"/>
                <a:cs typeface="Calibri"/>
                <a:sym typeface="Calibri"/>
              </a:rPr>
              <a:t>)</a:t>
            </a:r>
            <a:endParaRPr sz="2400" dirty="0"/>
          </a:p>
        </p:txBody>
      </p:sp>
      <p:sp>
        <p:nvSpPr>
          <p:cNvPr id="1664" name="Google Shape;1664;p214"/>
          <p:cNvSpPr txBox="1">
            <a:spLocks noGrp="1"/>
          </p:cNvSpPr>
          <p:nvPr>
            <p:ph type="sldNum" idx="12"/>
          </p:nvPr>
        </p:nvSpPr>
        <p:spPr>
          <a:xfrm>
            <a:off x="11238654" y="6135087"/>
            <a:ext cx="87206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219</a:t>
            </a:fld>
            <a:endParaRPr dirty="0"/>
          </a:p>
        </p:txBody>
      </p:sp>
    </p:spTree>
    <p:extLst>
      <p:ext uri="{BB962C8B-B14F-4D97-AF65-F5344CB8AC3E}">
        <p14:creationId xmlns:p14="http://schemas.microsoft.com/office/powerpoint/2010/main" val="22908994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1"/>
          <p:cNvSpPr txBox="1">
            <a:spLocks noGrp="1"/>
          </p:cNvSpPr>
          <p:nvPr>
            <p:ph type="title"/>
          </p:nvPr>
        </p:nvSpPr>
        <p:spPr>
          <a:xfrm>
            <a:off x="1761570" y="452537"/>
            <a:ext cx="8305967" cy="1266093"/>
          </a:xfrm>
          <a:prstGeom prst="rect">
            <a:avLst/>
          </a:prstGeom>
          <a:noFill/>
          <a:ln>
            <a:noFill/>
          </a:ln>
        </p:spPr>
        <p:txBody>
          <a:bodyPr spcFirstLastPara="1" wrap="square" lIns="45700" tIns="45700" rIns="45700" bIns="45700" anchor="b" anchorCtr="0">
            <a:noAutofit/>
          </a:bodyPr>
          <a:lstStyle/>
          <a:p>
            <a:pPr lvl="0">
              <a:buClr>
                <a:srgbClr val="18579B"/>
              </a:buClr>
              <a:buSzPts val="4400"/>
            </a:pPr>
            <a:r>
              <a:rPr lang="en-US" sz="4400" b="1" i="1" dirty="0">
                <a:solidFill>
                  <a:srgbClr val="18579B"/>
                </a:solidFill>
              </a:rPr>
              <a:t>Sec. 4.- </a:t>
            </a:r>
            <a:r>
              <a:rPr lang="en-US" sz="4400" b="1" i="1" dirty="0" err="1">
                <a:solidFill>
                  <a:srgbClr val="18579B"/>
                </a:solidFill>
              </a:rPr>
              <a:t>Procedimientos</a:t>
            </a:r>
            <a:r>
              <a:rPr lang="en-US" sz="4400" b="1" i="1" dirty="0">
                <a:solidFill>
                  <a:srgbClr val="18579B"/>
                </a:solidFill>
              </a:rPr>
              <a:t> </a:t>
            </a:r>
            <a:r>
              <a:rPr lang="en-US" sz="4400" b="1" i="1" dirty="0" err="1">
                <a:solidFill>
                  <a:srgbClr val="18579B"/>
                </a:solidFill>
              </a:rPr>
              <a:t>Básicos</a:t>
            </a:r>
            <a:r>
              <a:rPr lang="en-US" sz="4400" b="1" i="1" dirty="0">
                <a:solidFill>
                  <a:srgbClr val="18579B"/>
                </a:solidFill>
              </a:rPr>
              <a:t> de </a:t>
            </a:r>
            <a:r>
              <a:rPr lang="en-US" sz="4400" b="1" i="1" dirty="0" err="1">
                <a:solidFill>
                  <a:srgbClr val="18579B"/>
                </a:solidFill>
              </a:rPr>
              <a:t>Arbitraje</a:t>
            </a:r>
            <a:endParaRPr i="1" dirty="0"/>
          </a:p>
        </p:txBody>
      </p:sp>
      <p:sp>
        <p:nvSpPr>
          <p:cNvPr id="279" name="Google Shape;279;p31"/>
          <p:cNvSpPr txBox="1">
            <a:spLocks noGrp="1"/>
          </p:cNvSpPr>
          <p:nvPr>
            <p:ph type="body" idx="1"/>
          </p:nvPr>
        </p:nvSpPr>
        <p:spPr>
          <a:xfrm>
            <a:off x="1219200" y="1872866"/>
            <a:ext cx="10972799" cy="4611517"/>
          </a:xfrm>
          <a:prstGeom prst="rect">
            <a:avLst/>
          </a:prstGeom>
          <a:noFill/>
          <a:ln>
            <a:noFill/>
          </a:ln>
        </p:spPr>
        <p:txBody>
          <a:bodyPr spcFirstLastPara="1" wrap="square" lIns="45700" tIns="45700" rIns="45700" bIns="45700" anchor="t" anchorCtr="0">
            <a:normAutofit lnSpcReduction="10000"/>
          </a:bodyPr>
          <a:lstStyle/>
          <a:p>
            <a:pPr marL="0" lvl="0" indent="0">
              <a:spcBef>
                <a:spcPts val="0"/>
              </a:spcBef>
              <a:buSzPts val="4400"/>
            </a:pPr>
            <a:r>
              <a:rPr lang="en-US" dirty="0"/>
              <a:t> </a:t>
            </a:r>
            <a:r>
              <a:rPr lang="en-US" sz="4000" i="1" dirty="0"/>
              <a:t>Antes de </a:t>
            </a:r>
            <a:r>
              <a:rPr lang="en-US" sz="4000" i="1" dirty="0" err="1"/>
              <a:t>Cada</a:t>
            </a:r>
            <a:r>
              <a:rPr lang="en-US" sz="4000" i="1" dirty="0"/>
              <a:t> </a:t>
            </a:r>
            <a:r>
              <a:rPr lang="en-US" sz="4000" i="1" dirty="0" err="1"/>
              <a:t>Torneo</a:t>
            </a:r>
            <a:r>
              <a:rPr lang="en-US" sz="4000" i="1" dirty="0"/>
              <a:t>:</a:t>
            </a:r>
            <a:endParaRPr sz="4000" i="1" dirty="0">
              <a:latin typeface="Calibri"/>
              <a:ea typeface="Calibri"/>
              <a:cs typeface="Calibri"/>
              <a:sym typeface="Calibri"/>
            </a:endParaRPr>
          </a:p>
          <a:p>
            <a:pPr marL="685800" lvl="1" indent="-336550" algn="l" rtl="0">
              <a:lnSpc>
                <a:spcPct val="100000"/>
              </a:lnSpc>
              <a:spcBef>
                <a:spcPts val="600"/>
              </a:spcBef>
              <a:spcAft>
                <a:spcPts val="0"/>
              </a:spcAft>
              <a:buClr>
                <a:srgbClr val="18579B"/>
              </a:buClr>
              <a:buSzPts val="1600"/>
              <a:buNone/>
            </a:pPr>
            <a:endParaRPr sz="1600" dirty="0">
              <a:latin typeface="Calibri"/>
              <a:ea typeface="Calibri"/>
              <a:cs typeface="Calibri"/>
              <a:sym typeface="Calibri"/>
            </a:endParaRPr>
          </a:p>
          <a:p>
            <a:pPr marL="903288" lvl="1" indent="-719138">
              <a:spcBef>
                <a:spcPts val="600"/>
              </a:spcBef>
              <a:buClr>
                <a:srgbClr val="FF0000"/>
              </a:buClr>
              <a:buSzPts val="3600"/>
            </a:pPr>
            <a:r>
              <a:rPr lang="es-ES" sz="3600" dirty="0">
                <a:solidFill>
                  <a:srgbClr val="FF0000"/>
                </a:solidFill>
              </a:rPr>
              <a:t>Revisar el libro de reglas actualizado.
Volver a </a:t>
            </a:r>
            <a:r>
              <a:rPr lang="es-ES" sz="3600" dirty="0">
                <a:solidFill>
                  <a:srgbClr val="FF0000"/>
                </a:solidFill>
                <a:latin typeface="Calibri"/>
                <a:ea typeface="Calibri"/>
                <a:cs typeface="Calibri"/>
                <a:sym typeface="Calibri"/>
              </a:rPr>
              <a:t>leer el Libro de Arbitraje.</a:t>
            </a:r>
            <a:endParaRPr sz="3600" dirty="0">
              <a:latin typeface="Calibri"/>
              <a:ea typeface="Calibri"/>
              <a:cs typeface="Calibri"/>
              <a:sym typeface="Calibri"/>
            </a:endParaRPr>
          </a:p>
          <a:p>
            <a:pPr marL="903288" lvl="1" indent="-719138" algn="l" rtl="0">
              <a:lnSpc>
                <a:spcPct val="100000"/>
              </a:lnSpc>
              <a:spcBef>
                <a:spcPts val="600"/>
              </a:spcBef>
              <a:spcAft>
                <a:spcPts val="0"/>
              </a:spcAft>
              <a:buClr>
                <a:srgbClr val="FF0000"/>
              </a:buClr>
              <a:buSzPts val="3600"/>
              <a:buFont typeface="Arial"/>
              <a:buChar char="•"/>
            </a:pPr>
            <a:r>
              <a:rPr lang="es-ES" sz="3600" dirty="0">
                <a:solidFill>
                  <a:srgbClr val="FF0000"/>
                </a:solidFill>
                <a:latin typeface="Calibri"/>
                <a:ea typeface="Calibri"/>
                <a:cs typeface="Calibri"/>
                <a:sym typeface="Calibri"/>
              </a:rPr>
              <a:t>Revisar online el Libro de Casos.</a:t>
            </a:r>
            <a:endParaRPr sz="3600" dirty="0">
              <a:latin typeface="Calibri"/>
              <a:ea typeface="Calibri"/>
              <a:cs typeface="Calibri"/>
              <a:sym typeface="Calibri"/>
            </a:endParaRPr>
          </a:p>
          <a:p>
            <a:pPr marL="903288" lvl="1" indent="-719138" algn="l" rtl="0">
              <a:lnSpc>
                <a:spcPct val="100000"/>
              </a:lnSpc>
              <a:spcBef>
                <a:spcPts val="600"/>
              </a:spcBef>
              <a:spcAft>
                <a:spcPts val="0"/>
              </a:spcAft>
              <a:buClr>
                <a:srgbClr val="FF0000"/>
              </a:buClr>
              <a:buSzPts val="3600"/>
              <a:buChar char="•"/>
            </a:pPr>
            <a:r>
              <a:rPr lang="es-ES" sz="3600" dirty="0">
                <a:solidFill>
                  <a:srgbClr val="FF0000"/>
                </a:solidFill>
                <a:latin typeface="Calibri"/>
                <a:ea typeface="Calibri"/>
                <a:cs typeface="Calibri"/>
                <a:sym typeface="Calibri"/>
              </a:rPr>
              <a:t>Retomar los Test de Árbitro y Juez de Línea.</a:t>
            </a:r>
          </a:p>
          <a:p>
            <a:pPr marL="903288" lvl="1" indent="-719138" algn="l" rtl="0">
              <a:lnSpc>
                <a:spcPct val="100000"/>
              </a:lnSpc>
              <a:spcBef>
                <a:spcPts val="600"/>
              </a:spcBef>
              <a:spcAft>
                <a:spcPts val="0"/>
              </a:spcAft>
              <a:buClr>
                <a:srgbClr val="FF0000"/>
              </a:buClr>
              <a:buSzPts val="3600"/>
              <a:buChar char="•"/>
            </a:pPr>
            <a:r>
              <a:rPr lang="es-ES" sz="3600" i="1" dirty="0">
                <a:latin typeface="Calibri"/>
                <a:ea typeface="Calibri"/>
                <a:cs typeface="Calibri"/>
                <a:sym typeface="Calibri"/>
              </a:rPr>
              <a:t>Conocer si en el torneo aplican normas particulares.</a:t>
            </a:r>
            <a:endParaRPr sz="3600" i="1" dirty="0">
              <a:latin typeface="Calibri"/>
              <a:ea typeface="Calibri"/>
              <a:cs typeface="Calibri"/>
              <a:sym typeface="Calibri"/>
            </a:endParaRPr>
          </a:p>
          <a:p>
            <a:pPr marL="184150" lvl="1" indent="0" algn="l" rtl="0">
              <a:lnSpc>
                <a:spcPct val="100000"/>
              </a:lnSpc>
              <a:spcBef>
                <a:spcPts val="600"/>
              </a:spcBef>
              <a:spcAft>
                <a:spcPts val="0"/>
              </a:spcAft>
              <a:buClr>
                <a:srgbClr val="287A9E"/>
              </a:buClr>
              <a:buSzPts val="3600"/>
              <a:buNone/>
            </a:pPr>
            <a:r>
              <a:rPr lang="en-US" sz="3600" i="1" dirty="0">
                <a:solidFill>
                  <a:srgbClr val="287A9E"/>
                </a:solidFill>
              </a:rPr>
              <a:t>		</a:t>
            </a:r>
            <a:r>
              <a:rPr lang="en-US" sz="2400" i="1" dirty="0">
                <a:solidFill>
                  <a:srgbClr val="FF0000"/>
                </a:solidFill>
                <a:latin typeface="Calibri"/>
                <a:ea typeface="Calibri"/>
                <a:cs typeface="Calibri"/>
                <a:sym typeface="Calibri"/>
              </a:rPr>
              <a:t>usapickleball.org/get-involved/pickleball-officiating</a:t>
            </a:r>
            <a:endParaRPr sz="2400" i="1" dirty="0">
              <a:solidFill>
                <a:srgbClr val="FF0000"/>
              </a:solidFill>
              <a:latin typeface="Calibri"/>
              <a:ea typeface="Calibri"/>
              <a:cs typeface="Calibri"/>
              <a:sym typeface="Calibri"/>
            </a:endParaRPr>
          </a:p>
        </p:txBody>
      </p:sp>
      <p:sp>
        <p:nvSpPr>
          <p:cNvPr id="280" name="Google Shape;280;p3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22</a:t>
            </a:fld>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41"/>
        <p:cNvGrpSpPr/>
        <p:nvPr/>
      </p:nvGrpSpPr>
      <p:grpSpPr>
        <a:xfrm>
          <a:off x="0" y="0"/>
          <a:ext cx="0" cy="0"/>
          <a:chOff x="0" y="0"/>
          <a:chExt cx="0" cy="0"/>
        </a:xfrm>
      </p:grpSpPr>
      <p:sp>
        <p:nvSpPr>
          <p:cNvPr id="1542" name="Google Shape;1542;p196"/>
          <p:cNvSpPr txBox="1">
            <a:spLocks noGrp="1"/>
          </p:cNvSpPr>
          <p:nvPr>
            <p:ph type="sldNum" idx="12"/>
          </p:nvPr>
        </p:nvSpPr>
        <p:spPr>
          <a:xfrm>
            <a:off x="11238655" y="6135087"/>
            <a:ext cx="868678" cy="64629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FFFFFF"/>
              </a:buClr>
              <a:buSzPts val="3600"/>
              <a:buFont typeface="Source Sans Pro"/>
              <a:buNone/>
            </a:pPr>
            <a:fld id="{00000000-1234-1234-1234-123412341234}" type="slidenum">
              <a:rPr lang="en-US" sz="3600" b="0" i="0" u="none" strike="noStrike" cap="none">
                <a:solidFill>
                  <a:srgbClr val="FFFFFF"/>
                </a:solidFill>
                <a:latin typeface="Source Sans Pro"/>
                <a:ea typeface="Source Sans Pro"/>
                <a:cs typeface="Source Sans Pro"/>
                <a:sym typeface="Source Sans Pro"/>
              </a:rPr>
              <a:t>220</a:t>
            </a:fld>
            <a:endParaRPr sz="3600" b="0" i="0" u="none" strike="noStrike" cap="none" dirty="0">
              <a:solidFill>
                <a:srgbClr val="FFFFFF"/>
              </a:solidFill>
              <a:latin typeface="Source Sans Pro"/>
              <a:ea typeface="Source Sans Pro"/>
              <a:cs typeface="Source Sans Pro"/>
              <a:sym typeface="Source Sans Pro"/>
            </a:endParaRPr>
          </a:p>
        </p:txBody>
      </p:sp>
      <p:sp>
        <p:nvSpPr>
          <p:cNvPr id="1543" name="Google Shape;1543;p196"/>
          <p:cNvSpPr txBox="1"/>
          <p:nvPr/>
        </p:nvSpPr>
        <p:spPr>
          <a:xfrm>
            <a:off x="565707" y="0"/>
            <a:ext cx="10672948" cy="707846"/>
          </a:xfrm>
          <a:prstGeom prst="rect">
            <a:avLst/>
          </a:prstGeom>
          <a:noFill/>
          <a:ln>
            <a:noFill/>
          </a:ln>
        </p:spPr>
        <p:txBody>
          <a:bodyPr spcFirstLastPara="1" wrap="square" lIns="45700" tIns="45700" rIns="45700" bIns="45700" anchor="t" anchorCtr="0">
            <a:spAutoFit/>
          </a:bodyPr>
          <a:lstStyle/>
          <a:p>
            <a:pPr marL="184150" marR="0" lvl="0" indent="0" algn="ctr" rtl="0">
              <a:lnSpc>
                <a:spcPct val="100000"/>
              </a:lnSpc>
              <a:spcBef>
                <a:spcPts val="0"/>
              </a:spcBef>
              <a:spcAft>
                <a:spcPts val="0"/>
              </a:spcAft>
              <a:buClr>
                <a:srgbClr val="18579B"/>
              </a:buClr>
              <a:buSzPts val="4000"/>
              <a:buFont typeface="Calibri"/>
              <a:buNone/>
            </a:pPr>
            <a:r>
              <a:rPr lang="es-ES" sz="4000" b="1" dirty="0">
                <a:latin typeface="Calibri"/>
                <a:ea typeface="Calibri"/>
                <a:cs typeface="Calibri"/>
                <a:sym typeface="Calibri"/>
              </a:rPr>
              <a:t>LIBRO DE CASOS AV/AT/FT </a:t>
            </a:r>
            <a:endParaRPr lang="es-ES" sz="4000" b="1" i="0" u="none" strike="noStrike" cap="none" dirty="0">
              <a:solidFill>
                <a:srgbClr val="000000"/>
              </a:solidFill>
              <a:latin typeface="Calibri"/>
              <a:ea typeface="Calibri"/>
              <a:cs typeface="Calibri"/>
              <a:sym typeface="Calibri"/>
            </a:endParaRPr>
          </a:p>
        </p:txBody>
      </p:sp>
      <p:sp>
        <p:nvSpPr>
          <p:cNvPr id="3" name="CuadroTexto 2">
            <a:extLst>
              <a:ext uri="{FF2B5EF4-FFF2-40B4-BE49-F238E27FC236}">
                <a16:creationId xmlns:a16="http://schemas.microsoft.com/office/drawing/2014/main" id="{BB6F2AA2-2334-C536-2124-85601ED8E33E}"/>
              </a:ext>
            </a:extLst>
          </p:cNvPr>
          <p:cNvSpPr txBox="1"/>
          <p:nvPr/>
        </p:nvSpPr>
        <p:spPr>
          <a:xfrm>
            <a:off x="81280" y="863600"/>
            <a:ext cx="11907520" cy="5632311"/>
          </a:xfrm>
          <a:prstGeom prst="rect">
            <a:avLst/>
          </a:prstGeom>
          <a:noFill/>
        </p:spPr>
        <p:txBody>
          <a:bodyPr wrap="square">
            <a:spAutoFit/>
          </a:bodyPr>
          <a:lstStyle/>
          <a:p>
            <a:r>
              <a:rPr lang="en-US" sz="2400" b="1" dirty="0"/>
              <a:t>CASO 6-23: LANZAMIENTO DE LA PALA  </a:t>
            </a:r>
          </a:p>
          <a:p>
            <a:endParaRPr lang="en-US" sz="1200" b="1" dirty="0"/>
          </a:p>
          <a:p>
            <a:r>
              <a:rPr lang="en-US" sz="1800" b="1" dirty="0"/>
              <a:t>NOTA: </a:t>
            </a:r>
            <a:r>
              <a:rPr lang="en-US" sz="1800" dirty="0"/>
              <a:t>El </a:t>
            </a:r>
            <a:r>
              <a:rPr lang="en-US" sz="1800" dirty="0" err="1"/>
              <a:t>propósito</a:t>
            </a:r>
            <a:r>
              <a:rPr lang="en-US" sz="1800" dirty="0"/>
              <a:t> de </a:t>
            </a:r>
            <a:r>
              <a:rPr lang="en-US" sz="1800" dirty="0" err="1"/>
              <a:t>este</a:t>
            </a:r>
            <a:r>
              <a:rPr lang="en-US" sz="1800" dirty="0"/>
              <a:t> </a:t>
            </a:r>
            <a:r>
              <a:rPr lang="en-US" sz="1800" dirty="0" err="1"/>
              <a:t>caso</a:t>
            </a:r>
            <a:r>
              <a:rPr lang="en-US" sz="1800" dirty="0"/>
              <a:t> es </a:t>
            </a:r>
            <a:r>
              <a:rPr lang="en-US" sz="1800" dirty="0" err="1"/>
              <a:t>proporcionar</a:t>
            </a:r>
            <a:r>
              <a:rPr lang="en-US" sz="1800" dirty="0"/>
              <a:t> </a:t>
            </a:r>
            <a:r>
              <a:rPr lang="en-US" sz="1800" dirty="0" err="1"/>
              <a:t>mejor</a:t>
            </a:r>
            <a:r>
              <a:rPr lang="en-US" sz="1800" dirty="0"/>
              <a:t> </a:t>
            </a:r>
            <a:r>
              <a:rPr lang="en-US" sz="1800" dirty="0" err="1"/>
              <a:t>consistencia</a:t>
            </a:r>
            <a:r>
              <a:rPr lang="en-US" sz="1800" dirty="0"/>
              <a:t> a </a:t>
            </a:r>
            <a:r>
              <a:rPr lang="en-US" sz="1800" dirty="0" err="1"/>
              <a:t>cómo</a:t>
            </a:r>
            <a:r>
              <a:rPr lang="en-US" sz="1800" dirty="0"/>
              <a:t> </a:t>
            </a:r>
            <a:r>
              <a:rPr lang="en-US" sz="1800" dirty="0" err="1"/>
              <a:t>el</a:t>
            </a:r>
            <a:r>
              <a:rPr lang="en-US" sz="1800" dirty="0"/>
              <a:t> </a:t>
            </a:r>
            <a:r>
              <a:rPr lang="en-US" sz="1800" dirty="0" err="1"/>
              <a:t>Juez</a:t>
            </a:r>
            <a:r>
              <a:rPr lang="en-US" sz="1800" dirty="0"/>
              <a:t> de </a:t>
            </a:r>
            <a:r>
              <a:rPr lang="en-US" sz="1800" dirty="0" err="1"/>
              <a:t>Pista</a:t>
            </a:r>
            <a:r>
              <a:rPr lang="en-US" sz="1800" dirty="0"/>
              <a:t> </a:t>
            </a:r>
            <a:r>
              <a:rPr lang="en-US" sz="1800" dirty="0" err="1"/>
              <a:t>debe</a:t>
            </a:r>
            <a:r>
              <a:rPr lang="en-US" sz="1800" dirty="0"/>
              <a:t> </a:t>
            </a:r>
            <a:r>
              <a:rPr lang="en-US" sz="1800" dirty="0" err="1"/>
              <a:t>manejar</a:t>
            </a:r>
            <a:r>
              <a:rPr lang="en-US" sz="1800" dirty="0"/>
              <a:t> </a:t>
            </a:r>
            <a:r>
              <a:rPr lang="en-US" sz="1800" dirty="0" err="1"/>
              <a:t>los</a:t>
            </a:r>
            <a:r>
              <a:rPr lang="en-US" sz="1800" dirty="0"/>
              <a:t> </a:t>
            </a:r>
            <a:r>
              <a:rPr lang="en-US" sz="1800" dirty="0" err="1"/>
              <a:t>lanzamientos</a:t>
            </a:r>
            <a:r>
              <a:rPr lang="en-US" sz="1800" dirty="0"/>
              <a:t> de la </a:t>
            </a:r>
            <a:r>
              <a:rPr lang="en-US" sz="1800" dirty="0" err="1"/>
              <a:t>pala</a:t>
            </a:r>
            <a:r>
              <a:rPr lang="en-US" sz="1800" dirty="0"/>
              <a:t> o </a:t>
            </a:r>
            <a:r>
              <a:rPr lang="en-US" sz="1800" dirty="0" err="1"/>
              <a:t>dejarla</a:t>
            </a:r>
            <a:r>
              <a:rPr lang="en-US" sz="1800" dirty="0"/>
              <a:t> </a:t>
            </a:r>
            <a:r>
              <a:rPr lang="en-US" sz="1800" dirty="0" err="1"/>
              <a:t>caer</a:t>
            </a:r>
            <a:r>
              <a:rPr lang="en-US" sz="1800" dirty="0"/>
              <a:t>. Es </a:t>
            </a:r>
            <a:r>
              <a:rPr lang="en-US" sz="1800" dirty="0" err="1"/>
              <a:t>razonable</a:t>
            </a:r>
            <a:r>
              <a:rPr lang="en-US" sz="1800" dirty="0"/>
              <a:t> y </a:t>
            </a:r>
            <a:r>
              <a:rPr lang="en-US" sz="1800" dirty="0" err="1"/>
              <a:t>apropiado</a:t>
            </a:r>
            <a:r>
              <a:rPr lang="en-US" sz="1800" dirty="0"/>
              <a:t> </a:t>
            </a:r>
            <a:r>
              <a:rPr lang="en-US" sz="1800" dirty="0" err="1"/>
              <a:t>permitir</a:t>
            </a:r>
            <a:r>
              <a:rPr lang="en-US" sz="1800" dirty="0"/>
              <a:t> a </a:t>
            </a:r>
            <a:r>
              <a:rPr lang="en-US" sz="1800" dirty="0" err="1"/>
              <a:t>los</a:t>
            </a:r>
            <a:r>
              <a:rPr lang="en-US" sz="1800" dirty="0"/>
              <a:t> </a:t>
            </a:r>
            <a:r>
              <a:rPr lang="en-US" sz="1800" dirty="0" err="1"/>
              <a:t>jugadores</a:t>
            </a:r>
            <a:r>
              <a:rPr lang="en-US" sz="1800" dirty="0"/>
              <a:t> </a:t>
            </a:r>
            <a:r>
              <a:rPr lang="en-US" sz="1800" dirty="0" err="1"/>
              <a:t>exhibir</a:t>
            </a:r>
            <a:r>
              <a:rPr lang="en-US" sz="1800" dirty="0"/>
              <a:t> </a:t>
            </a:r>
            <a:r>
              <a:rPr lang="en-US" sz="1800" dirty="0" err="1"/>
              <a:t>cierto</a:t>
            </a:r>
            <a:r>
              <a:rPr lang="en-US" sz="1800" dirty="0"/>
              <a:t> </a:t>
            </a:r>
            <a:r>
              <a:rPr lang="en-US" sz="1800" dirty="0" err="1"/>
              <a:t>nivel</a:t>
            </a:r>
            <a:r>
              <a:rPr lang="en-US" sz="1800" dirty="0"/>
              <a:t> de </a:t>
            </a:r>
            <a:r>
              <a:rPr lang="en-US" sz="1800" dirty="0" err="1"/>
              <a:t>frustración</a:t>
            </a:r>
            <a:r>
              <a:rPr lang="en-US" sz="1800" dirty="0"/>
              <a:t> sin </a:t>
            </a:r>
            <a:r>
              <a:rPr lang="en-US" sz="1800" dirty="0" err="1"/>
              <a:t>penalización</a:t>
            </a:r>
            <a:r>
              <a:rPr lang="en-US" sz="1800" dirty="0"/>
              <a:t>, lo que </a:t>
            </a:r>
            <a:r>
              <a:rPr lang="en-US" sz="1800" dirty="0" err="1"/>
              <a:t>puede</a:t>
            </a:r>
            <a:r>
              <a:rPr lang="en-US" sz="1800" dirty="0"/>
              <a:t> </a:t>
            </a:r>
            <a:r>
              <a:rPr lang="en-US" sz="1800" dirty="0" err="1"/>
              <a:t>incluir</a:t>
            </a:r>
            <a:r>
              <a:rPr lang="en-US" sz="1800" dirty="0"/>
              <a:t> </a:t>
            </a:r>
            <a:r>
              <a:rPr lang="en-US" sz="1800" dirty="0" err="1"/>
              <a:t>algunos</a:t>
            </a:r>
            <a:r>
              <a:rPr lang="en-US" sz="1800" dirty="0"/>
              <a:t> </a:t>
            </a:r>
            <a:r>
              <a:rPr lang="en-US" sz="1800" dirty="0" err="1"/>
              <a:t>lanzamientos</a:t>
            </a:r>
            <a:r>
              <a:rPr lang="en-US" sz="1800" dirty="0"/>
              <a:t> de la </a:t>
            </a:r>
            <a:r>
              <a:rPr lang="en-US" sz="1800" dirty="0" err="1"/>
              <a:t>pala</a:t>
            </a:r>
            <a:r>
              <a:rPr lang="en-US" sz="1800" dirty="0"/>
              <a:t>, </a:t>
            </a:r>
            <a:r>
              <a:rPr lang="en-US" sz="1800" dirty="0" err="1"/>
              <a:t>incluso</a:t>
            </a:r>
            <a:r>
              <a:rPr lang="en-US" sz="1800" dirty="0"/>
              <a:t> </a:t>
            </a:r>
            <a:r>
              <a:rPr lang="en-US" sz="1800" dirty="0" err="1"/>
              <a:t>ligeramente</a:t>
            </a:r>
            <a:r>
              <a:rPr lang="en-US" sz="1800" dirty="0"/>
              <a:t> </a:t>
            </a:r>
            <a:r>
              <a:rPr lang="en-US" sz="1800" dirty="0" err="1"/>
              <a:t>agresivos</a:t>
            </a:r>
            <a:r>
              <a:rPr lang="en-US" sz="1800" dirty="0"/>
              <a:t>. El </a:t>
            </a:r>
            <a:r>
              <a:rPr lang="en-US" sz="1800" dirty="0" err="1"/>
              <a:t>Juez</a:t>
            </a:r>
            <a:r>
              <a:rPr lang="en-US" sz="1800" dirty="0"/>
              <a:t> de </a:t>
            </a:r>
            <a:r>
              <a:rPr lang="en-US" sz="1800" dirty="0" err="1"/>
              <a:t>Pista</a:t>
            </a:r>
            <a:r>
              <a:rPr lang="en-US" sz="1800" dirty="0"/>
              <a:t> </a:t>
            </a:r>
            <a:r>
              <a:rPr lang="en-US" sz="1800" dirty="0" err="1"/>
              <a:t>está</a:t>
            </a:r>
            <a:r>
              <a:rPr lang="en-US" sz="1800" dirty="0"/>
              <a:t> </a:t>
            </a:r>
            <a:r>
              <a:rPr lang="en-US" sz="1800" dirty="0" err="1"/>
              <a:t>autorizado</a:t>
            </a:r>
            <a:r>
              <a:rPr lang="en-US" sz="1800" dirty="0"/>
              <a:t> a </a:t>
            </a:r>
            <a:r>
              <a:rPr lang="en-US" sz="1800" dirty="0" err="1"/>
              <a:t>juzgar</a:t>
            </a:r>
            <a:r>
              <a:rPr lang="en-US" sz="1800" dirty="0"/>
              <a:t> </a:t>
            </a:r>
            <a:r>
              <a:rPr lang="en-US" sz="1800" dirty="0" err="1"/>
              <a:t>si</a:t>
            </a:r>
            <a:r>
              <a:rPr lang="en-US" sz="1800" dirty="0"/>
              <a:t> </a:t>
            </a:r>
            <a:r>
              <a:rPr lang="en-US" sz="1800" dirty="0" err="1"/>
              <a:t>el</a:t>
            </a:r>
            <a:r>
              <a:rPr lang="en-US" sz="1800" dirty="0"/>
              <a:t> </a:t>
            </a:r>
            <a:r>
              <a:rPr lang="en-US" sz="1800" dirty="0" err="1"/>
              <a:t>lanzamiento</a:t>
            </a:r>
            <a:r>
              <a:rPr lang="en-US" sz="1800" dirty="0"/>
              <a:t> de la </a:t>
            </a:r>
            <a:r>
              <a:rPr lang="en-US" sz="1800" dirty="0" err="1"/>
              <a:t>pala</a:t>
            </a:r>
            <a:r>
              <a:rPr lang="en-US" sz="1800" dirty="0"/>
              <a:t> </a:t>
            </a:r>
            <a:r>
              <a:rPr lang="en-US" sz="1800" dirty="0" err="1"/>
              <a:t>fue</a:t>
            </a:r>
            <a:r>
              <a:rPr lang="en-US" sz="1800" dirty="0"/>
              <a:t> </a:t>
            </a:r>
            <a:r>
              <a:rPr lang="en-US" sz="1800" dirty="0" err="1"/>
              <a:t>antideportivo</a:t>
            </a:r>
            <a:r>
              <a:rPr lang="en-US" sz="1800" dirty="0"/>
              <a:t> o </a:t>
            </a:r>
            <a:r>
              <a:rPr lang="en-US" sz="1800" dirty="0" err="1"/>
              <a:t>combinado</a:t>
            </a:r>
            <a:r>
              <a:rPr lang="en-US" sz="1800" dirty="0"/>
              <a:t> con </a:t>
            </a:r>
            <a:r>
              <a:rPr lang="en-US" sz="1800" dirty="0" err="1"/>
              <a:t>otras</a:t>
            </a:r>
            <a:r>
              <a:rPr lang="en-US" sz="1800" dirty="0"/>
              <a:t> </a:t>
            </a:r>
            <a:r>
              <a:rPr lang="en-US" sz="1800" dirty="0" err="1"/>
              <a:t>circunstancias</a:t>
            </a:r>
            <a:r>
              <a:rPr lang="en-US" sz="1800" dirty="0"/>
              <a:t>, </a:t>
            </a:r>
            <a:r>
              <a:rPr lang="en-US" sz="1800" dirty="0" err="1"/>
              <a:t>garantiza</a:t>
            </a:r>
            <a:r>
              <a:rPr lang="en-US" sz="1800" dirty="0"/>
              <a:t> </a:t>
            </a:r>
            <a:r>
              <a:rPr lang="en-US" sz="1800" dirty="0" err="1"/>
              <a:t>una</a:t>
            </a:r>
            <a:r>
              <a:rPr lang="en-US" sz="1800" dirty="0"/>
              <a:t> </a:t>
            </a:r>
            <a:r>
              <a:rPr lang="en-US" sz="1800" dirty="0" err="1"/>
              <a:t>sanción</a:t>
            </a:r>
            <a:r>
              <a:rPr lang="en-US" sz="1800" dirty="0"/>
              <a:t> </a:t>
            </a:r>
            <a:r>
              <a:rPr lang="en-US" sz="1800" dirty="0" err="1"/>
              <a:t>adecuada</a:t>
            </a:r>
            <a:r>
              <a:rPr lang="en-US" sz="1800" dirty="0"/>
              <a:t>. </a:t>
            </a:r>
          </a:p>
          <a:p>
            <a:endParaRPr lang="en-US" sz="1800" dirty="0"/>
          </a:p>
          <a:p>
            <a:r>
              <a:rPr lang="en-US" sz="1800" b="1" dirty="0"/>
              <a:t>Reglas </a:t>
            </a:r>
            <a:r>
              <a:rPr lang="en-US" sz="1800" b="1" dirty="0" err="1"/>
              <a:t>Aplicables</a:t>
            </a:r>
            <a:r>
              <a:rPr lang="en-US" sz="1800" b="1" dirty="0"/>
              <a:t>: 13.G.1, 13.G.1.i, 13.G.2.a </a:t>
            </a:r>
          </a:p>
          <a:p>
            <a:endParaRPr lang="en-US" sz="1800" b="1" dirty="0"/>
          </a:p>
          <a:p>
            <a:r>
              <a:rPr lang="en-US" sz="1800" b="1" dirty="0"/>
              <a:t>13.G.1.- </a:t>
            </a:r>
            <a:r>
              <a:rPr lang="en-US" sz="1800" dirty="0" err="1"/>
              <a:t>Autoriza</a:t>
            </a:r>
            <a:r>
              <a:rPr lang="en-US" sz="1800" dirty="0"/>
              <a:t> al </a:t>
            </a:r>
            <a:r>
              <a:rPr lang="en-US" sz="1800" dirty="0" err="1"/>
              <a:t>Juez</a:t>
            </a:r>
            <a:r>
              <a:rPr lang="en-US" sz="1800" dirty="0"/>
              <a:t> de </a:t>
            </a:r>
            <a:r>
              <a:rPr lang="en-US" sz="1800" dirty="0" err="1"/>
              <a:t>Pista</a:t>
            </a:r>
            <a:r>
              <a:rPr lang="en-US" sz="1800" dirty="0"/>
              <a:t> a </a:t>
            </a:r>
            <a:r>
              <a:rPr lang="en-US" sz="1800" dirty="0" err="1"/>
              <a:t>emitir</a:t>
            </a:r>
            <a:r>
              <a:rPr lang="en-US" sz="1800" dirty="0"/>
              <a:t> </a:t>
            </a:r>
            <a:r>
              <a:rPr lang="en-US" sz="1800" dirty="0" err="1"/>
              <a:t>una</a:t>
            </a:r>
            <a:r>
              <a:rPr lang="en-US" sz="1800" dirty="0"/>
              <a:t> </a:t>
            </a:r>
            <a:r>
              <a:rPr lang="en-US" sz="1800" dirty="0" err="1"/>
              <a:t>Advertencia</a:t>
            </a:r>
            <a:r>
              <a:rPr lang="en-US" sz="1800" dirty="0"/>
              <a:t> Verbal </a:t>
            </a:r>
            <a:r>
              <a:rPr lang="en-US" sz="1800" dirty="0" err="1"/>
              <a:t>por</a:t>
            </a:r>
            <a:r>
              <a:rPr lang="en-US" sz="1800" dirty="0"/>
              <a:t> </a:t>
            </a:r>
            <a:r>
              <a:rPr lang="en-US" sz="1800" dirty="0" err="1"/>
              <a:t>comportamientos</a:t>
            </a:r>
            <a:r>
              <a:rPr lang="en-US" sz="1800" dirty="0"/>
              <a:t> que </a:t>
            </a:r>
            <a:r>
              <a:rPr lang="en-US" sz="1800" dirty="0" err="1"/>
              <a:t>puedan</a:t>
            </a:r>
            <a:r>
              <a:rPr lang="en-US" sz="1800" dirty="0"/>
              <a:t> </a:t>
            </a:r>
            <a:r>
              <a:rPr lang="en-US" sz="1800" dirty="0" err="1"/>
              <a:t>escalar</a:t>
            </a:r>
            <a:r>
              <a:rPr lang="en-US" sz="1800" dirty="0"/>
              <a:t> a un </a:t>
            </a:r>
            <a:r>
              <a:rPr lang="en-US" sz="1800" dirty="0" err="1"/>
              <a:t>nivel</a:t>
            </a:r>
            <a:r>
              <a:rPr lang="en-US" sz="1800" dirty="0"/>
              <a:t> que </a:t>
            </a:r>
            <a:r>
              <a:rPr lang="en-US" sz="1800" dirty="0" err="1"/>
              <a:t>requieran</a:t>
            </a:r>
            <a:r>
              <a:rPr lang="en-US" sz="1800" dirty="0"/>
              <a:t> </a:t>
            </a:r>
            <a:r>
              <a:rPr lang="en-US" sz="1800" dirty="0" err="1"/>
              <a:t>una</a:t>
            </a:r>
            <a:r>
              <a:rPr lang="en-US" sz="1800" dirty="0"/>
              <a:t> </a:t>
            </a:r>
            <a:r>
              <a:rPr lang="en-US" sz="1800" dirty="0" err="1"/>
              <a:t>penalización</a:t>
            </a:r>
            <a:r>
              <a:rPr lang="en-US" sz="1800" dirty="0"/>
              <a:t> </a:t>
            </a:r>
            <a:r>
              <a:rPr lang="en-US" sz="1800" dirty="0" err="1"/>
              <a:t>más</a:t>
            </a:r>
            <a:r>
              <a:rPr lang="en-US" sz="1800" dirty="0"/>
              <a:t> </a:t>
            </a:r>
            <a:r>
              <a:rPr lang="en-US" sz="1800" dirty="0" err="1"/>
              <a:t>severa</a:t>
            </a:r>
            <a:r>
              <a:rPr lang="en-US" sz="1800" dirty="0"/>
              <a:t>, o </a:t>
            </a:r>
            <a:r>
              <a:rPr lang="en-US" sz="1800" dirty="0" err="1"/>
              <a:t>comportamientos</a:t>
            </a:r>
            <a:r>
              <a:rPr lang="en-US" sz="1800" dirty="0"/>
              <a:t> que no </a:t>
            </a:r>
            <a:r>
              <a:rPr lang="en-US" sz="1800" dirty="0" err="1"/>
              <a:t>deban</a:t>
            </a:r>
            <a:r>
              <a:rPr lang="en-US" sz="1800" dirty="0"/>
              <a:t> de ser </a:t>
            </a:r>
            <a:r>
              <a:rPr lang="en-US" sz="1800" dirty="0" err="1"/>
              <a:t>repetidos</a:t>
            </a:r>
            <a:r>
              <a:rPr lang="en-US" sz="1800" dirty="0"/>
              <a:t>. </a:t>
            </a:r>
          </a:p>
          <a:p>
            <a:r>
              <a:rPr lang="en-US" sz="1800" b="1" dirty="0"/>
              <a:t>13.G.1.i.- </a:t>
            </a:r>
            <a:r>
              <a:rPr lang="en-US" sz="1800" dirty="0" err="1"/>
              <a:t>Autoriza</a:t>
            </a:r>
            <a:r>
              <a:rPr lang="en-US" sz="1800" dirty="0"/>
              <a:t> al </a:t>
            </a:r>
            <a:r>
              <a:rPr lang="en-US" sz="1800" dirty="0" err="1"/>
              <a:t>Juez</a:t>
            </a:r>
            <a:r>
              <a:rPr lang="en-US" sz="1800" dirty="0"/>
              <a:t> de </a:t>
            </a:r>
            <a:r>
              <a:rPr lang="en-US" sz="1800" dirty="0" err="1"/>
              <a:t>Pista</a:t>
            </a:r>
            <a:r>
              <a:rPr lang="en-US" sz="1800" dirty="0"/>
              <a:t> a </a:t>
            </a:r>
            <a:r>
              <a:rPr lang="en-US" sz="1800" dirty="0" err="1"/>
              <a:t>emitir</a:t>
            </a:r>
            <a:r>
              <a:rPr lang="en-US" sz="1800" dirty="0"/>
              <a:t> </a:t>
            </a:r>
            <a:r>
              <a:rPr lang="en-US" sz="1800" dirty="0" err="1"/>
              <a:t>una</a:t>
            </a:r>
            <a:r>
              <a:rPr lang="en-US" sz="1800" dirty="0"/>
              <a:t> </a:t>
            </a:r>
            <a:r>
              <a:rPr lang="en-US" sz="1800" dirty="0" err="1"/>
              <a:t>Advertencia</a:t>
            </a:r>
            <a:r>
              <a:rPr lang="en-US" sz="1800" dirty="0"/>
              <a:t> Técnica </a:t>
            </a:r>
            <a:r>
              <a:rPr lang="en-US" sz="1800" dirty="0" err="1"/>
              <a:t>por</a:t>
            </a:r>
            <a:r>
              <a:rPr lang="en-US" sz="1800" dirty="0"/>
              <a:t> </a:t>
            </a:r>
            <a:r>
              <a:rPr lang="en-US" sz="1800" dirty="0" err="1"/>
              <a:t>comportamientos</a:t>
            </a:r>
            <a:r>
              <a:rPr lang="en-US" sz="1800" dirty="0"/>
              <a:t> </a:t>
            </a:r>
            <a:r>
              <a:rPr lang="en-US" sz="1800" dirty="0" err="1"/>
              <a:t>antideportivos</a:t>
            </a:r>
            <a:r>
              <a:rPr lang="en-US" sz="1800" dirty="0"/>
              <a:t> </a:t>
            </a:r>
            <a:r>
              <a:rPr lang="en-US" sz="1800" dirty="0" err="1"/>
              <a:t>menores</a:t>
            </a:r>
            <a:r>
              <a:rPr lang="en-US" sz="1800" dirty="0"/>
              <a:t>. </a:t>
            </a:r>
          </a:p>
          <a:p>
            <a:r>
              <a:rPr lang="en-US" sz="1800" b="1" dirty="0"/>
              <a:t>13.G.2.a.- </a:t>
            </a:r>
            <a:r>
              <a:rPr lang="en-US" sz="1800" dirty="0" err="1"/>
              <a:t>Autoriza</a:t>
            </a:r>
            <a:r>
              <a:rPr lang="en-US" sz="1800" dirty="0"/>
              <a:t> al </a:t>
            </a:r>
            <a:r>
              <a:rPr lang="en-US" sz="1800" dirty="0" err="1"/>
              <a:t>Juez</a:t>
            </a:r>
            <a:r>
              <a:rPr lang="en-US" sz="1800" dirty="0"/>
              <a:t> de </a:t>
            </a:r>
            <a:r>
              <a:rPr lang="en-US" sz="1800" dirty="0" err="1"/>
              <a:t>Pista</a:t>
            </a:r>
            <a:r>
              <a:rPr lang="en-US" sz="1800" dirty="0"/>
              <a:t> a </a:t>
            </a:r>
            <a:r>
              <a:rPr lang="en-US" sz="1800" dirty="0" err="1"/>
              <a:t>emitir</a:t>
            </a:r>
            <a:r>
              <a:rPr lang="en-US" sz="1800" dirty="0"/>
              <a:t> </a:t>
            </a:r>
            <a:r>
              <a:rPr lang="en-US" sz="1800" dirty="0" err="1"/>
              <a:t>una</a:t>
            </a:r>
            <a:r>
              <a:rPr lang="en-US" sz="1800" dirty="0"/>
              <a:t> Falta Técnica </a:t>
            </a:r>
            <a:r>
              <a:rPr lang="en-US" sz="1800" dirty="0" err="1"/>
              <a:t>por</a:t>
            </a:r>
            <a:r>
              <a:rPr lang="en-US" sz="1800" dirty="0"/>
              <a:t> un </a:t>
            </a:r>
            <a:r>
              <a:rPr lang="en-US" sz="1800" dirty="0" err="1"/>
              <a:t>lanzamiento</a:t>
            </a:r>
            <a:r>
              <a:rPr lang="en-US" sz="1800" dirty="0"/>
              <a:t> de la </a:t>
            </a:r>
            <a:r>
              <a:rPr lang="en-US" sz="1800" dirty="0" err="1"/>
              <a:t>pala</a:t>
            </a:r>
            <a:r>
              <a:rPr lang="en-US" sz="1800" dirty="0"/>
              <a:t> </a:t>
            </a:r>
            <a:r>
              <a:rPr lang="en-US" sz="1800" dirty="0" err="1"/>
              <a:t>agresivo</a:t>
            </a:r>
            <a:r>
              <a:rPr lang="en-US" sz="1800" dirty="0"/>
              <a:t> o </a:t>
            </a:r>
            <a:r>
              <a:rPr lang="en-US" sz="1800" dirty="0" err="1"/>
              <a:t>temerario</a:t>
            </a:r>
            <a:r>
              <a:rPr lang="en-US" sz="1800" dirty="0"/>
              <a:t> sin </a:t>
            </a:r>
            <a:r>
              <a:rPr lang="en-US" sz="1800" dirty="0" err="1"/>
              <a:t>importar</a:t>
            </a:r>
            <a:r>
              <a:rPr lang="en-US" sz="1800" dirty="0"/>
              <a:t> sus </a:t>
            </a:r>
            <a:r>
              <a:rPr lang="en-US" sz="1800" dirty="0" err="1"/>
              <a:t>consecuencias</a:t>
            </a:r>
            <a:r>
              <a:rPr lang="en-US" sz="1800" dirty="0"/>
              <a:t> </a:t>
            </a:r>
            <a:r>
              <a:rPr lang="en-US" sz="1800" dirty="0" err="1"/>
              <a:t>pero</a:t>
            </a:r>
            <a:r>
              <a:rPr lang="en-US" sz="1800" dirty="0"/>
              <a:t> que no </a:t>
            </a:r>
            <a:r>
              <a:rPr lang="en-US" sz="1800" dirty="0" err="1"/>
              <a:t>impacte</a:t>
            </a:r>
            <a:r>
              <a:rPr lang="en-US" sz="1800" dirty="0"/>
              <a:t> </a:t>
            </a:r>
            <a:r>
              <a:rPr lang="en-US" sz="1800" dirty="0" err="1"/>
              <a:t>en</a:t>
            </a:r>
            <a:r>
              <a:rPr lang="en-US" sz="1800" dirty="0"/>
              <a:t> </a:t>
            </a:r>
            <a:r>
              <a:rPr lang="en-US" sz="1800" dirty="0" err="1"/>
              <a:t>ninguna</a:t>
            </a:r>
            <a:r>
              <a:rPr lang="en-US" sz="1800" dirty="0"/>
              <a:t> persona </a:t>
            </a:r>
            <a:r>
              <a:rPr lang="en-US" sz="1800" dirty="0" err="1"/>
              <a:t>ni</a:t>
            </a:r>
            <a:r>
              <a:rPr lang="en-US" sz="1800" dirty="0"/>
              <a:t> </a:t>
            </a:r>
            <a:r>
              <a:rPr lang="en-US" sz="1800" dirty="0" err="1"/>
              <a:t>produzca</a:t>
            </a:r>
            <a:r>
              <a:rPr lang="en-US" sz="1800" dirty="0"/>
              <a:t> </a:t>
            </a:r>
            <a:r>
              <a:rPr lang="en-US" sz="1800" dirty="0" err="1"/>
              <a:t>ningún</a:t>
            </a:r>
            <a:r>
              <a:rPr lang="en-US" sz="1800" dirty="0"/>
              <a:t> </a:t>
            </a:r>
            <a:r>
              <a:rPr lang="en-US" sz="1800" dirty="0" err="1"/>
              <a:t>daño</a:t>
            </a:r>
            <a:r>
              <a:rPr lang="en-US" sz="1800" dirty="0"/>
              <a:t> a la </a:t>
            </a:r>
            <a:r>
              <a:rPr lang="en-US" sz="1800" dirty="0" err="1"/>
              <a:t>propiedad</a:t>
            </a:r>
            <a:r>
              <a:rPr lang="en-US" sz="1800" dirty="0"/>
              <a:t>. </a:t>
            </a:r>
          </a:p>
          <a:p>
            <a:endParaRPr lang="en-US" sz="1800" dirty="0"/>
          </a:p>
          <a:p>
            <a:r>
              <a:rPr lang="en-US" sz="1800" b="1" dirty="0"/>
              <a:t>ESCENARIO UNO: </a:t>
            </a:r>
            <a:r>
              <a:rPr lang="en-US" sz="1800" dirty="0" err="1"/>
              <a:t>Después</a:t>
            </a:r>
            <a:r>
              <a:rPr lang="en-US" sz="1800" dirty="0"/>
              <a:t> de la </a:t>
            </a:r>
            <a:r>
              <a:rPr lang="en-US" sz="1800" dirty="0" err="1"/>
              <a:t>solicitud</a:t>
            </a:r>
            <a:r>
              <a:rPr lang="en-US" sz="1800" dirty="0"/>
              <a:t> de un </a:t>
            </a:r>
            <a:r>
              <a:rPr lang="en-US" sz="1800" dirty="0" err="1"/>
              <a:t>tiempo</a:t>
            </a:r>
            <a:r>
              <a:rPr lang="en-US" sz="1800" dirty="0"/>
              <a:t> </a:t>
            </a:r>
            <a:r>
              <a:rPr lang="en-US" sz="1800" dirty="0" err="1"/>
              <a:t>muerto</a:t>
            </a:r>
            <a:r>
              <a:rPr lang="en-US" sz="1800" dirty="0"/>
              <a:t>, un </a:t>
            </a:r>
            <a:r>
              <a:rPr lang="en-US" sz="1800" dirty="0" err="1"/>
              <a:t>jugador</a:t>
            </a:r>
            <a:r>
              <a:rPr lang="en-US" sz="1800" dirty="0"/>
              <a:t> </a:t>
            </a:r>
            <a:r>
              <a:rPr lang="en-US" sz="1800" dirty="0" err="1"/>
              <a:t>situado</a:t>
            </a:r>
            <a:r>
              <a:rPr lang="en-US" sz="1800" dirty="0"/>
              <a:t> </a:t>
            </a:r>
            <a:r>
              <a:rPr lang="en-US" sz="1800" dirty="0" err="1"/>
              <a:t>en</a:t>
            </a:r>
            <a:r>
              <a:rPr lang="en-US" sz="1800" dirty="0"/>
              <a:t> la ZNV </a:t>
            </a:r>
            <a:r>
              <a:rPr lang="en-US" sz="1800" dirty="0" err="1"/>
              <a:t>lanza</a:t>
            </a:r>
            <a:r>
              <a:rPr lang="en-US" sz="1800" dirty="0"/>
              <a:t> con </a:t>
            </a:r>
            <a:r>
              <a:rPr lang="en-US" sz="1800" dirty="0" err="1"/>
              <a:t>suavidad</a:t>
            </a:r>
            <a:r>
              <a:rPr lang="en-US" sz="1800" dirty="0"/>
              <a:t> la </a:t>
            </a:r>
            <a:r>
              <a:rPr lang="en-US" sz="1800" dirty="0" err="1"/>
              <a:t>pala</a:t>
            </a:r>
            <a:r>
              <a:rPr lang="en-US" sz="1800" dirty="0"/>
              <a:t> a la </a:t>
            </a:r>
            <a:r>
              <a:rPr lang="en-US" sz="1800" dirty="0" err="1"/>
              <a:t>linea</a:t>
            </a:r>
            <a:r>
              <a:rPr lang="en-US" sz="1800" dirty="0"/>
              <a:t> de </a:t>
            </a:r>
            <a:r>
              <a:rPr lang="en-US" sz="1800" dirty="0" err="1"/>
              <a:t>fondo</a:t>
            </a:r>
            <a:r>
              <a:rPr lang="en-US" sz="1800" dirty="0"/>
              <a:t> para </a:t>
            </a:r>
            <a:r>
              <a:rPr lang="en-US" sz="1800" dirty="0" err="1"/>
              <a:t>marcar</a:t>
            </a:r>
            <a:r>
              <a:rPr lang="en-US" sz="1800" dirty="0"/>
              <a:t> </a:t>
            </a:r>
            <a:r>
              <a:rPr lang="en-US" sz="1800" dirty="0" err="1"/>
              <a:t>su</a:t>
            </a:r>
            <a:r>
              <a:rPr lang="en-US" sz="1800" dirty="0"/>
              <a:t> </a:t>
            </a:r>
            <a:r>
              <a:rPr lang="en-US" sz="1800" dirty="0" err="1"/>
              <a:t>posición</a:t>
            </a:r>
            <a:r>
              <a:rPr lang="en-US" sz="1800" dirty="0"/>
              <a:t> para </a:t>
            </a:r>
            <a:r>
              <a:rPr lang="en-US" sz="1800" dirty="0" err="1"/>
              <a:t>el</a:t>
            </a:r>
            <a:r>
              <a:rPr lang="en-US" sz="1800" dirty="0"/>
              <a:t> </a:t>
            </a:r>
            <a:r>
              <a:rPr lang="en-US" sz="1800" dirty="0" err="1"/>
              <a:t>siguiente</a:t>
            </a:r>
            <a:r>
              <a:rPr lang="en-US" sz="1800" dirty="0"/>
              <a:t> rally. </a:t>
            </a:r>
          </a:p>
          <a:p>
            <a:endParaRPr lang="en-US" sz="1800" dirty="0"/>
          </a:p>
          <a:p>
            <a:r>
              <a:rPr lang="en-US" sz="1800" b="1" dirty="0"/>
              <a:t>FALLO: </a:t>
            </a:r>
            <a:r>
              <a:rPr lang="en-US" sz="1800" dirty="0" err="1"/>
              <a:t>Esto</a:t>
            </a:r>
            <a:r>
              <a:rPr lang="en-US" sz="1800" dirty="0"/>
              <a:t> </a:t>
            </a:r>
            <a:r>
              <a:rPr lang="en-US" sz="1800" dirty="0" err="1"/>
              <a:t>está</a:t>
            </a:r>
            <a:r>
              <a:rPr lang="en-US" sz="1800" dirty="0"/>
              <a:t> </a:t>
            </a:r>
            <a:r>
              <a:rPr lang="en-US" sz="1800" dirty="0" err="1"/>
              <a:t>permitido</a:t>
            </a:r>
            <a:r>
              <a:rPr lang="en-US" sz="1800" dirty="0"/>
              <a:t>. No se </a:t>
            </a:r>
            <a:r>
              <a:rPr lang="en-US" sz="1800" dirty="0" err="1"/>
              <a:t>requiere</a:t>
            </a:r>
            <a:r>
              <a:rPr lang="en-US" sz="1800" dirty="0"/>
              <a:t> </a:t>
            </a:r>
            <a:r>
              <a:rPr lang="en-US" sz="1800" dirty="0" err="1"/>
              <a:t>ninguna</a:t>
            </a:r>
            <a:r>
              <a:rPr lang="en-US" sz="1800" dirty="0"/>
              <a:t> </a:t>
            </a:r>
            <a:r>
              <a:rPr lang="en-US" sz="1800" dirty="0" err="1"/>
              <a:t>sanción</a:t>
            </a:r>
            <a:r>
              <a:rPr lang="en-US" sz="1800" dirty="0"/>
              <a:t>.</a:t>
            </a:r>
            <a:endParaRPr lang="es-ES" sz="1800" dirty="0"/>
          </a:p>
        </p:txBody>
      </p:sp>
    </p:spTree>
    <p:extLst>
      <p:ext uri="{BB962C8B-B14F-4D97-AF65-F5344CB8AC3E}">
        <p14:creationId xmlns:p14="http://schemas.microsoft.com/office/powerpoint/2010/main" val="376183197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41"/>
        <p:cNvGrpSpPr/>
        <p:nvPr/>
      </p:nvGrpSpPr>
      <p:grpSpPr>
        <a:xfrm>
          <a:off x="0" y="0"/>
          <a:ext cx="0" cy="0"/>
          <a:chOff x="0" y="0"/>
          <a:chExt cx="0" cy="0"/>
        </a:xfrm>
      </p:grpSpPr>
      <p:sp>
        <p:nvSpPr>
          <p:cNvPr id="1542" name="Google Shape;1542;p196"/>
          <p:cNvSpPr txBox="1">
            <a:spLocks noGrp="1"/>
          </p:cNvSpPr>
          <p:nvPr>
            <p:ph type="sldNum" idx="12"/>
          </p:nvPr>
        </p:nvSpPr>
        <p:spPr>
          <a:xfrm>
            <a:off x="11238655" y="6135087"/>
            <a:ext cx="868678" cy="64629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FFFFFF"/>
              </a:buClr>
              <a:buSzPts val="3600"/>
              <a:buFont typeface="Source Sans Pro"/>
              <a:buNone/>
            </a:pPr>
            <a:fld id="{00000000-1234-1234-1234-123412341234}" type="slidenum">
              <a:rPr lang="en-US" sz="3600" b="0" i="0" u="none" strike="noStrike" cap="none">
                <a:solidFill>
                  <a:srgbClr val="FFFFFF"/>
                </a:solidFill>
                <a:latin typeface="Source Sans Pro"/>
                <a:ea typeface="Source Sans Pro"/>
                <a:cs typeface="Source Sans Pro"/>
                <a:sym typeface="Source Sans Pro"/>
              </a:rPr>
              <a:t>221</a:t>
            </a:fld>
            <a:endParaRPr sz="3600" b="0" i="0" u="none" strike="noStrike" cap="none" dirty="0">
              <a:solidFill>
                <a:srgbClr val="FFFFFF"/>
              </a:solidFill>
              <a:latin typeface="Source Sans Pro"/>
              <a:ea typeface="Source Sans Pro"/>
              <a:cs typeface="Source Sans Pro"/>
              <a:sym typeface="Source Sans Pro"/>
            </a:endParaRPr>
          </a:p>
        </p:txBody>
      </p:sp>
      <p:sp>
        <p:nvSpPr>
          <p:cNvPr id="1543" name="Google Shape;1543;p196"/>
          <p:cNvSpPr txBox="1"/>
          <p:nvPr/>
        </p:nvSpPr>
        <p:spPr>
          <a:xfrm>
            <a:off x="565707" y="0"/>
            <a:ext cx="10672948" cy="707846"/>
          </a:xfrm>
          <a:prstGeom prst="rect">
            <a:avLst/>
          </a:prstGeom>
          <a:noFill/>
          <a:ln>
            <a:noFill/>
          </a:ln>
        </p:spPr>
        <p:txBody>
          <a:bodyPr spcFirstLastPara="1" wrap="square" lIns="45700" tIns="45700" rIns="45700" bIns="45700" anchor="t" anchorCtr="0">
            <a:spAutoFit/>
          </a:bodyPr>
          <a:lstStyle/>
          <a:p>
            <a:pPr marL="184150" marR="0" lvl="0" indent="0" algn="ctr" rtl="0">
              <a:lnSpc>
                <a:spcPct val="100000"/>
              </a:lnSpc>
              <a:spcBef>
                <a:spcPts val="0"/>
              </a:spcBef>
              <a:spcAft>
                <a:spcPts val="0"/>
              </a:spcAft>
              <a:buClr>
                <a:srgbClr val="18579B"/>
              </a:buClr>
              <a:buSzPts val="4000"/>
              <a:buFont typeface="Calibri"/>
              <a:buNone/>
            </a:pPr>
            <a:r>
              <a:rPr lang="es-ES" sz="4000" b="1" dirty="0">
                <a:latin typeface="Calibri"/>
                <a:ea typeface="Calibri"/>
                <a:cs typeface="Calibri"/>
                <a:sym typeface="Calibri"/>
              </a:rPr>
              <a:t>LIBRO DE CASOS AV/AT/FT </a:t>
            </a:r>
            <a:endParaRPr lang="es-ES" sz="4000" b="1" i="0" u="none" strike="noStrike" cap="none" dirty="0">
              <a:solidFill>
                <a:srgbClr val="000000"/>
              </a:solidFill>
              <a:latin typeface="Calibri"/>
              <a:ea typeface="Calibri"/>
              <a:cs typeface="Calibri"/>
              <a:sym typeface="Calibri"/>
            </a:endParaRPr>
          </a:p>
        </p:txBody>
      </p:sp>
      <p:sp>
        <p:nvSpPr>
          <p:cNvPr id="3" name="CuadroTexto 2">
            <a:extLst>
              <a:ext uri="{FF2B5EF4-FFF2-40B4-BE49-F238E27FC236}">
                <a16:creationId xmlns:a16="http://schemas.microsoft.com/office/drawing/2014/main" id="{BB6F2AA2-2334-C536-2124-85601ED8E33E}"/>
              </a:ext>
            </a:extLst>
          </p:cNvPr>
          <p:cNvSpPr txBox="1"/>
          <p:nvPr/>
        </p:nvSpPr>
        <p:spPr>
          <a:xfrm>
            <a:off x="84667" y="810552"/>
            <a:ext cx="11907520" cy="5632311"/>
          </a:xfrm>
          <a:prstGeom prst="rect">
            <a:avLst/>
          </a:prstGeom>
          <a:noFill/>
        </p:spPr>
        <p:txBody>
          <a:bodyPr wrap="square">
            <a:spAutoFit/>
          </a:bodyPr>
          <a:lstStyle/>
          <a:p>
            <a:r>
              <a:rPr lang="en-US" sz="2400" b="1" dirty="0"/>
              <a:t>CASO 6-23: LANZAMIENTO DE LA PALA (</a:t>
            </a:r>
            <a:r>
              <a:rPr lang="en-US" sz="2400" b="1" dirty="0" err="1"/>
              <a:t>cont</a:t>
            </a:r>
            <a:r>
              <a:rPr lang="en-US" sz="2400" b="1" dirty="0"/>
              <a:t>)  </a:t>
            </a:r>
          </a:p>
          <a:p>
            <a:endParaRPr lang="en-US" sz="1600" b="1" dirty="0"/>
          </a:p>
          <a:p>
            <a:r>
              <a:rPr lang="en-US" sz="2000" b="1" dirty="0"/>
              <a:t>ESCENARIO DOS</a:t>
            </a:r>
            <a:r>
              <a:rPr lang="en-US" sz="2000" dirty="0"/>
              <a:t>: </a:t>
            </a:r>
            <a:r>
              <a:rPr lang="en-US" sz="2000" dirty="0" err="1"/>
              <a:t>Después</a:t>
            </a:r>
            <a:r>
              <a:rPr lang="en-US" sz="2000" dirty="0"/>
              <a:t> de </a:t>
            </a:r>
            <a:r>
              <a:rPr lang="en-US" sz="2000" dirty="0" err="1"/>
              <a:t>perder</a:t>
            </a:r>
            <a:r>
              <a:rPr lang="en-US" sz="2000" dirty="0"/>
              <a:t> un rally, </a:t>
            </a:r>
            <a:r>
              <a:rPr lang="en-US" sz="2000" dirty="0" err="1"/>
              <a:t>el</a:t>
            </a:r>
            <a:r>
              <a:rPr lang="en-US" sz="2000" dirty="0"/>
              <a:t> </a:t>
            </a:r>
            <a:r>
              <a:rPr lang="en-US" sz="2000" dirty="0" err="1"/>
              <a:t>jugador</a:t>
            </a:r>
            <a:r>
              <a:rPr lang="en-US" sz="2000" dirty="0"/>
              <a:t> </a:t>
            </a:r>
            <a:r>
              <a:rPr lang="en-US" sz="2000" dirty="0" err="1"/>
              <a:t>grita</a:t>
            </a:r>
            <a:r>
              <a:rPr lang="en-US" sz="2000" dirty="0"/>
              <a:t> “</a:t>
            </a:r>
            <a:r>
              <a:rPr lang="en-US" sz="2000" dirty="0" err="1"/>
              <a:t>Tiempo</a:t>
            </a:r>
            <a:r>
              <a:rPr lang="en-US" sz="2000" dirty="0"/>
              <a:t> </a:t>
            </a:r>
            <a:r>
              <a:rPr lang="en-US" sz="2000" dirty="0" err="1"/>
              <a:t>Muerto</a:t>
            </a:r>
            <a:r>
              <a:rPr lang="en-US" sz="2000" dirty="0"/>
              <a:t>”. </a:t>
            </a:r>
            <a:r>
              <a:rPr lang="en-US" sz="2000" dirty="0" err="1"/>
              <a:t>Claramente</a:t>
            </a:r>
            <a:r>
              <a:rPr lang="en-US" sz="2000" dirty="0"/>
              <a:t> </a:t>
            </a:r>
            <a:r>
              <a:rPr lang="en-US" sz="2000" dirty="0" err="1"/>
              <a:t>frustrado</a:t>
            </a:r>
            <a:r>
              <a:rPr lang="en-US" sz="2000" dirty="0"/>
              <a:t>, </a:t>
            </a:r>
            <a:r>
              <a:rPr lang="en-US" sz="2000" dirty="0" err="1"/>
              <a:t>lanza</a:t>
            </a:r>
            <a:r>
              <a:rPr lang="en-US" sz="2000" dirty="0"/>
              <a:t> la </a:t>
            </a:r>
            <a:r>
              <a:rPr lang="en-US" sz="2000" dirty="0" err="1"/>
              <a:t>pala</a:t>
            </a:r>
            <a:r>
              <a:rPr lang="en-US" sz="2000" dirty="0"/>
              <a:t> con </a:t>
            </a:r>
            <a:r>
              <a:rPr lang="en-US" sz="2000" dirty="0" err="1"/>
              <a:t>cierta</a:t>
            </a:r>
            <a:r>
              <a:rPr lang="en-US" sz="2000" dirty="0"/>
              <a:t> </a:t>
            </a:r>
            <a:r>
              <a:rPr lang="en-US" sz="2000" dirty="0" err="1"/>
              <a:t>agresividad</a:t>
            </a:r>
            <a:r>
              <a:rPr lang="en-US" sz="2000" dirty="0"/>
              <a:t> </a:t>
            </a:r>
            <a:r>
              <a:rPr lang="en-US" sz="2000" dirty="0" err="1"/>
              <a:t>desde</a:t>
            </a:r>
            <a:r>
              <a:rPr lang="en-US" sz="2000" dirty="0"/>
              <a:t> la ZNV a la </a:t>
            </a:r>
            <a:r>
              <a:rPr lang="en-US" sz="2000" dirty="0" err="1"/>
              <a:t>línea</a:t>
            </a:r>
            <a:r>
              <a:rPr lang="en-US" sz="2000" dirty="0"/>
              <a:t> de base para </a:t>
            </a:r>
            <a:r>
              <a:rPr lang="en-US" sz="2000" dirty="0" err="1"/>
              <a:t>marcar</a:t>
            </a:r>
            <a:r>
              <a:rPr lang="en-US" sz="2000" dirty="0"/>
              <a:t> </a:t>
            </a:r>
            <a:r>
              <a:rPr lang="en-US" sz="2000" dirty="0" err="1"/>
              <a:t>su</a:t>
            </a:r>
            <a:r>
              <a:rPr lang="en-US" sz="2000" dirty="0"/>
              <a:t> </a:t>
            </a:r>
            <a:r>
              <a:rPr lang="en-US" sz="2000" dirty="0" err="1"/>
              <a:t>posición</a:t>
            </a:r>
            <a:r>
              <a:rPr lang="en-US" sz="2000" dirty="0"/>
              <a:t> para </a:t>
            </a:r>
            <a:r>
              <a:rPr lang="en-US" sz="2000" dirty="0" err="1"/>
              <a:t>el</a:t>
            </a:r>
            <a:r>
              <a:rPr lang="en-US" sz="2000" dirty="0"/>
              <a:t> </a:t>
            </a:r>
            <a:r>
              <a:rPr lang="en-US" sz="2000" dirty="0" err="1"/>
              <a:t>siguiente</a:t>
            </a:r>
            <a:r>
              <a:rPr lang="en-US" sz="2000" dirty="0"/>
              <a:t> rally, </a:t>
            </a:r>
            <a:r>
              <a:rPr lang="en-US" sz="2000" dirty="0" err="1"/>
              <a:t>entonces</a:t>
            </a:r>
            <a:r>
              <a:rPr lang="en-US" sz="2000" dirty="0"/>
              <a:t> sale de la </a:t>
            </a:r>
            <a:r>
              <a:rPr lang="en-US" sz="2000" dirty="0" err="1"/>
              <a:t>pista</a:t>
            </a:r>
            <a:r>
              <a:rPr lang="en-US" sz="2000" dirty="0"/>
              <a:t> </a:t>
            </a:r>
            <a:r>
              <a:rPr lang="en-US" sz="2000" dirty="0" err="1"/>
              <a:t>gruñendo</a:t>
            </a:r>
            <a:r>
              <a:rPr lang="en-US" sz="2000" dirty="0"/>
              <a:t>. La </a:t>
            </a:r>
            <a:r>
              <a:rPr lang="en-US" sz="2000" dirty="0" err="1"/>
              <a:t>pala</a:t>
            </a:r>
            <a:r>
              <a:rPr lang="en-US" sz="2000" dirty="0"/>
              <a:t> </a:t>
            </a:r>
            <a:r>
              <a:rPr lang="en-US" sz="2000" dirty="0" err="1"/>
              <a:t>puede</a:t>
            </a:r>
            <a:r>
              <a:rPr lang="en-US" sz="2000" dirty="0"/>
              <a:t> </a:t>
            </a:r>
            <a:r>
              <a:rPr lang="en-US" sz="2000" dirty="0" err="1"/>
              <a:t>rebotar</a:t>
            </a:r>
            <a:r>
              <a:rPr lang="en-US" sz="2000" dirty="0"/>
              <a:t>, </a:t>
            </a:r>
            <a:r>
              <a:rPr lang="en-US" sz="2000" dirty="0" err="1"/>
              <a:t>pero</a:t>
            </a:r>
            <a:r>
              <a:rPr lang="en-US" sz="2000" dirty="0"/>
              <a:t> </a:t>
            </a:r>
            <a:r>
              <a:rPr lang="en-US" sz="2000" dirty="0" err="1"/>
              <a:t>cae</a:t>
            </a:r>
            <a:r>
              <a:rPr lang="en-US" sz="2000" dirty="0"/>
              <a:t> </a:t>
            </a:r>
            <a:r>
              <a:rPr lang="en-US" sz="2000" dirty="0" err="1"/>
              <a:t>en</a:t>
            </a:r>
            <a:r>
              <a:rPr lang="en-US" sz="2000" dirty="0"/>
              <a:t> la </a:t>
            </a:r>
            <a:r>
              <a:rPr lang="en-US" sz="2000" dirty="0" err="1"/>
              <a:t>línea</a:t>
            </a:r>
            <a:r>
              <a:rPr lang="en-US" sz="2000" dirty="0"/>
              <a:t> de base y no </a:t>
            </a:r>
            <a:r>
              <a:rPr lang="en-US" sz="2000" dirty="0" err="1"/>
              <a:t>queda</a:t>
            </a:r>
            <a:r>
              <a:rPr lang="en-US" sz="2000" dirty="0"/>
              <a:t> </a:t>
            </a:r>
            <a:r>
              <a:rPr lang="en-US" sz="2000" dirty="0" err="1"/>
              <a:t>cerca</a:t>
            </a:r>
            <a:r>
              <a:rPr lang="en-US" sz="2000" dirty="0"/>
              <a:t> de </a:t>
            </a:r>
            <a:r>
              <a:rPr lang="en-US" sz="2000" dirty="0" err="1"/>
              <a:t>ningún</a:t>
            </a:r>
            <a:r>
              <a:rPr lang="en-US" sz="2000" dirty="0"/>
              <a:t> </a:t>
            </a:r>
            <a:r>
              <a:rPr lang="en-US" sz="2000" dirty="0" err="1"/>
              <a:t>jugador</a:t>
            </a:r>
            <a:r>
              <a:rPr lang="en-US" sz="2000" dirty="0"/>
              <a:t> </a:t>
            </a:r>
            <a:r>
              <a:rPr lang="en-US" sz="2000" dirty="0" err="1"/>
              <a:t>ni</a:t>
            </a:r>
            <a:r>
              <a:rPr lang="en-US" sz="2000" dirty="0"/>
              <a:t> </a:t>
            </a:r>
            <a:r>
              <a:rPr lang="en-US" sz="2000" dirty="0" err="1"/>
              <a:t>instalaciones</a:t>
            </a:r>
            <a:r>
              <a:rPr lang="en-US" sz="2000" dirty="0"/>
              <a:t> de la </a:t>
            </a:r>
            <a:r>
              <a:rPr lang="en-US" sz="2000" dirty="0" err="1"/>
              <a:t>pista</a:t>
            </a:r>
            <a:r>
              <a:rPr lang="en-US" sz="2000" dirty="0"/>
              <a:t>.</a:t>
            </a:r>
          </a:p>
          <a:p>
            <a:endParaRPr lang="en-US" sz="2000" dirty="0"/>
          </a:p>
          <a:p>
            <a:r>
              <a:rPr lang="en-US" sz="2000" b="1" dirty="0"/>
              <a:t>FALLO:</a:t>
            </a:r>
            <a:r>
              <a:rPr lang="en-US" sz="2000" dirty="0"/>
              <a:t> No se </a:t>
            </a:r>
            <a:r>
              <a:rPr lang="en-US" sz="2000" dirty="0" err="1"/>
              <a:t>señala</a:t>
            </a:r>
            <a:r>
              <a:rPr lang="en-US" sz="2000" dirty="0"/>
              <a:t> </a:t>
            </a:r>
            <a:r>
              <a:rPr lang="en-US" sz="2000" dirty="0" err="1"/>
              <a:t>ninguna</a:t>
            </a:r>
            <a:r>
              <a:rPr lang="en-US" sz="2000" dirty="0"/>
              <a:t> </a:t>
            </a:r>
            <a:r>
              <a:rPr lang="en-US" sz="2000" dirty="0" err="1"/>
              <a:t>penalización</a:t>
            </a:r>
            <a:r>
              <a:rPr lang="en-US" sz="2000" dirty="0"/>
              <a:t>, salvo que </a:t>
            </a:r>
            <a:r>
              <a:rPr lang="en-US" sz="2000" dirty="0" err="1"/>
              <a:t>el</a:t>
            </a:r>
            <a:r>
              <a:rPr lang="en-US" sz="2000" dirty="0"/>
              <a:t> </a:t>
            </a:r>
            <a:r>
              <a:rPr lang="en-US" sz="2000" dirty="0" err="1"/>
              <a:t>Juez</a:t>
            </a:r>
            <a:r>
              <a:rPr lang="en-US" sz="2000" dirty="0"/>
              <a:t> de </a:t>
            </a:r>
            <a:r>
              <a:rPr lang="en-US" sz="2000" dirty="0" err="1"/>
              <a:t>Pista</a:t>
            </a:r>
            <a:r>
              <a:rPr lang="en-US" sz="2000" dirty="0"/>
              <a:t> </a:t>
            </a:r>
            <a:r>
              <a:rPr lang="en-US" sz="2000" dirty="0" err="1"/>
              <a:t>crea</a:t>
            </a:r>
            <a:r>
              <a:rPr lang="en-US" sz="2000" dirty="0"/>
              <a:t> que la </a:t>
            </a:r>
            <a:r>
              <a:rPr lang="en-US" sz="2000" dirty="0" err="1"/>
              <a:t>acción</a:t>
            </a:r>
            <a:r>
              <a:rPr lang="en-US" sz="2000" dirty="0"/>
              <a:t> </a:t>
            </a:r>
            <a:r>
              <a:rPr lang="en-US" sz="2000" dirty="0" err="1"/>
              <a:t>alcanza</a:t>
            </a:r>
            <a:r>
              <a:rPr lang="en-US" sz="2000" dirty="0"/>
              <a:t> </a:t>
            </a:r>
            <a:r>
              <a:rPr lang="en-US" sz="2000" dirty="0" err="1"/>
              <a:t>el</a:t>
            </a:r>
            <a:r>
              <a:rPr lang="en-US" sz="2000" dirty="0"/>
              <a:t> </a:t>
            </a:r>
            <a:r>
              <a:rPr lang="en-US" sz="2000" dirty="0" err="1"/>
              <a:t>grado</a:t>
            </a:r>
            <a:r>
              <a:rPr lang="en-US" sz="2000" dirty="0"/>
              <a:t> de </a:t>
            </a:r>
            <a:r>
              <a:rPr lang="en-US" sz="2000" dirty="0" err="1"/>
              <a:t>comportamientro</a:t>
            </a:r>
            <a:r>
              <a:rPr lang="en-US" sz="2000" dirty="0"/>
              <a:t> </a:t>
            </a:r>
            <a:r>
              <a:rPr lang="en-US" sz="2000" dirty="0" err="1"/>
              <a:t>antideportivo</a:t>
            </a:r>
            <a:r>
              <a:rPr lang="en-US" sz="2000" dirty="0"/>
              <a:t> </a:t>
            </a:r>
            <a:r>
              <a:rPr lang="en-US" sz="2000" dirty="0" err="1"/>
              <a:t>menor</a:t>
            </a:r>
            <a:r>
              <a:rPr lang="en-US" sz="2000" dirty="0"/>
              <a:t> y </a:t>
            </a:r>
            <a:r>
              <a:rPr lang="en-US" sz="2000" dirty="0" err="1"/>
              <a:t>emita</a:t>
            </a:r>
            <a:r>
              <a:rPr lang="en-US" sz="2000" dirty="0"/>
              <a:t> </a:t>
            </a:r>
            <a:r>
              <a:rPr lang="en-US" sz="2000" dirty="0" err="1"/>
              <a:t>una</a:t>
            </a:r>
            <a:r>
              <a:rPr lang="en-US" sz="2000" dirty="0"/>
              <a:t> AV o </a:t>
            </a:r>
            <a:r>
              <a:rPr lang="en-US" sz="2000" dirty="0" err="1"/>
              <a:t>una</a:t>
            </a:r>
            <a:r>
              <a:rPr lang="en-US" sz="2000" dirty="0"/>
              <a:t> AT.</a:t>
            </a:r>
          </a:p>
          <a:p>
            <a:endParaRPr lang="en-US" sz="2000" dirty="0"/>
          </a:p>
          <a:p>
            <a:r>
              <a:rPr lang="en-US" sz="2000" b="1" dirty="0"/>
              <a:t>ESCENARIO TRES:</a:t>
            </a:r>
            <a:r>
              <a:rPr lang="en-US" sz="2000" dirty="0"/>
              <a:t> </a:t>
            </a:r>
            <a:r>
              <a:rPr lang="en-US" sz="2000" dirty="0" err="1"/>
              <a:t>Después</a:t>
            </a:r>
            <a:r>
              <a:rPr lang="en-US" sz="2000" dirty="0"/>
              <a:t> de </a:t>
            </a:r>
            <a:r>
              <a:rPr lang="en-US" sz="2000" dirty="0" err="1"/>
              <a:t>perder</a:t>
            </a:r>
            <a:r>
              <a:rPr lang="en-US" sz="2000" dirty="0"/>
              <a:t> un rally, </a:t>
            </a:r>
            <a:r>
              <a:rPr lang="en-US" sz="2000" dirty="0" err="1"/>
              <a:t>el</a:t>
            </a:r>
            <a:r>
              <a:rPr lang="en-US" sz="2000" dirty="0"/>
              <a:t> </a:t>
            </a:r>
            <a:r>
              <a:rPr lang="en-US" sz="2000" dirty="0" err="1"/>
              <a:t>jugador</a:t>
            </a:r>
            <a:r>
              <a:rPr lang="en-US" sz="2000" dirty="0"/>
              <a:t> </a:t>
            </a:r>
            <a:r>
              <a:rPr lang="en-US" sz="2000" dirty="0" err="1"/>
              <a:t>lanza</a:t>
            </a:r>
            <a:r>
              <a:rPr lang="en-US" sz="2000" dirty="0"/>
              <a:t> </a:t>
            </a:r>
            <a:r>
              <a:rPr lang="en-US" sz="2000" dirty="0" err="1"/>
              <a:t>su</a:t>
            </a:r>
            <a:r>
              <a:rPr lang="en-US" sz="2000" dirty="0"/>
              <a:t> </a:t>
            </a:r>
            <a:r>
              <a:rPr lang="en-US" sz="2000" dirty="0" err="1"/>
              <a:t>pala</a:t>
            </a:r>
            <a:r>
              <a:rPr lang="en-US" sz="2000" dirty="0"/>
              <a:t> con </a:t>
            </a:r>
            <a:r>
              <a:rPr lang="en-US" sz="2000" dirty="0" err="1"/>
              <a:t>alguna</a:t>
            </a:r>
            <a:r>
              <a:rPr lang="en-US" sz="2000" dirty="0"/>
              <a:t> </a:t>
            </a:r>
            <a:r>
              <a:rPr lang="en-US" sz="2000" dirty="0" err="1"/>
              <a:t>fuerza</a:t>
            </a:r>
            <a:r>
              <a:rPr lang="en-US" sz="2000" dirty="0"/>
              <a:t> </a:t>
            </a:r>
            <a:r>
              <a:rPr lang="en-US" sz="2000" dirty="0" err="1"/>
              <a:t>directamente</a:t>
            </a:r>
            <a:r>
              <a:rPr lang="en-US" sz="2000" dirty="0"/>
              <a:t> a sus pies </a:t>
            </a:r>
            <a:r>
              <a:rPr lang="en-US" sz="2000" dirty="0" err="1"/>
              <a:t>frente</a:t>
            </a:r>
            <a:r>
              <a:rPr lang="en-US" sz="2000" dirty="0"/>
              <a:t> a </a:t>
            </a:r>
            <a:r>
              <a:rPr lang="en-US" sz="2000" dirty="0" err="1"/>
              <a:t>él</a:t>
            </a:r>
            <a:r>
              <a:rPr lang="en-US" sz="2000" dirty="0"/>
              <a:t>. La </a:t>
            </a:r>
            <a:r>
              <a:rPr lang="en-US" sz="2000" dirty="0" err="1"/>
              <a:t>pala</a:t>
            </a:r>
            <a:r>
              <a:rPr lang="en-US" sz="2000" dirty="0"/>
              <a:t> </a:t>
            </a:r>
            <a:r>
              <a:rPr lang="en-US" sz="2000" dirty="0" err="1"/>
              <a:t>rebota</a:t>
            </a:r>
            <a:r>
              <a:rPr lang="en-US" sz="2000" dirty="0"/>
              <a:t> </a:t>
            </a:r>
            <a:r>
              <a:rPr lang="en-US" sz="2000" dirty="0" err="1"/>
              <a:t>sonoramente</a:t>
            </a:r>
            <a:r>
              <a:rPr lang="en-US" sz="2000" dirty="0"/>
              <a:t> </a:t>
            </a:r>
            <a:r>
              <a:rPr lang="en-US" sz="2000" dirty="0" err="1"/>
              <a:t>una</a:t>
            </a:r>
            <a:r>
              <a:rPr lang="en-US" sz="2000" dirty="0"/>
              <a:t> o dos </a:t>
            </a:r>
            <a:r>
              <a:rPr lang="en-US" sz="2000" dirty="0" err="1"/>
              <a:t>veces</a:t>
            </a:r>
            <a:r>
              <a:rPr lang="en-US" sz="2000" dirty="0"/>
              <a:t> </a:t>
            </a:r>
            <a:r>
              <a:rPr lang="en-US" sz="2000" dirty="0" err="1"/>
              <a:t>pero</a:t>
            </a:r>
            <a:r>
              <a:rPr lang="en-US" sz="2000" dirty="0"/>
              <a:t> </a:t>
            </a:r>
            <a:r>
              <a:rPr lang="en-US" sz="2000" dirty="0" err="1"/>
              <a:t>permanece</a:t>
            </a:r>
            <a:r>
              <a:rPr lang="en-US" sz="2000" dirty="0"/>
              <a:t> </a:t>
            </a:r>
            <a:r>
              <a:rPr lang="en-US" sz="2000" dirty="0" err="1"/>
              <a:t>en</a:t>
            </a:r>
            <a:r>
              <a:rPr lang="en-US" sz="2000" dirty="0"/>
              <a:t> la </a:t>
            </a:r>
            <a:r>
              <a:rPr lang="en-US" sz="2000" dirty="0" err="1"/>
              <a:t>posición</a:t>
            </a:r>
            <a:r>
              <a:rPr lang="en-US" sz="2000" dirty="0"/>
              <a:t> del </a:t>
            </a:r>
            <a:r>
              <a:rPr lang="en-US" sz="2000" dirty="0" err="1"/>
              <a:t>jugador</a:t>
            </a:r>
            <a:r>
              <a:rPr lang="en-US" sz="2000" dirty="0"/>
              <a:t>. No hay </a:t>
            </a:r>
            <a:r>
              <a:rPr lang="en-US" sz="2000" dirty="0" err="1"/>
              <a:t>otros</a:t>
            </a:r>
            <a:r>
              <a:rPr lang="en-US" sz="2000" dirty="0"/>
              <a:t> </a:t>
            </a:r>
            <a:r>
              <a:rPr lang="en-US" sz="2000" dirty="0" err="1"/>
              <a:t>jugadores</a:t>
            </a:r>
            <a:r>
              <a:rPr lang="en-US" sz="2000" dirty="0"/>
              <a:t> al </a:t>
            </a:r>
            <a:r>
              <a:rPr lang="en-US" sz="2000" dirty="0" err="1"/>
              <a:t>lado</a:t>
            </a:r>
            <a:r>
              <a:rPr lang="en-US" sz="2000" dirty="0"/>
              <a:t>. La </a:t>
            </a:r>
            <a:r>
              <a:rPr lang="en-US" sz="2000" dirty="0" err="1"/>
              <a:t>pista</a:t>
            </a:r>
            <a:r>
              <a:rPr lang="en-US" sz="2000" dirty="0"/>
              <a:t> no </a:t>
            </a:r>
            <a:r>
              <a:rPr lang="en-US" sz="2000" dirty="0" err="1"/>
              <a:t>resulta</a:t>
            </a:r>
            <a:r>
              <a:rPr lang="en-US" sz="2000" dirty="0"/>
              <a:t> </a:t>
            </a:r>
            <a:r>
              <a:rPr lang="en-US" sz="2000" dirty="0" err="1"/>
              <a:t>dañada</a:t>
            </a:r>
            <a:r>
              <a:rPr lang="en-US" sz="2000" dirty="0"/>
              <a:t>.</a:t>
            </a:r>
          </a:p>
          <a:p>
            <a:endParaRPr lang="en-US" sz="2000" dirty="0"/>
          </a:p>
          <a:p>
            <a:r>
              <a:rPr lang="en-US" sz="2000" b="1" dirty="0"/>
              <a:t>FALLO: </a:t>
            </a:r>
            <a:r>
              <a:rPr lang="en-US" sz="2000" dirty="0"/>
              <a:t>Dado que la </a:t>
            </a:r>
            <a:r>
              <a:rPr lang="en-US" sz="2000" dirty="0" err="1"/>
              <a:t>pala</a:t>
            </a:r>
            <a:r>
              <a:rPr lang="en-US" sz="2000" dirty="0"/>
              <a:t> </a:t>
            </a:r>
            <a:r>
              <a:rPr lang="en-US" sz="2000" dirty="0" err="1"/>
              <a:t>fue</a:t>
            </a:r>
            <a:r>
              <a:rPr lang="en-US" sz="2000" dirty="0"/>
              <a:t> </a:t>
            </a:r>
            <a:r>
              <a:rPr lang="en-US" sz="2000" dirty="0" err="1"/>
              <a:t>lanzada</a:t>
            </a:r>
            <a:r>
              <a:rPr lang="en-US" sz="2000" dirty="0"/>
              <a:t> con </a:t>
            </a:r>
            <a:r>
              <a:rPr lang="en-US" sz="2000" dirty="0" err="1"/>
              <a:t>cierta</a:t>
            </a:r>
            <a:r>
              <a:rPr lang="en-US" sz="2000" dirty="0"/>
              <a:t> </a:t>
            </a:r>
            <a:r>
              <a:rPr lang="en-US" sz="2000" dirty="0" err="1"/>
              <a:t>fuerza</a:t>
            </a:r>
            <a:r>
              <a:rPr lang="en-US" sz="2000" dirty="0"/>
              <a:t>, es </a:t>
            </a:r>
            <a:r>
              <a:rPr lang="en-US" sz="2000" dirty="0" err="1"/>
              <a:t>apropiado</a:t>
            </a:r>
            <a:r>
              <a:rPr lang="en-US" sz="2000" dirty="0"/>
              <a:t> </a:t>
            </a:r>
            <a:r>
              <a:rPr lang="en-US" sz="2000" dirty="0" err="1"/>
              <a:t>en</a:t>
            </a:r>
            <a:r>
              <a:rPr lang="en-US" sz="2000" dirty="0"/>
              <a:t> </a:t>
            </a:r>
            <a:r>
              <a:rPr lang="en-US" sz="2000" dirty="0" err="1"/>
              <a:t>esta</a:t>
            </a:r>
            <a:r>
              <a:rPr lang="en-US" sz="2000" dirty="0"/>
              <a:t> </a:t>
            </a:r>
            <a:r>
              <a:rPr lang="en-US" sz="2000" dirty="0" err="1"/>
              <a:t>situación</a:t>
            </a:r>
            <a:r>
              <a:rPr lang="en-US" sz="2000" dirty="0"/>
              <a:t> </a:t>
            </a:r>
            <a:r>
              <a:rPr lang="en-US" sz="2000" dirty="0" err="1"/>
              <a:t>emitir</a:t>
            </a:r>
            <a:r>
              <a:rPr lang="en-US" sz="2000" dirty="0"/>
              <a:t> </a:t>
            </a:r>
            <a:r>
              <a:rPr lang="en-US" sz="2000" dirty="0" err="1"/>
              <a:t>una</a:t>
            </a:r>
            <a:r>
              <a:rPr lang="en-US" sz="2000" dirty="0"/>
              <a:t> AV </a:t>
            </a:r>
            <a:r>
              <a:rPr lang="en-US" sz="2000" dirty="0" err="1"/>
              <a:t>por</a:t>
            </a:r>
            <a:r>
              <a:rPr lang="en-US" sz="2000" dirty="0"/>
              <a:t> </a:t>
            </a:r>
            <a:r>
              <a:rPr lang="en-US" sz="2000" dirty="0" err="1"/>
              <a:t>comportamiento</a:t>
            </a:r>
            <a:r>
              <a:rPr lang="en-US" sz="2000" dirty="0"/>
              <a:t> </a:t>
            </a:r>
            <a:r>
              <a:rPr lang="en-US" sz="2000" dirty="0" err="1"/>
              <a:t>antideportivo</a:t>
            </a:r>
            <a:r>
              <a:rPr lang="en-US" sz="2000" dirty="0"/>
              <a:t> </a:t>
            </a:r>
            <a:r>
              <a:rPr lang="en-US" sz="2000" dirty="0" err="1"/>
              <a:t>menor</a:t>
            </a:r>
            <a:r>
              <a:rPr lang="en-US" sz="2000" dirty="0"/>
              <a:t>, o </a:t>
            </a:r>
            <a:r>
              <a:rPr lang="en-US" sz="2000" dirty="0" err="1"/>
              <a:t>una</a:t>
            </a:r>
            <a:r>
              <a:rPr lang="en-US" sz="2000" dirty="0"/>
              <a:t> AT </a:t>
            </a:r>
            <a:r>
              <a:rPr lang="en-US" sz="2000" dirty="0" err="1"/>
              <a:t>si</a:t>
            </a:r>
            <a:r>
              <a:rPr lang="en-US" sz="2000" dirty="0"/>
              <a:t> </a:t>
            </a:r>
            <a:r>
              <a:rPr lang="en-US" sz="2000" dirty="0" err="1"/>
              <a:t>el</a:t>
            </a:r>
            <a:r>
              <a:rPr lang="en-US" sz="2000" dirty="0"/>
              <a:t> </a:t>
            </a:r>
            <a:r>
              <a:rPr lang="en-US" sz="2000" dirty="0" err="1"/>
              <a:t>Juez</a:t>
            </a:r>
            <a:r>
              <a:rPr lang="en-US" sz="2000" dirty="0"/>
              <a:t> de </a:t>
            </a:r>
            <a:r>
              <a:rPr lang="en-US" sz="2000" dirty="0" err="1"/>
              <a:t>Pista</a:t>
            </a:r>
            <a:r>
              <a:rPr lang="en-US" sz="2000" dirty="0"/>
              <a:t> </a:t>
            </a:r>
            <a:r>
              <a:rPr lang="en-US" sz="2000" dirty="0" err="1"/>
              <a:t>determina</a:t>
            </a:r>
            <a:r>
              <a:rPr lang="en-US" sz="2000" dirty="0"/>
              <a:t> que </a:t>
            </a:r>
            <a:r>
              <a:rPr lang="en-US" sz="2000" dirty="0" err="1"/>
              <a:t>el</a:t>
            </a:r>
            <a:r>
              <a:rPr lang="en-US" sz="2000" dirty="0"/>
              <a:t> </a:t>
            </a:r>
            <a:r>
              <a:rPr lang="en-US" sz="2000" dirty="0" err="1"/>
              <a:t>nivel</a:t>
            </a:r>
            <a:r>
              <a:rPr lang="en-US" sz="2000" dirty="0"/>
              <a:t> de </a:t>
            </a:r>
            <a:r>
              <a:rPr lang="en-US" sz="2000" dirty="0" err="1"/>
              <a:t>fuerza</a:t>
            </a:r>
            <a:r>
              <a:rPr lang="en-US" sz="2000" dirty="0"/>
              <a:t> del </a:t>
            </a:r>
            <a:r>
              <a:rPr lang="en-US" sz="2000" dirty="0" err="1"/>
              <a:t>lanzamiento</a:t>
            </a:r>
            <a:r>
              <a:rPr lang="en-US" sz="2000" dirty="0"/>
              <a:t> y </a:t>
            </a:r>
            <a:r>
              <a:rPr lang="en-US" sz="2000" dirty="0" err="1"/>
              <a:t>el</a:t>
            </a:r>
            <a:r>
              <a:rPr lang="en-US" sz="2000" dirty="0"/>
              <a:t> </a:t>
            </a:r>
            <a:r>
              <a:rPr lang="en-US" sz="2000" dirty="0" err="1"/>
              <a:t>lenguaje</a:t>
            </a:r>
            <a:r>
              <a:rPr lang="en-US" sz="2000" dirty="0"/>
              <a:t> corporal del </a:t>
            </a:r>
            <a:r>
              <a:rPr lang="en-US" sz="2000" dirty="0" err="1"/>
              <a:t>jugador</a:t>
            </a:r>
            <a:r>
              <a:rPr lang="en-US" sz="2000" dirty="0"/>
              <a:t> </a:t>
            </a:r>
            <a:r>
              <a:rPr lang="en-US" sz="2000" dirty="0" err="1"/>
              <a:t>alcanza</a:t>
            </a:r>
            <a:r>
              <a:rPr lang="en-US" sz="2000" dirty="0"/>
              <a:t> </a:t>
            </a:r>
            <a:r>
              <a:rPr lang="en-US" sz="2000" dirty="0" err="1"/>
              <a:t>el</a:t>
            </a:r>
            <a:r>
              <a:rPr lang="en-US" sz="2000" dirty="0"/>
              <a:t> </a:t>
            </a:r>
            <a:r>
              <a:rPr lang="en-US" sz="2000" dirty="0" err="1"/>
              <a:t>nivel</a:t>
            </a:r>
            <a:r>
              <a:rPr lang="en-US" sz="2000" dirty="0"/>
              <a:t> de require </a:t>
            </a:r>
            <a:r>
              <a:rPr lang="en-US" sz="2000" dirty="0" err="1"/>
              <a:t>una</a:t>
            </a:r>
            <a:r>
              <a:rPr lang="en-US" sz="2000" dirty="0"/>
              <a:t> </a:t>
            </a:r>
            <a:r>
              <a:rPr lang="en-US" sz="2000" dirty="0" err="1"/>
              <a:t>penalización</a:t>
            </a:r>
            <a:r>
              <a:rPr lang="en-US" sz="2000" dirty="0"/>
              <a:t> </a:t>
            </a:r>
            <a:r>
              <a:rPr lang="en-US" sz="2000" dirty="0" err="1"/>
              <a:t>más</a:t>
            </a:r>
            <a:r>
              <a:rPr lang="en-US" sz="2000" dirty="0"/>
              <a:t> </a:t>
            </a:r>
            <a:r>
              <a:rPr lang="en-US" sz="2000" dirty="0" err="1"/>
              <a:t>severa</a:t>
            </a:r>
            <a:r>
              <a:rPr lang="en-US" sz="2000" dirty="0"/>
              <a:t> </a:t>
            </a:r>
            <a:endParaRPr lang="es-ES" sz="2000" dirty="0"/>
          </a:p>
        </p:txBody>
      </p:sp>
    </p:spTree>
    <p:extLst>
      <p:ext uri="{BB962C8B-B14F-4D97-AF65-F5344CB8AC3E}">
        <p14:creationId xmlns:p14="http://schemas.microsoft.com/office/powerpoint/2010/main" val="256082015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41"/>
        <p:cNvGrpSpPr/>
        <p:nvPr/>
      </p:nvGrpSpPr>
      <p:grpSpPr>
        <a:xfrm>
          <a:off x="0" y="0"/>
          <a:ext cx="0" cy="0"/>
          <a:chOff x="0" y="0"/>
          <a:chExt cx="0" cy="0"/>
        </a:xfrm>
      </p:grpSpPr>
      <p:sp>
        <p:nvSpPr>
          <p:cNvPr id="1542" name="Google Shape;1542;p196"/>
          <p:cNvSpPr txBox="1">
            <a:spLocks noGrp="1"/>
          </p:cNvSpPr>
          <p:nvPr>
            <p:ph type="sldNum" idx="12"/>
          </p:nvPr>
        </p:nvSpPr>
        <p:spPr>
          <a:xfrm>
            <a:off x="11238655" y="6135087"/>
            <a:ext cx="868678" cy="64629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FFFFFF"/>
              </a:buClr>
              <a:buSzPts val="3600"/>
              <a:buFont typeface="Source Sans Pro"/>
              <a:buNone/>
            </a:pPr>
            <a:fld id="{00000000-1234-1234-1234-123412341234}" type="slidenum">
              <a:rPr lang="en-US" sz="3600" b="0" i="0" u="none" strike="noStrike" cap="none">
                <a:solidFill>
                  <a:srgbClr val="FFFFFF"/>
                </a:solidFill>
                <a:latin typeface="Source Sans Pro"/>
                <a:ea typeface="Source Sans Pro"/>
                <a:cs typeface="Source Sans Pro"/>
                <a:sym typeface="Source Sans Pro"/>
              </a:rPr>
              <a:t>222</a:t>
            </a:fld>
            <a:endParaRPr sz="3600" b="0" i="0" u="none" strike="noStrike" cap="none" dirty="0">
              <a:solidFill>
                <a:srgbClr val="FFFFFF"/>
              </a:solidFill>
              <a:latin typeface="Source Sans Pro"/>
              <a:ea typeface="Source Sans Pro"/>
              <a:cs typeface="Source Sans Pro"/>
              <a:sym typeface="Source Sans Pro"/>
            </a:endParaRPr>
          </a:p>
        </p:txBody>
      </p:sp>
      <p:sp>
        <p:nvSpPr>
          <p:cNvPr id="1543" name="Google Shape;1543;p196"/>
          <p:cNvSpPr txBox="1"/>
          <p:nvPr/>
        </p:nvSpPr>
        <p:spPr>
          <a:xfrm>
            <a:off x="565707" y="0"/>
            <a:ext cx="10672948" cy="707846"/>
          </a:xfrm>
          <a:prstGeom prst="rect">
            <a:avLst/>
          </a:prstGeom>
          <a:noFill/>
          <a:ln>
            <a:noFill/>
          </a:ln>
        </p:spPr>
        <p:txBody>
          <a:bodyPr spcFirstLastPara="1" wrap="square" lIns="45700" tIns="45700" rIns="45700" bIns="45700" anchor="t" anchorCtr="0">
            <a:spAutoFit/>
          </a:bodyPr>
          <a:lstStyle/>
          <a:p>
            <a:pPr marL="184150" marR="0" lvl="0" indent="0" algn="ctr" rtl="0">
              <a:lnSpc>
                <a:spcPct val="100000"/>
              </a:lnSpc>
              <a:spcBef>
                <a:spcPts val="0"/>
              </a:spcBef>
              <a:spcAft>
                <a:spcPts val="0"/>
              </a:spcAft>
              <a:buClr>
                <a:srgbClr val="18579B"/>
              </a:buClr>
              <a:buSzPts val="4000"/>
              <a:buFont typeface="Calibri"/>
              <a:buNone/>
            </a:pPr>
            <a:r>
              <a:rPr lang="es-ES" sz="4000" b="1" dirty="0">
                <a:latin typeface="Calibri"/>
                <a:ea typeface="Calibri"/>
                <a:cs typeface="Calibri"/>
                <a:sym typeface="Calibri"/>
              </a:rPr>
              <a:t>LIBRO DE CASOS AV/AT/FT </a:t>
            </a:r>
            <a:endParaRPr lang="es-ES" sz="4000" b="1" i="0" u="none" strike="noStrike" cap="none" dirty="0">
              <a:solidFill>
                <a:srgbClr val="000000"/>
              </a:solidFill>
              <a:latin typeface="Calibri"/>
              <a:ea typeface="Calibri"/>
              <a:cs typeface="Calibri"/>
              <a:sym typeface="Calibri"/>
            </a:endParaRPr>
          </a:p>
        </p:txBody>
      </p:sp>
      <p:sp>
        <p:nvSpPr>
          <p:cNvPr id="3" name="CuadroTexto 2">
            <a:extLst>
              <a:ext uri="{FF2B5EF4-FFF2-40B4-BE49-F238E27FC236}">
                <a16:creationId xmlns:a16="http://schemas.microsoft.com/office/drawing/2014/main" id="{BB6F2AA2-2334-C536-2124-85601ED8E33E}"/>
              </a:ext>
            </a:extLst>
          </p:cNvPr>
          <p:cNvSpPr txBox="1"/>
          <p:nvPr/>
        </p:nvSpPr>
        <p:spPr>
          <a:xfrm>
            <a:off x="84667" y="810552"/>
            <a:ext cx="11907520" cy="5139869"/>
          </a:xfrm>
          <a:prstGeom prst="rect">
            <a:avLst/>
          </a:prstGeom>
          <a:noFill/>
        </p:spPr>
        <p:txBody>
          <a:bodyPr wrap="square">
            <a:spAutoFit/>
          </a:bodyPr>
          <a:lstStyle/>
          <a:p>
            <a:r>
              <a:rPr lang="en-US" sz="2400" b="1" dirty="0"/>
              <a:t>CASO 6-23: LANZAMIENTO DE LA PALA (</a:t>
            </a:r>
            <a:r>
              <a:rPr lang="en-US" sz="2400" b="1" dirty="0" err="1"/>
              <a:t>cont</a:t>
            </a:r>
            <a:r>
              <a:rPr lang="en-US" sz="2400" b="1" dirty="0"/>
              <a:t>)</a:t>
            </a:r>
          </a:p>
          <a:p>
            <a:r>
              <a:rPr lang="en-US" sz="2400" b="1" dirty="0"/>
              <a:t>  </a:t>
            </a:r>
          </a:p>
          <a:p>
            <a:r>
              <a:rPr lang="en-US" sz="2000" b="1" dirty="0"/>
              <a:t>ESCENARIO CUATRO: </a:t>
            </a:r>
            <a:r>
              <a:rPr lang="en-US" sz="2000" dirty="0" err="1"/>
              <a:t>Después</a:t>
            </a:r>
            <a:r>
              <a:rPr lang="en-US" sz="2000" dirty="0"/>
              <a:t> de </a:t>
            </a:r>
            <a:r>
              <a:rPr lang="en-US" sz="2000" dirty="0" err="1"/>
              <a:t>perder</a:t>
            </a:r>
            <a:r>
              <a:rPr lang="en-US" sz="2000" dirty="0"/>
              <a:t> un rally, </a:t>
            </a:r>
            <a:r>
              <a:rPr lang="en-US" sz="2000" dirty="0" err="1"/>
              <a:t>el</a:t>
            </a:r>
            <a:r>
              <a:rPr lang="en-US" sz="2000" dirty="0"/>
              <a:t> </a:t>
            </a:r>
            <a:r>
              <a:rPr lang="en-US" sz="2000" dirty="0" err="1"/>
              <a:t>jugador</a:t>
            </a:r>
            <a:r>
              <a:rPr lang="en-US" sz="2000" dirty="0"/>
              <a:t> </a:t>
            </a:r>
            <a:r>
              <a:rPr lang="en-US" sz="2000" dirty="0" err="1"/>
              <a:t>grita</a:t>
            </a:r>
            <a:r>
              <a:rPr lang="en-US" sz="2000" dirty="0"/>
              <a:t> “</a:t>
            </a:r>
            <a:r>
              <a:rPr lang="en-US" sz="2000" dirty="0" err="1"/>
              <a:t>Tiempo</a:t>
            </a:r>
            <a:r>
              <a:rPr lang="en-US" sz="2000" dirty="0"/>
              <a:t> </a:t>
            </a:r>
            <a:r>
              <a:rPr lang="en-US" sz="2000" dirty="0" err="1"/>
              <a:t>Muerto</a:t>
            </a:r>
            <a:r>
              <a:rPr lang="en-US" sz="2000" dirty="0"/>
              <a:t>” </a:t>
            </a:r>
            <a:r>
              <a:rPr lang="en-US" sz="2000" dirty="0" err="1"/>
              <a:t>entonces</a:t>
            </a:r>
            <a:r>
              <a:rPr lang="en-US" sz="2000" dirty="0"/>
              <a:t> </a:t>
            </a:r>
            <a:r>
              <a:rPr lang="en-US" sz="2000" dirty="0" err="1"/>
              <a:t>lanza</a:t>
            </a:r>
            <a:r>
              <a:rPr lang="en-US" sz="2000" dirty="0"/>
              <a:t> la </a:t>
            </a:r>
            <a:r>
              <a:rPr lang="en-US" sz="2000" dirty="0" err="1"/>
              <a:t>pala</a:t>
            </a:r>
            <a:r>
              <a:rPr lang="en-US" sz="2000" dirty="0"/>
              <a:t> con </a:t>
            </a:r>
            <a:r>
              <a:rPr lang="en-US" sz="2000" dirty="0" err="1"/>
              <a:t>cierta</a:t>
            </a:r>
            <a:r>
              <a:rPr lang="en-US" sz="2000" dirty="0"/>
              <a:t> </a:t>
            </a:r>
            <a:r>
              <a:rPr lang="en-US" sz="2000" dirty="0" err="1"/>
              <a:t>fuerza</a:t>
            </a:r>
            <a:r>
              <a:rPr lang="en-US" sz="2000" dirty="0"/>
              <a:t> contra la </a:t>
            </a:r>
            <a:r>
              <a:rPr lang="en-US" sz="2000" dirty="0" err="1"/>
              <a:t>valla</a:t>
            </a:r>
            <a:r>
              <a:rPr lang="en-US" sz="2000" dirty="0"/>
              <a:t> junto a </a:t>
            </a:r>
            <a:r>
              <a:rPr lang="en-US" sz="2000" dirty="0" err="1"/>
              <a:t>su</a:t>
            </a:r>
            <a:r>
              <a:rPr lang="en-US" sz="2000" dirty="0"/>
              <a:t> </a:t>
            </a:r>
            <a:r>
              <a:rPr lang="en-US" sz="2000" dirty="0" err="1"/>
              <a:t>toalla</a:t>
            </a:r>
            <a:r>
              <a:rPr lang="en-US" sz="2000" dirty="0"/>
              <a:t> o </a:t>
            </a:r>
            <a:r>
              <a:rPr lang="en-US" sz="2000" dirty="0" err="1"/>
              <a:t>botella</a:t>
            </a:r>
            <a:r>
              <a:rPr lang="en-US" sz="2000" dirty="0"/>
              <a:t> de </a:t>
            </a:r>
            <a:r>
              <a:rPr lang="en-US" sz="2000" dirty="0" err="1"/>
              <a:t>agua</a:t>
            </a:r>
            <a:r>
              <a:rPr lang="en-US" sz="2000" dirty="0"/>
              <a:t>, lo </a:t>
            </a:r>
            <a:r>
              <a:rPr lang="en-US" sz="2000" dirty="0" err="1"/>
              <a:t>suficientemente</a:t>
            </a:r>
            <a:r>
              <a:rPr lang="en-US" sz="2000" dirty="0"/>
              <a:t> </a:t>
            </a:r>
            <a:r>
              <a:rPr lang="en-US" sz="2000" dirty="0" err="1"/>
              <a:t>fuerte</a:t>
            </a:r>
            <a:r>
              <a:rPr lang="en-US" sz="2000" dirty="0"/>
              <a:t> para ser </a:t>
            </a:r>
            <a:r>
              <a:rPr lang="en-US" sz="2000" dirty="0" err="1"/>
              <a:t>fácilmente</a:t>
            </a:r>
            <a:r>
              <a:rPr lang="en-US" sz="2000" dirty="0"/>
              <a:t> visto y </a:t>
            </a:r>
            <a:r>
              <a:rPr lang="en-US" sz="2000" dirty="0" err="1"/>
              <a:t>oido</a:t>
            </a:r>
            <a:r>
              <a:rPr lang="en-US" sz="2000" dirty="0"/>
              <a:t>. Hay </a:t>
            </a:r>
            <a:r>
              <a:rPr lang="en-US" sz="2000" dirty="0" err="1"/>
              <a:t>espectadores</a:t>
            </a:r>
            <a:r>
              <a:rPr lang="en-US" sz="2000" dirty="0"/>
              <a:t> al </a:t>
            </a:r>
            <a:r>
              <a:rPr lang="en-US" sz="2000" dirty="0" err="1"/>
              <a:t>otro</a:t>
            </a:r>
            <a:r>
              <a:rPr lang="en-US" sz="2000" dirty="0"/>
              <a:t> </a:t>
            </a:r>
            <a:r>
              <a:rPr lang="en-US" sz="2000" dirty="0" err="1"/>
              <a:t>lado</a:t>
            </a:r>
            <a:r>
              <a:rPr lang="en-US" sz="2000" dirty="0"/>
              <a:t> de la </a:t>
            </a:r>
            <a:r>
              <a:rPr lang="en-US" sz="2000" dirty="0" err="1"/>
              <a:t>valla</a:t>
            </a:r>
            <a:r>
              <a:rPr lang="en-US" sz="2000" dirty="0"/>
              <a:t>. La </a:t>
            </a:r>
            <a:r>
              <a:rPr lang="en-US" sz="2000" dirty="0" err="1"/>
              <a:t>pala</a:t>
            </a:r>
            <a:r>
              <a:rPr lang="en-US" sz="2000" dirty="0"/>
              <a:t> termina junto a la </a:t>
            </a:r>
            <a:r>
              <a:rPr lang="en-US" sz="2000" dirty="0" err="1"/>
              <a:t>toalla</a:t>
            </a:r>
            <a:r>
              <a:rPr lang="en-US" sz="2000" dirty="0"/>
              <a:t> o </a:t>
            </a:r>
            <a:r>
              <a:rPr lang="en-US" sz="2000" dirty="0" err="1"/>
              <a:t>botella</a:t>
            </a:r>
            <a:r>
              <a:rPr lang="en-US" sz="2000" dirty="0"/>
              <a:t> de </a:t>
            </a:r>
            <a:r>
              <a:rPr lang="en-US" sz="2000" dirty="0" err="1"/>
              <a:t>agua</a:t>
            </a:r>
            <a:r>
              <a:rPr lang="en-US" sz="2000" dirty="0"/>
              <a:t>.</a:t>
            </a:r>
          </a:p>
          <a:p>
            <a:endParaRPr lang="en-US" sz="2000" dirty="0"/>
          </a:p>
          <a:p>
            <a:r>
              <a:rPr lang="en-US" sz="2000" b="1" dirty="0"/>
              <a:t>FALLO: </a:t>
            </a:r>
            <a:r>
              <a:rPr lang="en-US" sz="2000" dirty="0"/>
              <a:t>Es </a:t>
            </a:r>
            <a:r>
              <a:rPr lang="en-US" sz="2000" dirty="0" err="1"/>
              <a:t>apropiado</a:t>
            </a:r>
            <a:r>
              <a:rPr lang="en-US" sz="2000" dirty="0"/>
              <a:t> </a:t>
            </a:r>
            <a:r>
              <a:rPr lang="en-US" sz="2000" dirty="0" err="1"/>
              <a:t>en</a:t>
            </a:r>
            <a:r>
              <a:rPr lang="en-US" sz="2000" dirty="0"/>
              <a:t> </a:t>
            </a:r>
            <a:r>
              <a:rPr lang="en-US" sz="2000" dirty="0" err="1"/>
              <a:t>esta</a:t>
            </a:r>
            <a:r>
              <a:rPr lang="en-US" sz="2000" dirty="0"/>
              <a:t> </a:t>
            </a:r>
            <a:r>
              <a:rPr lang="en-US" sz="2000" dirty="0" err="1"/>
              <a:t>situación</a:t>
            </a:r>
            <a:r>
              <a:rPr lang="en-US" sz="2000" dirty="0"/>
              <a:t> </a:t>
            </a:r>
            <a:r>
              <a:rPr lang="en-US" sz="2000" dirty="0" err="1"/>
              <a:t>emitir</a:t>
            </a:r>
            <a:r>
              <a:rPr lang="en-US" sz="2000" dirty="0"/>
              <a:t> </a:t>
            </a:r>
            <a:r>
              <a:rPr lang="en-US" sz="2000" dirty="0" err="1"/>
              <a:t>una</a:t>
            </a:r>
            <a:r>
              <a:rPr lang="en-US" sz="2000" dirty="0"/>
              <a:t> </a:t>
            </a:r>
            <a:r>
              <a:rPr lang="en-US" sz="2000" dirty="0" err="1"/>
              <a:t>Advertencia</a:t>
            </a:r>
            <a:r>
              <a:rPr lang="en-US" sz="2000" dirty="0"/>
              <a:t> Técnica </a:t>
            </a:r>
            <a:r>
              <a:rPr lang="en-US" sz="2000" dirty="0" err="1"/>
              <a:t>por</a:t>
            </a:r>
            <a:r>
              <a:rPr lang="en-US" sz="2000" dirty="0"/>
              <a:t> </a:t>
            </a:r>
            <a:r>
              <a:rPr lang="en-US" sz="2000" dirty="0" err="1"/>
              <a:t>comportamiento</a:t>
            </a:r>
            <a:r>
              <a:rPr lang="en-US" sz="2000" dirty="0"/>
              <a:t> </a:t>
            </a:r>
            <a:r>
              <a:rPr lang="en-US" sz="2000" dirty="0" err="1"/>
              <a:t>antideportivo</a:t>
            </a:r>
            <a:r>
              <a:rPr lang="en-US" sz="2000" dirty="0"/>
              <a:t> </a:t>
            </a:r>
            <a:r>
              <a:rPr lang="en-US" sz="2000" dirty="0" err="1"/>
              <a:t>menor</a:t>
            </a:r>
            <a:r>
              <a:rPr lang="en-US" sz="2000" dirty="0"/>
              <a:t> o </a:t>
            </a:r>
            <a:r>
              <a:rPr lang="en-US" sz="2000" dirty="0" err="1"/>
              <a:t>una</a:t>
            </a:r>
            <a:r>
              <a:rPr lang="en-US" sz="2000" dirty="0"/>
              <a:t> Falta Técnica </a:t>
            </a:r>
            <a:r>
              <a:rPr lang="en-US" sz="2000" dirty="0" err="1"/>
              <a:t>si</a:t>
            </a:r>
            <a:r>
              <a:rPr lang="en-US" sz="2000" dirty="0"/>
              <a:t> </a:t>
            </a:r>
            <a:r>
              <a:rPr lang="en-US" sz="2000" dirty="0" err="1"/>
              <a:t>el</a:t>
            </a:r>
            <a:r>
              <a:rPr lang="en-US" sz="2000" dirty="0"/>
              <a:t> </a:t>
            </a:r>
            <a:r>
              <a:rPr lang="en-US" sz="2000" dirty="0" err="1"/>
              <a:t>Juez</a:t>
            </a:r>
            <a:r>
              <a:rPr lang="en-US" sz="2000" dirty="0"/>
              <a:t> de </a:t>
            </a:r>
            <a:r>
              <a:rPr lang="en-US" sz="2000" dirty="0" err="1"/>
              <a:t>Pista</a:t>
            </a:r>
            <a:r>
              <a:rPr lang="en-US" sz="2000" dirty="0"/>
              <a:t> </a:t>
            </a:r>
            <a:r>
              <a:rPr lang="en-US" sz="2000" dirty="0" err="1"/>
              <a:t>determina</a:t>
            </a:r>
            <a:r>
              <a:rPr lang="en-US" sz="2000" dirty="0"/>
              <a:t> que la </a:t>
            </a:r>
            <a:r>
              <a:rPr lang="en-US" sz="2000" dirty="0" err="1"/>
              <a:t>fuerza</a:t>
            </a:r>
            <a:r>
              <a:rPr lang="en-US" sz="2000" dirty="0"/>
              <a:t> </a:t>
            </a:r>
            <a:r>
              <a:rPr lang="en-US" sz="2000" dirty="0" err="1"/>
              <a:t>aplicada</a:t>
            </a:r>
            <a:r>
              <a:rPr lang="en-US" sz="2000" dirty="0"/>
              <a:t> al </a:t>
            </a:r>
            <a:r>
              <a:rPr lang="en-US" sz="2000" dirty="0" err="1"/>
              <a:t>lanzamiento</a:t>
            </a:r>
            <a:r>
              <a:rPr lang="en-US" sz="2000" dirty="0"/>
              <a:t> y </a:t>
            </a:r>
            <a:r>
              <a:rPr lang="en-US" sz="2000" dirty="0" err="1"/>
              <a:t>el</a:t>
            </a:r>
            <a:r>
              <a:rPr lang="en-US" sz="2000" dirty="0"/>
              <a:t> </a:t>
            </a:r>
            <a:r>
              <a:rPr lang="en-US" sz="2000" dirty="0" err="1"/>
              <a:t>lenguaje</a:t>
            </a:r>
            <a:r>
              <a:rPr lang="en-US" sz="2000" dirty="0"/>
              <a:t> corporal del </a:t>
            </a:r>
            <a:r>
              <a:rPr lang="en-US" sz="2000" dirty="0" err="1"/>
              <a:t>jugador</a:t>
            </a:r>
            <a:r>
              <a:rPr lang="en-US" sz="2000" dirty="0"/>
              <a:t> </a:t>
            </a:r>
            <a:r>
              <a:rPr lang="en-US" sz="2000" dirty="0" err="1"/>
              <a:t>garantiza</a:t>
            </a:r>
            <a:r>
              <a:rPr lang="en-US" sz="2000" dirty="0"/>
              <a:t> </a:t>
            </a:r>
            <a:r>
              <a:rPr lang="en-US" sz="2000" dirty="0" err="1"/>
              <a:t>una</a:t>
            </a:r>
            <a:r>
              <a:rPr lang="en-US" sz="2000" dirty="0"/>
              <a:t> </a:t>
            </a:r>
            <a:r>
              <a:rPr lang="en-US" sz="2000" dirty="0" err="1"/>
              <a:t>sanción</a:t>
            </a:r>
            <a:r>
              <a:rPr lang="en-US" sz="2000" dirty="0"/>
              <a:t> </a:t>
            </a:r>
            <a:r>
              <a:rPr lang="en-US" sz="2000" dirty="0" err="1"/>
              <a:t>más</a:t>
            </a:r>
            <a:r>
              <a:rPr lang="en-US" sz="2000" dirty="0"/>
              <a:t> </a:t>
            </a:r>
            <a:r>
              <a:rPr lang="en-US" sz="2000" dirty="0" err="1"/>
              <a:t>severa</a:t>
            </a:r>
            <a:r>
              <a:rPr lang="en-US" sz="2000" dirty="0"/>
              <a:t>.</a:t>
            </a:r>
          </a:p>
          <a:p>
            <a:endParaRPr lang="en-US" sz="2000" dirty="0"/>
          </a:p>
          <a:p>
            <a:r>
              <a:rPr lang="en-US" sz="2000" b="1" dirty="0"/>
              <a:t>ESCENARIO CINCO:</a:t>
            </a:r>
            <a:r>
              <a:rPr lang="en-US" sz="2000" dirty="0"/>
              <a:t> </a:t>
            </a:r>
            <a:r>
              <a:rPr lang="en-US" sz="2000" dirty="0" err="1"/>
              <a:t>Después</a:t>
            </a:r>
            <a:r>
              <a:rPr lang="en-US" sz="2000" dirty="0"/>
              <a:t> de </a:t>
            </a:r>
            <a:r>
              <a:rPr lang="en-US" sz="2000" dirty="0" err="1"/>
              <a:t>perder</a:t>
            </a:r>
            <a:r>
              <a:rPr lang="en-US" sz="2000" dirty="0"/>
              <a:t> un rally, </a:t>
            </a:r>
            <a:r>
              <a:rPr lang="en-US" sz="2000" dirty="0" err="1"/>
              <a:t>el</a:t>
            </a:r>
            <a:r>
              <a:rPr lang="en-US" sz="2000" dirty="0"/>
              <a:t> </a:t>
            </a:r>
            <a:r>
              <a:rPr lang="en-US" sz="2000" dirty="0" err="1"/>
              <a:t>jugador</a:t>
            </a:r>
            <a:r>
              <a:rPr lang="en-US" sz="2000" dirty="0"/>
              <a:t> </a:t>
            </a:r>
            <a:r>
              <a:rPr lang="en-US" sz="2000" dirty="0" err="1"/>
              <a:t>lanza</a:t>
            </a:r>
            <a:r>
              <a:rPr lang="en-US" sz="2000" dirty="0"/>
              <a:t> </a:t>
            </a:r>
            <a:r>
              <a:rPr lang="en-US" sz="2000" dirty="0" err="1"/>
              <a:t>su</a:t>
            </a:r>
            <a:r>
              <a:rPr lang="en-US" sz="2000" dirty="0"/>
              <a:t> </a:t>
            </a:r>
            <a:r>
              <a:rPr lang="en-US" sz="2000" dirty="0" err="1"/>
              <a:t>pala</a:t>
            </a:r>
            <a:r>
              <a:rPr lang="en-US" sz="2000" dirty="0"/>
              <a:t> con </a:t>
            </a:r>
            <a:r>
              <a:rPr lang="en-US" sz="2000" dirty="0" err="1"/>
              <a:t>cierta</a:t>
            </a:r>
            <a:r>
              <a:rPr lang="en-US" sz="2000" dirty="0"/>
              <a:t> </a:t>
            </a:r>
            <a:r>
              <a:rPr lang="en-US" sz="2000" dirty="0" err="1"/>
              <a:t>fuerza</a:t>
            </a:r>
            <a:r>
              <a:rPr lang="en-US" sz="2000" dirty="0"/>
              <a:t> contra un </a:t>
            </a:r>
            <a:r>
              <a:rPr lang="en-US" sz="2000" dirty="0" err="1"/>
              <a:t>muro</a:t>
            </a:r>
            <a:r>
              <a:rPr lang="en-US" sz="2000" dirty="0"/>
              <a:t>, </a:t>
            </a:r>
            <a:r>
              <a:rPr lang="en-US" sz="2000" dirty="0" err="1"/>
              <a:t>una</a:t>
            </a:r>
            <a:r>
              <a:rPr lang="en-US" sz="2000" dirty="0"/>
              <a:t> </a:t>
            </a:r>
            <a:r>
              <a:rPr lang="en-US" sz="2000" dirty="0" err="1"/>
              <a:t>valla</a:t>
            </a:r>
            <a:r>
              <a:rPr lang="en-US" sz="2000" dirty="0"/>
              <a:t> o la red. La </a:t>
            </a:r>
            <a:r>
              <a:rPr lang="en-US" sz="2000" dirty="0" err="1"/>
              <a:t>pala</a:t>
            </a:r>
            <a:r>
              <a:rPr lang="en-US" sz="2000" dirty="0"/>
              <a:t> </a:t>
            </a:r>
            <a:r>
              <a:rPr lang="en-US" sz="2000" dirty="0" err="1"/>
              <a:t>rebota</a:t>
            </a:r>
            <a:r>
              <a:rPr lang="en-US" sz="2000" dirty="0"/>
              <a:t> </a:t>
            </a:r>
            <a:r>
              <a:rPr lang="en-US" sz="2000" dirty="0" err="1"/>
              <a:t>en</a:t>
            </a:r>
            <a:r>
              <a:rPr lang="en-US" sz="2000" dirty="0"/>
              <a:t> </a:t>
            </a:r>
            <a:r>
              <a:rPr lang="en-US" sz="2000" dirty="0" err="1"/>
              <a:t>una</a:t>
            </a:r>
            <a:r>
              <a:rPr lang="en-US" sz="2000" dirty="0"/>
              <a:t> </a:t>
            </a:r>
            <a:r>
              <a:rPr lang="en-US" sz="2000" dirty="0" err="1"/>
              <a:t>dirección</a:t>
            </a:r>
            <a:r>
              <a:rPr lang="en-US" sz="2000" dirty="0"/>
              <a:t> </a:t>
            </a:r>
            <a:r>
              <a:rPr lang="en-US" sz="2000" dirty="0" err="1"/>
              <a:t>aleatoria</a:t>
            </a:r>
            <a:r>
              <a:rPr lang="en-US" sz="2000" dirty="0"/>
              <a:t>.</a:t>
            </a:r>
          </a:p>
          <a:p>
            <a:endParaRPr lang="en-US" sz="2000" dirty="0"/>
          </a:p>
          <a:p>
            <a:r>
              <a:rPr lang="en-US" sz="2000" b="1" dirty="0"/>
              <a:t>FALLO: </a:t>
            </a:r>
            <a:r>
              <a:rPr lang="en-US" sz="2000" dirty="0"/>
              <a:t>Es </a:t>
            </a:r>
            <a:r>
              <a:rPr lang="en-US" sz="2000" dirty="0" err="1"/>
              <a:t>apropiado</a:t>
            </a:r>
            <a:r>
              <a:rPr lang="en-US" sz="2000" dirty="0"/>
              <a:t> </a:t>
            </a:r>
            <a:r>
              <a:rPr lang="en-US" sz="2000" dirty="0" err="1"/>
              <a:t>en</a:t>
            </a:r>
            <a:r>
              <a:rPr lang="en-US" sz="2000" dirty="0"/>
              <a:t> </a:t>
            </a:r>
            <a:r>
              <a:rPr lang="en-US" sz="2000" dirty="0" err="1"/>
              <a:t>esta</a:t>
            </a:r>
            <a:r>
              <a:rPr lang="en-US" sz="2000" dirty="0"/>
              <a:t> </a:t>
            </a:r>
            <a:r>
              <a:rPr lang="en-US" sz="2000" dirty="0" err="1"/>
              <a:t>situación</a:t>
            </a:r>
            <a:r>
              <a:rPr lang="en-US" sz="2000" dirty="0"/>
              <a:t> </a:t>
            </a:r>
            <a:r>
              <a:rPr lang="en-US" sz="2000" dirty="0" err="1"/>
              <a:t>emitir</a:t>
            </a:r>
            <a:r>
              <a:rPr lang="en-US" sz="2000" dirty="0"/>
              <a:t> </a:t>
            </a:r>
            <a:r>
              <a:rPr lang="en-US" sz="2000" dirty="0" err="1"/>
              <a:t>una</a:t>
            </a:r>
            <a:r>
              <a:rPr lang="en-US" sz="2000" dirty="0"/>
              <a:t> Falta Técnica </a:t>
            </a:r>
            <a:r>
              <a:rPr lang="en-US" sz="2000" dirty="0" err="1"/>
              <a:t>por</a:t>
            </a:r>
            <a:r>
              <a:rPr lang="en-US" sz="2000" dirty="0"/>
              <a:t> </a:t>
            </a:r>
            <a:r>
              <a:rPr lang="en-US" sz="2000" dirty="0" err="1"/>
              <a:t>el</a:t>
            </a:r>
            <a:r>
              <a:rPr lang="en-US" sz="2000" dirty="0"/>
              <a:t> </a:t>
            </a:r>
            <a:r>
              <a:rPr lang="en-US" sz="2000" dirty="0" err="1"/>
              <a:t>lanzamiento</a:t>
            </a:r>
            <a:r>
              <a:rPr lang="en-US" sz="2000" dirty="0"/>
              <a:t> </a:t>
            </a:r>
            <a:r>
              <a:rPr lang="en-US" sz="2000" dirty="0" err="1"/>
              <a:t>negligente</a:t>
            </a:r>
            <a:r>
              <a:rPr lang="en-US" sz="2000" dirty="0"/>
              <a:t> de la </a:t>
            </a:r>
            <a:r>
              <a:rPr lang="en-US" sz="2000" dirty="0" err="1"/>
              <a:t>pala</a:t>
            </a:r>
            <a:r>
              <a:rPr lang="en-US" sz="2000" dirty="0"/>
              <a:t> sin </a:t>
            </a:r>
            <a:r>
              <a:rPr lang="en-US" sz="2000" dirty="0" err="1"/>
              <a:t>tener</a:t>
            </a:r>
            <a:r>
              <a:rPr lang="en-US" sz="2000" dirty="0"/>
              <a:t> </a:t>
            </a:r>
            <a:r>
              <a:rPr lang="en-US" sz="2000" dirty="0" err="1"/>
              <a:t>en</a:t>
            </a:r>
            <a:r>
              <a:rPr lang="en-US" sz="2000" dirty="0"/>
              <a:t> </a:t>
            </a:r>
            <a:r>
              <a:rPr lang="en-US" sz="2000" dirty="0" err="1"/>
              <a:t>cuenta</a:t>
            </a:r>
            <a:r>
              <a:rPr lang="en-US" sz="2000" dirty="0"/>
              <a:t> las </a:t>
            </a:r>
            <a:r>
              <a:rPr lang="en-US" sz="2000" dirty="0" err="1"/>
              <a:t>consecuencias</a:t>
            </a:r>
            <a:r>
              <a:rPr lang="en-US" sz="2000" dirty="0"/>
              <a:t>.</a:t>
            </a:r>
            <a:endParaRPr lang="en-US" sz="1600" b="1" dirty="0"/>
          </a:p>
        </p:txBody>
      </p:sp>
    </p:spTree>
    <p:extLst>
      <p:ext uri="{BB962C8B-B14F-4D97-AF65-F5344CB8AC3E}">
        <p14:creationId xmlns:p14="http://schemas.microsoft.com/office/powerpoint/2010/main" val="236760769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80"/>
        <p:cNvGrpSpPr/>
        <p:nvPr/>
      </p:nvGrpSpPr>
      <p:grpSpPr>
        <a:xfrm>
          <a:off x="0" y="0"/>
          <a:ext cx="0" cy="0"/>
          <a:chOff x="0" y="0"/>
          <a:chExt cx="0" cy="0"/>
        </a:xfrm>
      </p:grpSpPr>
      <p:sp>
        <p:nvSpPr>
          <p:cNvPr id="1881" name="Google Shape;1881;p246"/>
          <p:cNvSpPr txBox="1"/>
          <p:nvPr/>
        </p:nvSpPr>
        <p:spPr>
          <a:xfrm>
            <a:off x="0" y="392125"/>
            <a:ext cx="12371942" cy="6484812"/>
          </a:xfrm>
          <a:prstGeom prst="rect">
            <a:avLst/>
          </a:prstGeom>
          <a:noFill/>
          <a:ln>
            <a:noFill/>
          </a:ln>
        </p:spPr>
        <p:txBody>
          <a:bodyPr spcFirstLastPara="1" wrap="square" lIns="45700" tIns="45700" rIns="45700" bIns="45700" anchor="t" anchorCtr="0">
            <a:spAutoFit/>
          </a:bodyPr>
          <a:lstStyle/>
          <a:p>
            <a:pPr marL="342900" lvl="0" indent="-339725" algn="ctr">
              <a:buClr>
                <a:srgbClr val="18579B"/>
              </a:buClr>
              <a:buSzPts val="4400"/>
            </a:pPr>
            <a:r>
              <a:rPr lang="es-ES" sz="5400" b="1" i="1" dirty="0">
                <a:solidFill>
                  <a:srgbClr val="18579B"/>
                </a:solidFill>
                <a:latin typeface="Calibri"/>
                <a:ea typeface="Calibri"/>
                <a:cs typeface="Calibri"/>
                <a:sym typeface="Calibri"/>
              </a:rPr>
              <a:t>Sección 9</a:t>
            </a:r>
            <a:r>
              <a:rPr lang="es-ES" sz="4400" b="1" i="1" dirty="0">
                <a:solidFill>
                  <a:srgbClr val="18579B"/>
                </a:solidFill>
                <a:latin typeface="Calibri"/>
                <a:ea typeface="Calibri"/>
                <a:cs typeface="Calibri"/>
                <a:sym typeface="Calibri"/>
              </a:rPr>
              <a:t>.- Opción de doble árbitro: Objetivos y responsabilidades</a:t>
            </a:r>
            <a:r>
              <a:rPr lang="es-ES" sz="4400" b="1" dirty="0">
                <a:solidFill>
                  <a:srgbClr val="18579B"/>
                </a:solidFill>
                <a:latin typeface="Calibri"/>
                <a:ea typeface="Calibri"/>
                <a:cs typeface="Calibri"/>
                <a:sym typeface="Calibri"/>
              </a:rPr>
              <a:t>
</a:t>
            </a:r>
            <a:endParaRPr sz="1800" b="1" i="0" u="none" strike="noStrike" cap="none" dirty="0">
              <a:solidFill>
                <a:srgbClr val="18579B"/>
              </a:solidFill>
              <a:latin typeface="Calibri"/>
              <a:ea typeface="Calibri"/>
              <a:cs typeface="Calibri"/>
              <a:sym typeface="Calibri"/>
            </a:endParaRPr>
          </a:p>
          <a:p>
            <a:pPr marL="804863" lvl="0" indent="-720725">
              <a:lnSpc>
                <a:spcPct val="115000"/>
              </a:lnSpc>
              <a:spcBef>
                <a:spcPts val="1000"/>
              </a:spcBef>
              <a:buClr>
                <a:srgbClr val="FF0000"/>
              </a:buClr>
              <a:buSzPts val="3600"/>
              <a:buFont typeface="Arial"/>
              <a:buChar char="•"/>
            </a:pPr>
            <a:r>
              <a:rPr lang="es-ES" sz="3600" dirty="0">
                <a:solidFill>
                  <a:srgbClr val="FF0000"/>
                </a:solidFill>
                <a:latin typeface="Calibri"/>
                <a:ea typeface="Calibri"/>
                <a:cs typeface="Calibri"/>
                <a:sym typeface="Calibri"/>
              </a:rPr>
              <a:t>Aumentar la precisión </a:t>
            </a:r>
            <a:r>
              <a:rPr lang="es-ES" sz="3600" dirty="0">
                <a:solidFill>
                  <a:srgbClr val="7030A0"/>
                </a:solidFill>
                <a:latin typeface="Calibri"/>
                <a:ea typeface="Calibri"/>
                <a:cs typeface="Calibri"/>
                <a:sym typeface="Calibri"/>
              </a:rPr>
              <a:t>de los cantos que involucran la ZNV y a los jugadores que cruzan el plano de la red.</a:t>
            </a:r>
            <a:endParaRPr dirty="0">
              <a:solidFill>
                <a:srgbClr val="7030A0"/>
              </a:solidFill>
            </a:endParaRPr>
          </a:p>
          <a:p>
            <a:pPr marL="804863" lvl="0" indent="-720725">
              <a:lnSpc>
                <a:spcPct val="115000"/>
              </a:lnSpc>
              <a:spcBef>
                <a:spcPts val="1000"/>
              </a:spcBef>
              <a:buClr>
                <a:srgbClr val="18579B"/>
              </a:buClr>
              <a:buSzPts val="3600"/>
              <a:buFont typeface="Arial"/>
              <a:buChar char="•"/>
            </a:pPr>
            <a:r>
              <a:rPr lang="es-ES" sz="3600" dirty="0">
                <a:solidFill>
                  <a:srgbClr val="18579B"/>
                </a:solidFill>
                <a:latin typeface="Calibri"/>
                <a:ea typeface="Calibri"/>
                <a:cs typeface="Calibri"/>
                <a:sym typeface="Calibri"/>
              </a:rPr>
              <a:t>El segundo árbitro se situará </a:t>
            </a:r>
            <a:r>
              <a:rPr lang="es-ES" sz="3600" dirty="0">
                <a:solidFill>
                  <a:srgbClr val="FF0000"/>
                </a:solidFill>
                <a:latin typeface="Calibri"/>
                <a:ea typeface="Calibri"/>
                <a:cs typeface="Calibri"/>
                <a:sym typeface="Calibri"/>
              </a:rPr>
              <a:t>en el extremo opuesto</a:t>
            </a:r>
            <a:r>
              <a:rPr lang="es-ES" sz="3600" dirty="0">
                <a:solidFill>
                  <a:srgbClr val="18579B"/>
                </a:solidFill>
                <a:latin typeface="Calibri"/>
                <a:ea typeface="Calibri"/>
                <a:cs typeface="Calibri"/>
                <a:sym typeface="Calibri"/>
              </a:rPr>
              <a:t> de la red del árbitro principal.</a:t>
            </a:r>
            <a:endParaRPr dirty="0"/>
          </a:p>
          <a:p>
            <a:pPr marL="804863" lvl="0" indent="-720725">
              <a:lnSpc>
                <a:spcPct val="115000"/>
              </a:lnSpc>
              <a:spcBef>
                <a:spcPts val="1000"/>
              </a:spcBef>
              <a:buClr>
                <a:srgbClr val="FF0000"/>
              </a:buClr>
              <a:buSzPts val="3600"/>
              <a:buFont typeface="Arial"/>
              <a:buChar char="•"/>
            </a:pPr>
            <a:r>
              <a:rPr lang="es-ES" sz="3600" dirty="0">
                <a:solidFill>
                  <a:srgbClr val="FF0000"/>
                </a:solidFill>
                <a:latin typeface="Calibri"/>
                <a:ea typeface="Calibri"/>
                <a:cs typeface="Calibri"/>
                <a:sym typeface="Calibri"/>
              </a:rPr>
              <a:t>La responsabilidad del árbitro principal </a:t>
            </a:r>
            <a:r>
              <a:rPr lang="es-ES" sz="3600" dirty="0">
                <a:solidFill>
                  <a:srgbClr val="7030A0"/>
                </a:solidFill>
                <a:latin typeface="Calibri"/>
                <a:ea typeface="Calibri"/>
                <a:cs typeface="Calibri"/>
                <a:sym typeface="Calibri"/>
              </a:rPr>
              <a:t>es la tradicional, incluido el mantenimiento de la hoja de puntuación.</a:t>
            </a:r>
            <a:endParaRPr sz="3600" b="0" i="0" u="none" strike="noStrike" cap="none" dirty="0">
              <a:solidFill>
                <a:srgbClr val="18579B"/>
              </a:solidFill>
              <a:latin typeface="Calibri"/>
              <a:ea typeface="Calibri"/>
              <a:cs typeface="Calibri"/>
              <a:sym typeface="Calibri"/>
            </a:endParaRPr>
          </a:p>
        </p:txBody>
      </p:sp>
      <p:sp>
        <p:nvSpPr>
          <p:cNvPr id="1882" name="Google Shape;1882;p246"/>
          <p:cNvSpPr txBox="1">
            <a:spLocks noGrp="1"/>
          </p:cNvSpPr>
          <p:nvPr>
            <p:ph type="sldNum" idx="12"/>
          </p:nvPr>
        </p:nvSpPr>
        <p:spPr>
          <a:xfrm>
            <a:off x="11238655" y="6135087"/>
            <a:ext cx="843278"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223</a:t>
            </a:fld>
            <a:endParaRPr dirty="0"/>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86"/>
        <p:cNvGrpSpPr/>
        <p:nvPr/>
      </p:nvGrpSpPr>
      <p:grpSpPr>
        <a:xfrm>
          <a:off x="0" y="0"/>
          <a:ext cx="0" cy="0"/>
          <a:chOff x="0" y="0"/>
          <a:chExt cx="0" cy="0"/>
        </a:xfrm>
      </p:grpSpPr>
      <p:sp>
        <p:nvSpPr>
          <p:cNvPr id="1887" name="Google Shape;1887;p247"/>
          <p:cNvSpPr txBox="1"/>
          <p:nvPr/>
        </p:nvSpPr>
        <p:spPr>
          <a:xfrm>
            <a:off x="0" y="68961"/>
            <a:ext cx="12316858" cy="1497398"/>
          </a:xfrm>
          <a:prstGeom prst="rect">
            <a:avLst/>
          </a:prstGeom>
          <a:noFill/>
          <a:ln>
            <a:noFill/>
          </a:ln>
        </p:spPr>
        <p:txBody>
          <a:bodyPr spcFirstLastPara="1" wrap="square" lIns="45700" tIns="45700" rIns="45700" bIns="45700" anchor="t" anchorCtr="0">
            <a:spAutoFit/>
          </a:bodyPr>
          <a:lstStyle/>
          <a:p>
            <a:pPr marL="342900" marR="0" lvl="0" indent="-339725" algn="ctr" rtl="0">
              <a:lnSpc>
                <a:spcPct val="100000"/>
              </a:lnSpc>
              <a:spcBef>
                <a:spcPts val="0"/>
              </a:spcBef>
              <a:spcAft>
                <a:spcPts val="0"/>
              </a:spcAft>
              <a:buClr>
                <a:srgbClr val="18579B"/>
              </a:buClr>
              <a:buSzPts val="4400"/>
              <a:buFont typeface="Calibri"/>
              <a:buNone/>
            </a:pPr>
            <a:r>
              <a:rPr lang="es-ES" sz="4400" b="1" dirty="0">
                <a:solidFill>
                  <a:srgbClr val="18579B"/>
                </a:solidFill>
                <a:latin typeface="Calibri"/>
                <a:ea typeface="Calibri"/>
                <a:cs typeface="Calibri"/>
                <a:sym typeface="Calibri"/>
              </a:rPr>
              <a:t>Opción de </a:t>
            </a:r>
            <a:r>
              <a:rPr lang="es-ES" sz="4400" b="1">
                <a:solidFill>
                  <a:srgbClr val="18579B"/>
                </a:solidFill>
                <a:latin typeface="Calibri"/>
                <a:ea typeface="Calibri"/>
                <a:cs typeface="Calibri"/>
                <a:sym typeface="Calibri"/>
              </a:rPr>
              <a:t>doble árbitro: </a:t>
            </a:r>
            <a:r>
              <a:rPr lang="es-ES" sz="4400" b="1" dirty="0">
                <a:solidFill>
                  <a:srgbClr val="18579B"/>
                </a:solidFill>
                <a:latin typeface="Calibri"/>
                <a:ea typeface="Calibri"/>
                <a:cs typeface="Calibri"/>
                <a:sym typeface="Calibri"/>
              </a:rPr>
              <a:t>Objetivos y responsabilidades</a:t>
            </a:r>
            <a:endParaRPr sz="3600" b="0" i="0" u="none" strike="noStrike" cap="none" dirty="0">
              <a:solidFill>
                <a:srgbClr val="18579B"/>
              </a:solidFill>
              <a:latin typeface="Calibri"/>
              <a:ea typeface="Calibri"/>
              <a:cs typeface="Calibri"/>
              <a:sym typeface="Calibri"/>
            </a:endParaRPr>
          </a:p>
        </p:txBody>
      </p:sp>
      <p:sp>
        <p:nvSpPr>
          <p:cNvPr id="1888" name="Google Shape;1888;p247"/>
          <p:cNvSpPr txBox="1"/>
          <p:nvPr/>
        </p:nvSpPr>
        <p:spPr>
          <a:xfrm>
            <a:off x="540877" y="1348657"/>
            <a:ext cx="9631680" cy="646329"/>
          </a:xfrm>
          <a:prstGeom prst="rect">
            <a:avLst/>
          </a:prstGeom>
          <a:noFill/>
          <a:ln>
            <a:noFill/>
          </a:ln>
        </p:spPr>
        <p:txBody>
          <a:bodyPr spcFirstLastPara="1" wrap="square" lIns="45700" tIns="45700" rIns="45700" bIns="45700" anchor="t" anchorCtr="0">
            <a:spAutoFit/>
          </a:bodyPr>
          <a:lstStyle/>
          <a:p>
            <a:pPr marL="571500" marR="0" lvl="0" indent="-571500" algn="l" rtl="0">
              <a:lnSpc>
                <a:spcPct val="100000"/>
              </a:lnSpc>
              <a:spcBef>
                <a:spcPts val="0"/>
              </a:spcBef>
              <a:spcAft>
                <a:spcPts val="0"/>
              </a:spcAft>
              <a:buClr>
                <a:srgbClr val="18579B"/>
              </a:buClr>
              <a:buSzPts val="3600"/>
              <a:buFont typeface="Arial"/>
              <a:buChar char="•"/>
            </a:pPr>
            <a:r>
              <a:rPr lang="en-US" sz="3600" b="1" i="1" u="none" strike="noStrike" cap="none" dirty="0" err="1">
                <a:solidFill>
                  <a:srgbClr val="18579B"/>
                </a:solidFill>
                <a:latin typeface="Source Sans Pro"/>
                <a:ea typeface="Source Sans Pro"/>
                <a:cs typeface="Source Sans Pro"/>
                <a:sym typeface="Source Sans Pro"/>
              </a:rPr>
              <a:t>Responsabilidades</a:t>
            </a:r>
            <a:r>
              <a:rPr lang="en-US" sz="3600" b="1" i="1" u="none" strike="noStrike" cap="none" dirty="0">
                <a:solidFill>
                  <a:srgbClr val="18579B"/>
                </a:solidFill>
                <a:latin typeface="Source Sans Pro"/>
                <a:ea typeface="Source Sans Pro"/>
                <a:cs typeface="Source Sans Pro"/>
                <a:sym typeface="Source Sans Pro"/>
              </a:rPr>
              <a:t> </a:t>
            </a:r>
            <a:r>
              <a:rPr lang="en-US" sz="3600" b="1" i="1" u="none" strike="noStrike" cap="none">
                <a:solidFill>
                  <a:srgbClr val="18579B"/>
                </a:solidFill>
                <a:latin typeface="Source Sans Pro"/>
                <a:ea typeface="Source Sans Pro"/>
                <a:cs typeface="Source Sans Pro"/>
                <a:sym typeface="Source Sans Pro"/>
              </a:rPr>
              <a:t>del </a:t>
            </a:r>
            <a:r>
              <a:rPr lang="en-US" sz="3600" b="1" i="1">
                <a:solidFill>
                  <a:srgbClr val="18579B"/>
                </a:solidFill>
                <a:latin typeface="Source Sans Pro"/>
                <a:ea typeface="Source Sans Pro"/>
                <a:cs typeface="Source Sans Pro"/>
                <a:sym typeface="Source Sans Pro"/>
              </a:rPr>
              <a:t>Á</a:t>
            </a:r>
            <a:r>
              <a:rPr lang="en-US" sz="3600" b="1" i="1" u="none" strike="noStrike" cap="none">
                <a:solidFill>
                  <a:srgbClr val="18579B"/>
                </a:solidFill>
                <a:latin typeface="Source Sans Pro"/>
                <a:ea typeface="Source Sans Pro"/>
                <a:cs typeface="Source Sans Pro"/>
                <a:sym typeface="Source Sans Pro"/>
              </a:rPr>
              <a:t>rbitro </a:t>
            </a:r>
            <a:r>
              <a:rPr lang="en-US" sz="3600" b="1" i="1" u="none" strike="noStrike" cap="none" dirty="0">
                <a:solidFill>
                  <a:srgbClr val="18579B"/>
                </a:solidFill>
                <a:latin typeface="Source Sans Pro"/>
                <a:ea typeface="Source Sans Pro"/>
                <a:cs typeface="Source Sans Pro"/>
                <a:sym typeface="Source Sans Pro"/>
              </a:rPr>
              <a:t>Auxiliar:</a:t>
            </a:r>
            <a:endParaRPr dirty="0"/>
          </a:p>
        </p:txBody>
      </p:sp>
      <p:sp>
        <p:nvSpPr>
          <p:cNvPr id="1889" name="Google Shape;1889;p247"/>
          <p:cNvSpPr txBox="1"/>
          <p:nvPr/>
        </p:nvSpPr>
        <p:spPr>
          <a:xfrm>
            <a:off x="1498294" y="1872060"/>
            <a:ext cx="8198497" cy="4524275"/>
          </a:xfrm>
          <a:prstGeom prst="rect">
            <a:avLst/>
          </a:prstGeom>
          <a:noFill/>
          <a:ln>
            <a:noFill/>
          </a:ln>
        </p:spPr>
        <p:txBody>
          <a:bodyPr spcFirstLastPara="1" wrap="square" lIns="45700" tIns="45700" rIns="45700" bIns="45700" anchor="t" anchorCtr="0">
            <a:spAutoFit/>
          </a:bodyPr>
          <a:lstStyle/>
          <a:p>
            <a:pPr marL="457200" marR="0" lvl="0" indent="-457200" algn="l" rtl="0">
              <a:lnSpc>
                <a:spcPct val="100000"/>
              </a:lnSpc>
              <a:spcBef>
                <a:spcPts val="0"/>
              </a:spcBef>
              <a:spcAft>
                <a:spcPts val="0"/>
              </a:spcAft>
              <a:buClr>
                <a:srgbClr val="FF0000"/>
              </a:buClr>
              <a:buSzPts val="2800"/>
              <a:buFont typeface="Arial"/>
              <a:buChar char="•"/>
            </a:pPr>
            <a:r>
              <a:rPr lang="en-US" sz="3200" b="1" i="1" dirty="0">
                <a:solidFill>
                  <a:srgbClr val="FF0000"/>
                </a:solidFill>
                <a:latin typeface="Source Sans Pro"/>
                <a:ea typeface="Source Sans Pro"/>
                <a:cs typeface="Source Sans Pro"/>
                <a:sym typeface="Source Sans Pro"/>
              </a:rPr>
              <a:t>C</a:t>
            </a:r>
            <a:r>
              <a:rPr lang="en-US" sz="3200" b="1" i="1" u="none" strike="noStrike" cap="none" dirty="0">
                <a:solidFill>
                  <a:srgbClr val="FF0000"/>
                </a:solidFill>
                <a:latin typeface="Source Sans Pro"/>
                <a:ea typeface="Source Sans Pro"/>
                <a:cs typeface="Source Sans Pro"/>
                <a:sym typeface="Source Sans Pro"/>
              </a:rPr>
              <a:t>antos:</a:t>
            </a:r>
            <a:endParaRPr sz="3200" dirty="0"/>
          </a:p>
          <a:p>
            <a:pPr marL="0" marR="0" lvl="4" indent="0" algn="l" rtl="0">
              <a:lnSpc>
                <a:spcPct val="100000"/>
              </a:lnSpc>
              <a:spcBef>
                <a:spcPts val="0"/>
              </a:spcBef>
              <a:spcAft>
                <a:spcPts val="0"/>
              </a:spcAft>
              <a:buClr>
                <a:srgbClr val="18579B"/>
              </a:buClr>
              <a:buSzPts val="2800"/>
              <a:buFont typeface="Source Sans Pro"/>
              <a:buNone/>
            </a:pPr>
            <a:r>
              <a:rPr lang="en-US" sz="3200" b="0" i="0" u="none" strike="noStrike" cap="none" dirty="0">
                <a:solidFill>
                  <a:srgbClr val="18579B"/>
                </a:solidFill>
                <a:latin typeface="Source Sans Pro"/>
                <a:ea typeface="Source Sans Pro"/>
                <a:cs typeface="Source Sans Pro"/>
                <a:sym typeface="Source Sans Pro"/>
              </a:rPr>
              <a:t>     - </a:t>
            </a:r>
            <a:r>
              <a:rPr lang="en-US" sz="3200" b="0" i="0" u="none" strike="noStrike" cap="none" dirty="0" err="1">
                <a:solidFill>
                  <a:srgbClr val="18579B"/>
                </a:solidFill>
                <a:latin typeface="Source Sans Pro"/>
                <a:ea typeface="Source Sans Pro"/>
                <a:cs typeface="Source Sans Pro"/>
                <a:sym typeface="Source Sans Pro"/>
              </a:rPr>
              <a:t>Faltas</a:t>
            </a:r>
            <a:r>
              <a:rPr lang="en-US" sz="3200" b="0" i="0" u="none" strike="noStrike" cap="none" dirty="0">
                <a:solidFill>
                  <a:srgbClr val="18579B"/>
                </a:solidFill>
                <a:latin typeface="Source Sans Pro"/>
                <a:ea typeface="Source Sans Pro"/>
                <a:cs typeface="Source Sans Pro"/>
                <a:sym typeface="Source Sans Pro"/>
              </a:rPr>
              <a:t> de la ZNV.</a:t>
            </a:r>
            <a:endParaRPr sz="3200" dirty="0"/>
          </a:p>
          <a:p>
            <a:pPr marL="0" marR="0" lvl="0" indent="0" algn="l" rtl="0">
              <a:lnSpc>
                <a:spcPct val="100000"/>
              </a:lnSpc>
              <a:spcBef>
                <a:spcPts val="0"/>
              </a:spcBef>
              <a:spcAft>
                <a:spcPts val="0"/>
              </a:spcAft>
              <a:buClr>
                <a:srgbClr val="18579B"/>
              </a:buClr>
              <a:buSzPts val="2800"/>
              <a:buFont typeface="Source Sans Pro"/>
              <a:buNone/>
            </a:pPr>
            <a:r>
              <a:rPr lang="en-US" sz="3200" b="0" i="0" u="none" strike="noStrike" cap="none" dirty="0">
                <a:solidFill>
                  <a:srgbClr val="18579B"/>
                </a:solidFill>
                <a:latin typeface="Source Sans Pro"/>
                <a:ea typeface="Source Sans Pro"/>
                <a:cs typeface="Source Sans Pro"/>
                <a:sym typeface="Source Sans Pro"/>
              </a:rPr>
              <a:t>     - </a:t>
            </a:r>
            <a:r>
              <a:rPr lang="es-ES" sz="3200" b="0" i="0" u="none" strike="noStrike" cap="none" dirty="0">
                <a:solidFill>
                  <a:srgbClr val="18579B"/>
                </a:solidFill>
                <a:latin typeface="Source Sans Pro"/>
                <a:ea typeface="Source Sans Pro"/>
                <a:cs typeface="Source Sans Pro"/>
                <a:sym typeface="Source Sans Pro"/>
              </a:rPr>
              <a:t>Faltas del Plano de la Red.</a:t>
            </a:r>
            <a:endParaRPr sz="3200" dirty="0"/>
          </a:p>
          <a:p>
            <a:pPr marL="0" marR="0" lvl="0" indent="0" algn="l" rtl="0">
              <a:lnSpc>
                <a:spcPct val="100000"/>
              </a:lnSpc>
              <a:spcBef>
                <a:spcPts val="0"/>
              </a:spcBef>
              <a:spcAft>
                <a:spcPts val="0"/>
              </a:spcAft>
              <a:buClr>
                <a:srgbClr val="18579B"/>
              </a:buClr>
              <a:buSzPts val="2800"/>
              <a:buFont typeface="Source Sans Pro"/>
              <a:buNone/>
            </a:pPr>
            <a:r>
              <a:rPr lang="en-US" sz="3200" b="0" i="0" u="none" strike="noStrike" cap="none" dirty="0">
                <a:solidFill>
                  <a:srgbClr val="18579B"/>
                </a:solidFill>
                <a:latin typeface="Source Sans Pro"/>
                <a:ea typeface="Source Sans Pro"/>
                <a:cs typeface="Source Sans Pro"/>
                <a:sym typeface="Source Sans Pro"/>
              </a:rPr>
              <a:t>     - </a:t>
            </a:r>
            <a:r>
              <a:rPr lang="es-ES" sz="3200" b="0" i="0" u="none" strike="noStrike" cap="none" dirty="0">
                <a:solidFill>
                  <a:srgbClr val="18579B"/>
                </a:solidFill>
                <a:latin typeface="Source Sans Pro"/>
                <a:ea typeface="Source Sans Pro"/>
                <a:cs typeface="Source Sans Pro"/>
                <a:sym typeface="Source Sans Pro"/>
              </a:rPr>
              <a:t>Faltas de Pie en el Servicio.</a:t>
            </a:r>
            <a:endParaRPr sz="3200" dirty="0"/>
          </a:p>
          <a:p>
            <a:pPr marL="0" marR="0" lvl="0" indent="0" algn="l" rtl="0">
              <a:lnSpc>
                <a:spcPct val="100000"/>
              </a:lnSpc>
              <a:spcBef>
                <a:spcPts val="0"/>
              </a:spcBef>
              <a:spcAft>
                <a:spcPts val="0"/>
              </a:spcAft>
              <a:buClr>
                <a:srgbClr val="18579B"/>
              </a:buClr>
              <a:buSzPts val="2800"/>
              <a:buFont typeface="Source Sans Pro"/>
              <a:buNone/>
            </a:pPr>
            <a:r>
              <a:rPr lang="en-US" sz="3200" b="0" i="0" u="none" strike="noStrike" cap="none" dirty="0">
                <a:solidFill>
                  <a:srgbClr val="18579B"/>
                </a:solidFill>
                <a:latin typeface="Source Sans Pro"/>
                <a:ea typeface="Source Sans Pro"/>
                <a:cs typeface="Source Sans Pro"/>
                <a:sym typeface="Source Sans Pro"/>
              </a:rPr>
              <a:t>     - </a:t>
            </a:r>
            <a:r>
              <a:rPr lang="es-ES" sz="3200" b="0" i="0" u="none" strike="noStrike" cap="none" dirty="0">
                <a:solidFill>
                  <a:srgbClr val="18579B"/>
                </a:solidFill>
                <a:latin typeface="Source Sans Pro"/>
                <a:ea typeface="Source Sans Pro"/>
                <a:cs typeface="Source Sans Pro"/>
                <a:sym typeface="Source Sans Pro"/>
              </a:rPr>
              <a:t>Servicios cortos.</a:t>
            </a:r>
            <a:endParaRPr sz="3200" dirty="0"/>
          </a:p>
          <a:p>
            <a:pPr lvl="0">
              <a:buClr>
                <a:srgbClr val="18579B"/>
              </a:buClr>
              <a:buSzPts val="2800"/>
            </a:pPr>
            <a:r>
              <a:rPr lang="en-US" sz="3200" b="0" i="0" u="none" strike="noStrike" cap="none" dirty="0">
                <a:solidFill>
                  <a:srgbClr val="18579B"/>
                </a:solidFill>
                <a:latin typeface="Source Sans Pro"/>
                <a:ea typeface="Source Sans Pro"/>
                <a:cs typeface="Source Sans Pro"/>
                <a:sym typeface="Source Sans Pro"/>
              </a:rPr>
              <a:t>     - </a:t>
            </a:r>
            <a:r>
              <a:rPr lang="es-ES" sz="3200" dirty="0">
                <a:solidFill>
                  <a:srgbClr val="18579B"/>
                </a:solidFill>
                <a:latin typeface="Source Sans Pro"/>
                <a:ea typeface="Source Sans Pro"/>
                <a:cs typeface="Source Sans Pro"/>
                <a:sym typeface="Source Sans Pro"/>
              </a:rPr>
              <a:t>Problemas de seguridad de los jugadores.</a:t>
            </a:r>
          </a:p>
          <a:p>
            <a:pPr lvl="0">
              <a:buClr>
                <a:srgbClr val="18579B"/>
              </a:buClr>
              <a:buSzPts val="2800"/>
            </a:pPr>
            <a:r>
              <a:rPr lang="es-ES" sz="3200" dirty="0">
                <a:solidFill>
                  <a:srgbClr val="18579B"/>
                </a:solidFill>
                <a:latin typeface="Source Sans Pro"/>
                <a:ea typeface="Source Sans Pro"/>
                <a:cs typeface="Source Sans Pro"/>
                <a:sym typeface="Source Sans Pro"/>
              </a:rPr>
              <a:t>     - Dobles botes (o triple en silla de ruedas).</a:t>
            </a:r>
          </a:p>
          <a:p>
            <a:pPr lvl="0">
              <a:buClr>
                <a:srgbClr val="18579B"/>
              </a:buClr>
              <a:buSzPts val="2800"/>
            </a:pPr>
            <a:r>
              <a:rPr lang="es-ES" sz="3200" dirty="0">
                <a:solidFill>
                  <a:srgbClr val="18579B"/>
                </a:solidFill>
                <a:latin typeface="Source Sans Pro"/>
                <a:ea typeface="Source Sans Pro"/>
                <a:cs typeface="Source Sans Pro"/>
                <a:sym typeface="Source Sans Pro"/>
              </a:rPr>
              <a:t>     - Jugador golpeado por una pelota.</a:t>
            </a:r>
          </a:p>
          <a:p>
            <a:pPr lvl="0">
              <a:buClr>
                <a:srgbClr val="18579B"/>
              </a:buClr>
              <a:buSzPts val="2800"/>
            </a:pPr>
            <a:r>
              <a:rPr lang="es-ES" sz="3200" dirty="0">
                <a:solidFill>
                  <a:srgbClr val="18579B"/>
                </a:solidFill>
                <a:latin typeface="Source Sans Pro"/>
                <a:ea typeface="Source Sans Pro"/>
                <a:cs typeface="Source Sans Pro"/>
                <a:sym typeface="Source Sans Pro"/>
              </a:rPr>
              <a:t>     - Acarreos (</a:t>
            </a:r>
            <a:r>
              <a:rPr lang="es-ES" sz="3200" dirty="0" err="1">
                <a:solidFill>
                  <a:srgbClr val="18579B"/>
                </a:solidFill>
                <a:latin typeface="Source Sans Pro"/>
                <a:ea typeface="Source Sans Pro"/>
                <a:cs typeface="Source Sans Pro"/>
                <a:sym typeface="Source Sans Pro"/>
              </a:rPr>
              <a:t>Carry</a:t>
            </a:r>
            <a:r>
              <a:rPr lang="es-ES" sz="3200" dirty="0">
                <a:solidFill>
                  <a:srgbClr val="18579B"/>
                </a:solidFill>
                <a:latin typeface="Source Sans Pro"/>
                <a:ea typeface="Source Sans Pro"/>
                <a:cs typeface="Source Sans Pro"/>
                <a:sym typeface="Source Sans Pro"/>
              </a:rPr>
              <a:t>)</a:t>
            </a:r>
            <a:endParaRPr sz="3200" dirty="0"/>
          </a:p>
        </p:txBody>
      </p:sp>
      <p:sp>
        <p:nvSpPr>
          <p:cNvPr id="1890" name="Google Shape;1890;p247"/>
          <p:cNvSpPr txBox="1">
            <a:spLocks noGrp="1"/>
          </p:cNvSpPr>
          <p:nvPr>
            <p:ph type="sldNum" idx="12"/>
          </p:nvPr>
        </p:nvSpPr>
        <p:spPr>
          <a:xfrm>
            <a:off x="11238655" y="6135087"/>
            <a:ext cx="894078"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224</a:t>
            </a:fld>
            <a:endParaRPr dirty="0"/>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86"/>
        <p:cNvGrpSpPr/>
        <p:nvPr/>
      </p:nvGrpSpPr>
      <p:grpSpPr>
        <a:xfrm>
          <a:off x="0" y="0"/>
          <a:ext cx="0" cy="0"/>
          <a:chOff x="0" y="0"/>
          <a:chExt cx="0" cy="0"/>
        </a:xfrm>
      </p:grpSpPr>
      <p:sp>
        <p:nvSpPr>
          <p:cNvPr id="1887" name="Google Shape;1887;p247"/>
          <p:cNvSpPr txBox="1"/>
          <p:nvPr/>
        </p:nvSpPr>
        <p:spPr>
          <a:xfrm>
            <a:off x="0" y="68961"/>
            <a:ext cx="12316858" cy="1497398"/>
          </a:xfrm>
          <a:prstGeom prst="rect">
            <a:avLst/>
          </a:prstGeom>
          <a:noFill/>
          <a:ln>
            <a:noFill/>
          </a:ln>
        </p:spPr>
        <p:txBody>
          <a:bodyPr spcFirstLastPara="1" wrap="square" lIns="45700" tIns="45700" rIns="45700" bIns="45700" anchor="t" anchorCtr="0">
            <a:spAutoFit/>
          </a:bodyPr>
          <a:lstStyle/>
          <a:p>
            <a:pPr marL="342900" marR="0" lvl="0" indent="-339725" algn="ctr" rtl="0">
              <a:lnSpc>
                <a:spcPct val="100000"/>
              </a:lnSpc>
              <a:spcBef>
                <a:spcPts val="0"/>
              </a:spcBef>
              <a:spcAft>
                <a:spcPts val="0"/>
              </a:spcAft>
              <a:buClr>
                <a:srgbClr val="18579B"/>
              </a:buClr>
              <a:buSzPts val="4400"/>
              <a:buFont typeface="Calibri"/>
              <a:buNone/>
            </a:pPr>
            <a:r>
              <a:rPr lang="es-ES" sz="4400" b="1" dirty="0">
                <a:solidFill>
                  <a:srgbClr val="18579B"/>
                </a:solidFill>
                <a:latin typeface="Calibri"/>
                <a:ea typeface="Calibri"/>
                <a:cs typeface="Calibri"/>
                <a:sym typeface="Calibri"/>
              </a:rPr>
              <a:t>Opción de </a:t>
            </a:r>
            <a:r>
              <a:rPr lang="es-ES" sz="4400" b="1">
                <a:solidFill>
                  <a:srgbClr val="18579B"/>
                </a:solidFill>
                <a:latin typeface="Calibri"/>
                <a:ea typeface="Calibri"/>
                <a:cs typeface="Calibri"/>
                <a:sym typeface="Calibri"/>
              </a:rPr>
              <a:t>doble árbitro: </a:t>
            </a:r>
            <a:r>
              <a:rPr lang="es-ES" sz="4400" b="1" dirty="0">
                <a:solidFill>
                  <a:srgbClr val="18579B"/>
                </a:solidFill>
                <a:latin typeface="Calibri"/>
                <a:ea typeface="Calibri"/>
                <a:cs typeface="Calibri"/>
                <a:sym typeface="Calibri"/>
              </a:rPr>
              <a:t>Objetivos y responsabilidades</a:t>
            </a:r>
            <a:endParaRPr sz="3600" b="0" i="0" u="none" strike="noStrike" cap="none" dirty="0">
              <a:solidFill>
                <a:srgbClr val="18579B"/>
              </a:solidFill>
              <a:latin typeface="Calibri"/>
              <a:ea typeface="Calibri"/>
              <a:cs typeface="Calibri"/>
              <a:sym typeface="Calibri"/>
            </a:endParaRPr>
          </a:p>
        </p:txBody>
      </p:sp>
      <p:sp>
        <p:nvSpPr>
          <p:cNvPr id="1888" name="Google Shape;1888;p247"/>
          <p:cNvSpPr txBox="1"/>
          <p:nvPr/>
        </p:nvSpPr>
        <p:spPr>
          <a:xfrm>
            <a:off x="195618" y="1348657"/>
            <a:ext cx="9976939" cy="646329"/>
          </a:xfrm>
          <a:prstGeom prst="rect">
            <a:avLst/>
          </a:prstGeom>
          <a:noFill/>
          <a:ln>
            <a:noFill/>
          </a:ln>
        </p:spPr>
        <p:txBody>
          <a:bodyPr spcFirstLastPara="1" wrap="square" lIns="45700" tIns="45700" rIns="45700" bIns="45700" anchor="t" anchorCtr="0">
            <a:spAutoFit/>
          </a:bodyPr>
          <a:lstStyle/>
          <a:p>
            <a:pPr marL="571500" marR="0" lvl="0" indent="-571500" algn="l" rtl="0">
              <a:lnSpc>
                <a:spcPct val="100000"/>
              </a:lnSpc>
              <a:spcBef>
                <a:spcPts val="0"/>
              </a:spcBef>
              <a:spcAft>
                <a:spcPts val="0"/>
              </a:spcAft>
              <a:buClr>
                <a:srgbClr val="18579B"/>
              </a:buClr>
              <a:buSzPts val="3600"/>
              <a:buFont typeface="Arial"/>
              <a:buChar char="•"/>
            </a:pPr>
            <a:r>
              <a:rPr lang="en-US" sz="3600" b="1" i="1" u="none" strike="noStrike" cap="none" dirty="0" err="1">
                <a:solidFill>
                  <a:srgbClr val="18579B"/>
                </a:solidFill>
                <a:latin typeface="Source Sans Pro"/>
                <a:ea typeface="Source Sans Pro"/>
                <a:cs typeface="Source Sans Pro"/>
                <a:sym typeface="Source Sans Pro"/>
              </a:rPr>
              <a:t>Responsabilidades</a:t>
            </a:r>
            <a:r>
              <a:rPr lang="en-US" sz="3600" b="1" i="1" u="none" strike="noStrike" cap="none" dirty="0">
                <a:solidFill>
                  <a:srgbClr val="18579B"/>
                </a:solidFill>
                <a:latin typeface="Source Sans Pro"/>
                <a:ea typeface="Source Sans Pro"/>
                <a:cs typeface="Source Sans Pro"/>
                <a:sym typeface="Source Sans Pro"/>
              </a:rPr>
              <a:t> </a:t>
            </a:r>
            <a:r>
              <a:rPr lang="en-US" sz="3600" b="1" i="1" u="none" strike="noStrike" cap="none">
                <a:solidFill>
                  <a:srgbClr val="18579B"/>
                </a:solidFill>
                <a:latin typeface="Source Sans Pro"/>
                <a:ea typeface="Source Sans Pro"/>
                <a:cs typeface="Source Sans Pro"/>
                <a:sym typeface="Source Sans Pro"/>
              </a:rPr>
              <a:t>del </a:t>
            </a:r>
            <a:r>
              <a:rPr lang="en-US" sz="3600" b="1" i="1">
                <a:solidFill>
                  <a:srgbClr val="18579B"/>
                </a:solidFill>
                <a:latin typeface="Source Sans Pro"/>
                <a:ea typeface="Source Sans Pro"/>
                <a:cs typeface="Source Sans Pro"/>
                <a:sym typeface="Source Sans Pro"/>
              </a:rPr>
              <a:t>Á</a:t>
            </a:r>
            <a:r>
              <a:rPr lang="en-US" sz="3600" b="1" i="1" u="none" strike="noStrike" cap="none">
                <a:solidFill>
                  <a:srgbClr val="18579B"/>
                </a:solidFill>
                <a:latin typeface="Source Sans Pro"/>
                <a:ea typeface="Source Sans Pro"/>
                <a:cs typeface="Source Sans Pro"/>
                <a:sym typeface="Source Sans Pro"/>
              </a:rPr>
              <a:t>rbitro </a:t>
            </a:r>
            <a:r>
              <a:rPr lang="en-US" sz="3600" b="1" i="1" u="none" strike="noStrike" cap="none" dirty="0">
                <a:solidFill>
                  <a:srgbClr val="18579B"/>
                </a:solidFill>
                <a:latin typeface="Source Sans Pro"/>
                <a:ea typeface="Source Sans Pro"/>
                <a:cs typeface="Source Sans Pro"/>
                <a:sym typeface="Source Sans Pro"/>
              </a:rPr>
              <a:t>Auxiliar:</a:t>
            </a:r>
            <a:endParaRPr dirty="0"/>
          </a:p>
        </p:txBody>
      </p:sp>
      <p:sp>
        <p:nvSpPr>
          <p:cNvPr id="1889" name="Google Shape;1889;p247"/>
          <p:cNvSpPr txBox="1"/>
          <p:nvPr/>
        </p:nvSpPr>
        <p:spPr>
          <a:xfrm>
            <a:off x="59267" y="1872060"/>
            <a:ext cx="11937115" cy="4524275"/>
          </a:xfrm>
          <a:prstGeom prst="rect">
            <a:avLst/>
          </a:prstGeom>
          <a:noFill/>
          <a:ln>
            <a:noFill/>
          </a:ln>
        </p:spPr>
        <p:txBody>
          <a:bodyPr spcFirstLastPara="1" wrap="square" lIns="45700" tIns="45700" rIns="45700" bIns="45700" anchor="t" anchorCtr="0">
            <a:spAutoFit/>
          </a:bodyPr>
          <a:lstStyle/>
          <a:p>
            <a:pPr marR="0" lvl="0" algn="l" rtl="0">
              <a:lnSpc>
                <a:spcPct val="100000"/>
              </a:lnSpc>
              <a:spcBef>
                <a:spcPts val="0"/>
              </a:spcBef>
              <a:spcAft>
                <a:spcPts val="0"/>
              </a:spcAft>
              <a:buClr>
                <a:srgbClr val="FF0000"/>
              </a:buClr>
              <a:buSzPts val="2800"/>
            </a:pPr>
            <a:r>
              <a:rPr lang="en-US" sz="3200" b="1" i="1" dirty="0">
                <a:solidFill>
                  <a:srgbClr val="FF0000"/>
                </a:solidFill>
                <a:latin typeface="Source Sans Pro"/>
                <a:ea typeface="Source Sans Pro"/>
                <a:cs typeface="Source Sans Pro"/>
                <a:sym typeface="Source Sans Pro"/>
              </a:rPr>
              <a:t>     </a:t>
            </a:r>
            <a:r>
              <a:rPr lang="en-US" sz="3200" b="1" i="1" dirty="0" err="1">
                <a:solidFill>
                  <a:srgbClr val="FF0000"/>
                </a:solidFill>
                <a:latin typeface="Source Sans Pro"/>
                <a:ea typeface="Source Sans Pro"/>
                <a:cs typeface="Source Sans Pro"/>
                <a:sym typeface="Source Sans Pro"/>
              </a:rPr>
              <a:t>Señalar</a:t>
            </a:r>
            <a:r>
              <a:rPr lang="en-US" sz="3200" b="1" i="1" dirty="0">
                <a:solidFill>
                  <a:srgbClr val="FF0000"/>
                </a:solidFill>
                <a:latin typeface="Source Sans Pro"/>
                <a:ea typeface="Source Sans Pro"/>
                <a:cs typeface="Source Sans Pro"/>
                <a:sym typeface="Source Sans Pro"/>
              </a:rPr>
              <a:t> </a:t>
            </a:r>
            <a:r>
              <a:rPr lang="en-US" sz="3200" b="1" i="1" dirty="0" err="1">
                <a:solidFill>
                  <a:srgbClr val="FF0000"/>
                </a:solidFill>
                <a:latin typeface="Source Sans Pro"/>
                <a:ea typeface="Source Sans Pro"/>
                <a:cs typeface="Source Sans Pro"/>
                <a:sym typeface="Source Sans Pro"/>
              </a:rPr>
              <a:t>después</a:t>
            </a:r>
            <a:r>
              <a:rPr lang="en-US" sz="3200" b="1" i="1" dirty="0">
                <a:solidFill>
                  <a:srgbClr val="FF0000"/>
                </a:solidFill>
                <a:latin typeface="Source Sans Pro"/>
                <a:ea typeface="Source Sans Pro"/>
                <a:cs typeface="Source Sans Pro"/>
                <a:sym typeface="Source Sans Pro"/>
              </a:rPr>
              <a:t> del rally:
</a:t>
            </a:r>
            <a:r>
              <a:rPr lang="en-US" sz="3200" b="0" i="0" u="none" strike="noStrike" cap="none" dirty="0">
                <a:solidFill>
                  <a:srgbClr val="18579B"/>
                </a:solidFill>
                <a:latin typeface="Source Sans Pro"/>
                <a:ea typeface="Source Sans Pro"/>
                <a:cs typeface="Source Sans Pro"/>
                <a:sym typeface="Source Sans Pro"/>
              </a:rPr>
              <a:t>     - </a:t>
            </a:r>
            <a:r>
              <a:rPr lang="en-US" sz="3200" dirty="0" err="1">
                <a:solidFill>
                  <a:srgbClr val="18579B"/>
                </a:solidFill>
                <a:latin typeface="Source Sans Pro"/>
                <a:ea typeface="Source Sans Pro"/>
                <a:cs typeface="Source Sans Pro"/>
                <a:sym typeface="Source Sans Pro"/>
              </a:rPr>
              <a:t>Jugadores</a:t>
            </a:r>
            <a:r>
              <a:rPr lang="en-US" sz="3200" dirty="0">
                <a:solidFill>
                  <a:srgbClr val="18579B"/>
                </a:solidFill>
                <a:latin typeface="Source Sans Pro"/>
                <a:ea typeface="Source Sans Pro"/>
                <a:cs typeface="Source Sans Pro"/>
                <a:sym typeface="Source Sans Pro"/>
              </a:rPr>
              <a:t> </a:t>
            </a:r>
            <a:r>
              <a:rPr lang="en-US" sz="3200" dirty="0" err="1">
                <a:solidFill>
                  <a:srgbClr val="18579B"/>
                </a:solidFill>
                <a:latin typeface="Source Sans Pro"/>
                <a:ea typeface="Source Sans Pro"/>
                <a:cs typeface="Source Sans Pro"/>
                <a:sym typeface="Source Sans Pro"/>
              </a:rPr>
              <a:t>fuera</a:t>
            </a:r>
            <a:r>
              <a:rPr lang="en-US" sz="3200" dirty="0">
                <a:solidFill>
                  <a:srgbClr val="18579B"/>
                </a:solidFill>
                <a:latin typeface="Source Sans Pro"/>
                <a:ea typeface="Source Sans Pro"/>
                <a:cs typeface="Source Sans Pro"/>
                <a:sym typeface="Source Sans Pro"/>
              </a:rPr>
              <a:t> de </a:t>
            </a:r>
            <a:r>
              <a:rPr lang="en-US" sz="3200" dirty="0" err="1">
                <a:solidFill>
                  <a:srgbClr val="18579B"/>
                </a:solidFill>
                <a:latin typeface="Source Sans Pro"/>
                <a:ea typeface="Source Sans Pro"/>
                <a:cs typeface="Source Sans Pro"/>
                <a:sym typeface="Source Sans Pro"/>
              </a:rPr>
              <a:t>posición</a:t>
            </a:r>
            <a:r>
              <a:rPr lang="en-US" sz="3200" dirty="0">
                <a:solidFill>
                  <a:srgbClr val="18579B"/>
                </a:solidFill>
                <a:latin typeface="Source Sans Pro"/>
                <a:ea typeface="Source Sans Pro"/>
                <a:cs typeface="Source Sans Pro"/>
                <a:sym typeface="Source Sans Pro"/>
              </a:rPr>
              <a:t>.
     </a:t>
            </a:r>
            <a:r>
              <a:rPr lang="en-US" sz="3200" b="0" i="0" u="none" strike="noStrike" cap="none" dirty="0">
                <a:solidFill>
                  <a:srgbClr val="18579B"/>
                </a:solidFill>
                <a:latin typeface="Source Sans Pro"/>
                <a:ea typeface="Source Sans Pro"/>
                <a:cs typeface="Source Sans Pro"/>
                <a:sym typeface="Source Sans Pro"/>
              </a:rPr>
              <a:t>- </a:t>
            </a:r>
            <a:r>
              <a:rPr lang="en-US" sz="3200" dirty="0" err="1">
                <a:solidFill>
                  <a:srgbClr val="18579B"/>
                </a:solidFill>
                <a:latin typeface="Source Sans Pro"/>
                <a:ea typeface="Source Sans Pro"/>
                <a:cs typeface="Source Sans Pro"/>
                <a:sym typeface="Source Sans Pro"/>
              </a:rPr>
              <a:t>Servidor</a:t>
            </a:r>
            <a:r>
              <a:rPr lang="en-US" sz="3200" dirty="0">
                <a:solidFill>
                  <a:srgbClr val="18579B"/>
                </a:solidFill>
                <a:latin typeface="Source Sans Pro"/>
                <a:ea typeface="Source Sans Pro"/>
                <a:cs typeface="Source Sans Pro"/>
                <a:sym typeface="Source Sans Pro"/>
              </a:rPr>
              <a:t> o receptor </a:t>
            </a:r>
            <a:r>
              <a:rPr lang="en-US" sz="3200" dirty="0" err="1">
                <a:solidFill>
                  <a:srgbClr val="18579B"/>
                </a:solidFill>
                <a:latin typeface="Source Sans Pro"/>
                <a:ea typeface="Source Sans Pro"/>
                <a:cs typeface="Source Sans Pro"/>
                <a:sym typeface="Source Sans Pro"/>
              </a:rPr>
              <a:t>incorrecto</a:t>
            </a:r>
            <a:r>
              <a:rPr lang="en-US" sz="3200" dirty="0">
                <a:solidFill>
                  <a:srgbClr val="18579B"/>
                </a:solidFill>
                <a:latin typeface="Source Sans Pro"/>
                <a:ea typeface="Source Sans Pro"/>
                <a:cs typeface="Source Sans Pro"/>
                <a:sym typeface="Source Sans Pro"/>
              </a:rPr>
              <a:t>.
     </a:t>
            </a:r>
            <a:r>
              <a:rPr lang="en-US" sz="3200" b="0" i="0" u="none" strike="noStrike" cap="none" dirty="0">
                <a:solidFill>
                  <a:srgbClr val="18579B"/>
                </a:solidFill>
                <a:latin typeface="Source Sans Pro"/>
                <a:ea typeface="Source Sans Pro"/>
                <a:cs typeface="Source Sans Pro"/>
                <a:sym typeface="Source Sans Pro"/>
              </a:rPr>
              <a:t>- </a:t>
            </a:r>
            <a:r>
              <a:rPr lang="es-ES" sz="3200" dirty="0">
                <a:solidFill>
                  <a:srgbClr val="18579B"/>
                </a:solidFill>
                <a:latin typeface="Source Sans Pro"/>
                <a:ea typeface="Source Sans Pro"/>
                <a:cs typeface="Source Sans Pro"/>
                <a:sym typeface="Source Sans Pro"/>
              </a:rPr>
              <a:t>Pala lanzada por un jugador.
</a:t>
            </a:r>
            <a:r>
              <a:rPr lang="en-US" sz="3200" b="0" i="0" u="none" strike="noStrike" cap="none" dirty="0">
                <a:solidFill>
                  <a:srgbClr val="18579B"/>
                </a:solidFill>
                <a:latin typeface="Source Sans Pro"/>
                <a:ea typeface="Source Sans Pro"/>
                <a:cs typeface="Source Sans Pro"/>
                <a:sym typeface="Source Sans Pro"/>
              </a:rPr>
              <a:t>     - </a:t>
            </a:r>
            <a:r>
              <a:rPr lang="es-ES" sz="3200" b="0" i="0" u="none" strike="noStrike" cap="none" dirty="0">
                <a:solidFill>
                  <a:srgbClr val="18579B"/>
                </a:solidFill>
                <a:latin typeface="Source Sans Pro"/>
                <a:ea typeface="Source Sans Pro"/>
                <a:cs typeface="Source Sans Pro"/>
                <a:sym typeface="Source Sans Pro"/>
              </a:rPr>
              <a:t>Pelota</a:t>
            </a:r>
            <a:r>
              <a:rPr lang="es-ES" sz="3200" dirty="0">
                <a:solidFill>
                  <a:srgbClr val="18579B"/>
                </a:solidFill>
                <a:latin typeface="Source Sans Pro"/>
                <a:ea typeface="Source Sans Pro"/>
                <a:cs typeface="Source Sans Pro"/>
                <a:sym typeface="Source Sans Pro"/>
              </a:rPr>
              <a:t> dañada deliberadamente por el jugador.</a:t>
            </a:r>
          </a:p>
          <a:p>
            <a:pPr marR="0" lvl="0" algn="l" rtl="0">
              <a:lnSpc>
                <a:spcPct val="100000"/>
              </a:lnSpc>
              <a:spcBef>
                <a:spcPts val="0"/>
              </a:spcBef>
              <a:spcAft>
                <a:spcPts val="0"/>
              </a:spcAft>
              <a:buClr>
                <a:srgbClr val="FF0000"/>
              </a:buClr>
              <a:buSzPts val="2800"/>
            </a:pPr>
            <a:r>
              <a:rPr lang="es-ES" sz="3200" dirty="0">
                <a:solidFill>
                  <a:srgbClr val="18579B"/>
                </a:solidFill>
                <a:latin typeface="Source Sans Pro"/>
                <a:ea typeface="Source Sans Pro"/>
                <a:cs typeface="Source Sans Pro"/>
                <a:sym typeface="Source Sans Pro"/>
              </a:rPr>
              <a:t>     - Conductas antideportivas.</a:t>
            </a:r>
          </a:p>
          <a:p>
            <a:pPr marR="0" lvl="0" algn="l" rtl="0">
              <a:lnSpc>
                <a:spcPct val="100000"/>
              </a:lnSpc>
              <a:spcBef>
                <a:spcPts val="0"/>
              </a:spcBef>
              <a:spcAft>
                <a:spcPts val="0"/>
              </a:spcAft>
              <a:buClr>
                <a:srgbClr val="FF0000"/>
              </a:buClr>
              <a:buSzPts val="2800"/>
            </a:pPr>
            <a:r>
              <a:rPr lang="es-ES" sz="3200" dirty="0">
                <a:solidFill>
                  <a:srgbClr val="18579B"/>
                </a:solidFill>
                <a:latin typeface="Source Sans Pro"/>
                <a:ea typeface="Source Sans Pro"/>
                <a:cs typeface="Source Sans Pro"/>
                <a:sym typeface="Source Sans Pro"/>
              </a:rPr>
              <a:t>     - Violaciones del movimiento de servicio.</a:t>
            </a:r>
          </a:p>
          <a:p>
            <a:pPr marR="0" lvl="0" algn="l" rtl="0">
              <a:lnSpc>
                <a:spcPct val="100000"/>
              </a:lnSpc>
              <a:spcBef>
                <a:spcPts val="0"/>
              </a:spcBef>
              <a:spcAft>
                <a:spcPts val="0"/>
              </a:spcAft>
              <a:buClr>
                <a:srgbClr val="FF0000"/>
              </a:buClr>
              <a:buSzPts val="2800"/>
            </a:pPr>
            <a:r>
              <a:rPr lang="es-ES" sz="3200" dirty="0">
                <a:solidFill>
                  <a:srgbClr val="18579B"/>
                </a:solidFill>
                <a:latin typeface="Source Sans Pro"/>
                <a:ea typeface="Source Sans Pro"/>
                <a:cs typeface="Source Sans Pro"/>
                <a:sym typeface="Source Sans Pro"/>
              </a:rPr>
              <a:t>     - Servidor aplicando giro en el servicio.</a:t>
            </a:r>
          </a:p>
          <a:p>
            <a:pPr marR="0" lvl="0" algn="l" rtl="0">
              <a:lnSpc>
                <a:spcPct val="100000"/>
              </a:lnSpc>
              <a:spcBef>
                <a:spcPts val="0"/>
              </a:spcBef>
              <a:spcAft>
                <a:spcPts val="0"/>
              </a:spcAft>
              <a:buClr>
                <a:srgbClr val="FF0000"/>
              </a:buClr>
              <a:buSzPts val="2800"/>
            </a:pPr>
            <a:r>
              <a:rPr lang="es-ES" sz="3200" dirty="0">
                <a:solidFill>
                  <a:srgbClr val="18579B"/>
                </a:solidFill>
                <a:latin typeface="Source Sans Pro"/>
                <a:ea typeface="Source Sans Pro"/>
                <a:cs typeface="Source Sans Pro"/>
                <a:sym typeface="Source Sans Pro"/>
              </a:rPr>
              <a:t>     - Consejos de espectadores (coaching) fuera de tiempos muertos</a:t>
            </a:r>
          </a:p>
        </p:txBody>
      </p:sp>
      <p:sp>
        <p:nvSpPr>
          <p:cNvPr id="1890" name="Google Shape;1890;p247"/>
          <p:cNvSpPr txBox="1">
            <a:spLocks noGrp="1"/>
          </p:cNvSpPr>
          <p:nvPr>
            <p:ph type="sldNum" idx="12"/>
          </p:nvPr>
        </p:nvSpPr>
        <p:spPr>
          <a:xfrm>
            <a:off x="11238655" y="6135087"/>
            <a:ext cx="894078"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225</a:t>
            </a:fld>
            <a:endParaRPr dirty="0"/>
          </a:p>
        </p:txBody>
      </p:sp>
    </p:spTree>
    <p:extLst>
      <p:ext uri="{BB962C8B-B14F-4D97-AF65-F5344CB8AC3E}">
        <p14:creationId xmlns:p14="http://schemas.microsoft.com/office/powerpoint/2010/main" val="227829411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86"/>
        <p:cNvGrpSpPr/>
        <p:nvPr/>
      </p:nvGrpSpPr>
      <p:grpSpPr>
        <a:xfrm>
          <a:off x="0" y="0"/>
          <a:ext cx="0" cy="0"/>
          <a:chOff x="0" y="0"/>
          <a:chExt cx="0" cy="0"/>
        </a:xfrm>
      </p:grpSpPr>
      <p:sp>
        <p:nvSpPr>
          <p:cNvPr id="1887" name="Google Shape;1887;p247"/>
          <p:cNvSpPr txBox="1"/>
          <p:nvPr/>
        </p:nvSpPr>
        <p:spPr>
          <a:xfrm>
            <a:off x="0" y="68961"/>
            <a:ext cx="12316858" cy="1497398"/>
          </a:xfrm>
          <a:prstGeom prst="rect">
            <a:avLst/>
          </a:prstGeom>
          <a:noFill/>
          <a:ln>
            <a:noFill/>
          </a:ln>
        </p:spPr>
        <p:txBody>
          <a:bodyPr spcFirstLastPara="1" wrap="square" lIns="45700" tIns="45700" rIns="45700" bIns="45700" anchor="t" anchorCtr="0">
            <a:spAutoFit/>
          </a:bodyPr>
          <a:lstStyle/>
          <a:p>
            <a:pPr marL="342900" marR="0" lvl="0" indent="-339725" algn="ctr" rtl="0">
              <a:lnSpc>
                <a:spcPct val="100000"/>
              </a:lnSpc>
              <a:spcBef>
                <a:spcPts val="0"/>
              </a:spcBef>
              <a:spcAft>
                <a:spcPts val="0"/>
              </a:spcAft>
              <a:buClr>
                <a:srgbClr val="18579B"/>
              </a:buClr>
              <a:buSzPts val="4400"/>
              <a:buFont typeface="Calibri"/>
              <a:buNone/>
            </a:pPr>
            <a:r>
              <a:rPr lang="es-ES" sz="4400" b="1" dirty="0">
                <a:solidFill>
                  <a:srgbClr val="18579B"/>
                </a:solidFill>
                <a:latin typeface="Calibri"/>
                <a:ea typeface="Calibri"/>
                <a:cs typeface="Calibri"/>
                <a:sym typeface="Calibri"/>
              </a:rPr>
              <a:t>Opción de </a:t>
            </a:r>
            <a:r>
              <a:rPr lang="es-ES" sz="4400" b="1">
                <a:solidFill>
                  <a:srgbClr val="18579B"/>
                </a:solidFill>
                <a:latin typeface="Calibri"/>
                <a:ea typeface="Calibri"/>
                <a:cs typeface="Calibri"/>
                <a:sym typeface="Calibri"/>
              </a:rPr>
              <a:t>doble árbitro: </a:t>
            </a:r>
            <a:r>
              <a:rPr lang="es-ES" sz="4400" b="1" dirty="0">
                <a:solidFill>
                  <a:srgbClr val="18579B"/>
                </a:solidFill>
                <a:latin typeface="Calibri"/>
                <a:ea typeface="Calibri"/>
                <a:cs typeface="Calibri"/>
                <a:sym typeface="Calibri"/>
              </a:rPr>
              <a:t>Objetivos y responsabilidades</a:t>
            </a:r>
            <a:endParaRPr sz="3600" b="0" i="0" u="none" strike="noStrike" cap="none" dirty="0">
              <a:solidFill>
                <a:srgbClr val="18579B"/>
              </a:solidFill>
              <a:latin typeface="Calibri"/>
              <a:ea typeface="Calibri"/>
              <a:cs typeface="Calibri"/>
              <a:sym typeface="Calibri"/>
            </a:endParaRPr>
          </a:p>
        </p:txBody>
      </p:sp>
      <p:sp>
        <p:nvSpPr>
          <p:cNvPr id="1888" name="Google Shape;1888;p247"/>
          <p:cNvSpPr txBox="1"/>
          <p:nvPr/>
        </p:nvSpPr>
        <p:spPr>
          <a:xfrm>
            <a:off x="540877" y="1348657"/>
            <a:ext cx="9631680" cy="646329"/>
          </a:xfrm>
          <a:prstGeom prst="rect">
            <a:avLst/>
          </a:prstGeom>
          <a:noFill/>
          <a:ln>
            <a:noFill/>
          </a:ln>
        </p:spPr>
        <p:txBody>
          <a:bodyPr spcFirstLastPara="1" wrap="square" lIns="45700" tIns="45700" rIns="45700" bIns="45700" anchor="t" anchorCtr="0">
            <a:spAutoFit/>
          </a:bodyPr>
          <a:lstStyle/>
          <a:p>
            <a:pPr marL="571500" marR="0" lvl="0" indent="-571500" algn="l" rtl="0">
              <a:lnSpc>
                <a:spcPct val="100000"/>
              </a:lnSpc>
              <a:spcBef>
                <a:spcPts val="0"/>
              </a:spcBef>
              <a:spcAft>
                <a:spcPts val="0"/>
              </a:spcAft>
              <a:buClr>
                <a:srgbClr val="18579B"/>
              </a:buClr>
              <a:buSzPts val="3600"/>
              <a:buFont typeface="Arial"/>
              <a:buChar char="•"/>
            </a:pPr>
            <a:r>
              <a:rPr lang="en-US" sz="3600" b="1" i="1" u="none" strike="noStrike" cap="none" dirty="0" err="1">
                <a:solidFill>
                  <a:srgbClr val="18579B"/>
                </a:solidFill>
                <a:latin typeface="Source Sans Pro"/>
                <a:ea typeface="Source Sans Pro"/>
                <a:cs typeface="Source Sans Pro"/>
                <a:sym typeface="Source Sans Pro"/>
              </a:rPr>
              <a:t>Responsabilidades</a:t>
            </a:r>
            <a:r>
              <a:rPr lang="en-US" sz="3600" b="1" i="1" u="none" strike="noStrike" cap="none" dirty="0">
                <a:solidFill>
                  <a:srgbClr val="18579B"/>
                </a:solidFill>
                <a:latin typeface="Source Sans Pro"/>
                <a:ea typeface="Source Sans Pro"/>
                <a:cs typeface="Source Sans Pro"/>
                <a:sym typeface="Source Sans Pro"/>
              </a:rPr>
              <a:t> </a:t>
            </a:r>
            <a:r>
              <a:rPr lang="en-US" sz="3600" b="1" i="1" u="none" strike="noStrike" cap="none">
                <a:solidFill>
                  <a:srgbClr val="18579B"/>
                </a:solidFill>
                <a:latin typeface="Source Sans Pro"/>
                <a:ea typeface="Source Sans Pro"/>
                <a:cs typeface="Source Sans Pro"/>
                <a:sym typeface="Source Sans Pro"/>
              </a:rPr>
              <a:t>del </a:t>
            </a:r>
            <a:r>
              <a:rPr lang="en-US" sz="3600" b="1" i="1">
                <a:solidFill>
                  <a:srgbClr val="18579B"/>
                </a:solidFill>
                <a:latin typeface="Source Sans Pro"/>
                <a:ea typeface="Source Sans Pro"/>
                <a:cs typeface="Source Sans Pro"/>
                <a:sym typeface="Source Sans Pro"/>
              </a:rPr>
              <a:t>Á</a:t>
            </a:r>
            <a:r>
              <a:rPr lang="en-US" sz="3600" b="1" i="1" u="none" strike="noStrike" cap="none">
                <a:solidFill>
                  <a:srgbClr val="18579B"/>
                </a:solidFill>
                <a:latin typeface="Source Sans Pro"/>
                <a:ea typeface="Source Sans Pro"/>
                <a:cs typeface="Source Sans Pro"/>
                <a:sym typeface="Source Sans Pro"/>
              </a:rPr>
              <a:t>rbitro </a:t>
            </a:r>
            <a:r>
              <a:rPr lang="en-US" sz="3600" b="1" i="1" u="none" strike="noStrike" cap="none" dirty="0">
                <a:solidFill>
                  <a:srgbClr val="18579B"/>
                </a:solidFill>
                <a:latin typeface="Source Sans Pro"/>
                <a:ea typeface="Source Sans Pro"/>
                <a:cs typeface="Source Sans Pro"/>
                <a:sym typeface="Source Sans Pro"/>
              </a:rPr>
              <a:t>Auxiliar:</a:t>
            </a:r>
            <a:endParaRPr dirty="0"/>
          </a:p>
        </p:txBody>
      </p:sp>
      <p:sp>
        <p:nvSpPr>
          <p:cNvPr id="1889" name="Google Shape;1889;p247"/>
          <p:cNvSpPr txBox="1"/>
          <p:nvPr/>
        </p:nvSpPr>
        <p:spPr>
          <a:xfrm>
            <a:off x="655094" y="1872060"/>
            <a:ext cx="10996030" cy="5016718"/>
          </a:xfrm>
          <a:prstGeom prst="rect">
            <a:avLst/>
          </a:prstGeom>
          <a:noFill/>
          <a:ln>
            <a:noFill/>
          </a:ln>
        </p:spPr>
        <p:txBody>
          <a:bodyPr spcFirstLastPara="1" wrap="square" lIns="45700" tIns="45700" rIns="45700" bIns="45700" anchor="t" anchorCtr="0">
            <a:spAutoFit/>
          </a:bodyPr>
          <a:lstStyle/>
          <a:p>
            <a:pPr marR="0" lvl="0" algn="l" rtl="0">
              <a:lnSpc>
                <a:spcPct val="100000"/>
              </a:lnSpc>
              <a:spcBef>
                <a:spcPts val="0"/>
              </a:spcBef>
              <a:spcAft>
                <a:spcPts val="0"/>
              </a:spcAft>
              <a:buClr>
                <a:srgbClr val="FF0000"/>
              </a:buClr>
              <a:buSzPts val="2800"/>
            </a:pPr>
            <a:endParaRPr lang="es-ES" sz="3200" b="1" i="1" dirty="0">
              <a:solidFill>
                <a:srgbClr val="FF0000"/>
              </a:solidFill>
              <a:latin typeface="Source Sans Pro"/>
              <a:ea typeface="Source Sans Pro"/>
              <a:sym typeface="Source Sans Pro"/>
            </a:endParaRPr>
          </a:p>
          <a:p>
            <a:pPr marR="0" lvl="0" algn="l" rtl="0">
              <a:lnSpc>
                <a:spcPct val="100000"/>
              </a:lnSpc>
              <a:spcBef>
                <a:spcPts val="0"/>
              </a:spcBef>
              <a:spcAft>
                <a:spcPts val="0"/>
              </a:spcAft>
              <a:buClr>
                <a:srgbClr val="FF0000"/>
              </a:buClr>
              <a:buSzPts val="2800"/>
            </a:pPr>
            <a:r>
              <a:rPr lang="es-ES" sz="3600" b="1" i="1" dirty="0">
                <a:solidFill>
                  <a:srgbClr val="FF0000"/>
                </a:solidFill>
                <a:latin typeface="Source Sans Pro"/>
                <a:ea typeface="Source Sans Pro"/>
                <a:sym typeface="Source Sans Pro"/>
              </a:rPr>
              <a:t>Otras responsabilidades: </a:t>
            </a:r>
            <a:r>
              <a:rPr lang="es-ES" sz="3600" i="1" dirty="0">
                <a:solidFill>
                  <a:srgbClr val="FF0000"/>
                </a:solidFill>
                <a:latin typeface="Source Sans Pro"/>
                <a:ea typeface="Source Sans Pro"/>
                <a:sym typeface="Source Sans Pro"/>
              </a:rPr>
              <a:t>(nuevo 2024)</a:t>
            </a:r>
          </a:p>
          <a:p>
            <a:pPr marL="228600" marR="0" lvl="0" algn="l" defTabSz="914400" rtl="0" eaLnBrk="1" fontAlgn="auto" latinLnBrk="0" hangingPunct="1">
              <a:lnSpc>
                <a:spcPct val="100000"/>
              </a:lnSpc>
              <a:spcAft>
                <a:spcPts val="0"/>
              </a:spcAft>
              <a:buClr>
                <a:srgbClr val="6FB7D7"/>
              </a:buClr>
              <a:buSzPts val="1980"/>
              <a:tabLst/>
              <a:defRPr/>
            </a:pPr>
            <a:r>
              <a:rPr lang="es-ES" sz="3600" dirty="0">
                <a:solidFill>
                  <a:srgbClr val="18579B"/>
                </a:solidFill>
                <a:latin typeface="Source Sans Pro"/>
                <a:ea typeface="Source Sans Pro"/>
                <a:sym typeface="Calibri"/>
              </a:rPr>
              <a:t>   </a:t>
            </a:r>
          </a:p>
          <a:p>
            <a:pPr marL="228600" marR="0" lvl="0" algn="l" defTabSz="914400" rtl="0" eaLnBrk="1" fontAlgn="auto" latinLnBrk="0" hangingPunct="1">
              <a:lnSpc>
                <a:spcPct val="100000"/>
              </a:lnSpc>
              <a:spcAft>
                <a:spcPts val="0"/>
              </a:spcAft>
              <a:buClr>
                <a:srgbClr val="6FB7D7"/>
              </a:buClr>
              <a:buSzPts val="1980"/>
              <a:tabLst/>
              <a:defRPr/>
            </a:pPr>
            <a:r>
              <a:rPr lang="es-ES" sz="3600" dirty="0">
                <a:solidFill>
                  <a:srgbClr val="18579B"/>
                </a:solidFill>
                <a:latin typeface="Source Sans Pro"/>
                <a:ea typeface="Source Sans Pro"/>
                <a:sym typeface="Calibri"/>
              </a:rPr>
              <a:t>- El </a:t>
            </a:r>
            <a:r>
              <a:rPr lang="es-ES" sz="3600">
                <a:solidFill>
                  <a:srgbClr val="18579B"/>
                </a:solidFill>
                <a:latin typeface="Source Sans Pro"/>
                <a:ea typeface="Source Sans Pro"/>
                <a:sym typeface="Calibri"/>
              </a:rPr>
              <a:t>segundo árbitro </a:t>
            </a:r>
            <a:r>
              <a:rPr lang="es-ES" sz="3600" dirty="0">
                <a:solidFill>
                  <a:srgbClr val="18579B"/>
                </a:solidFill>
                <a:latin typeface="Source Sans Pro"/>
                <a:ea typeface="Source Sans Pro"/>
                <a:sym typeface="Calibri"/>
              </a:rPr>
              <a:t>inspeccionará las palas de los jugadores.</a:t>
            </a:r>
          </a:p>
          <a:p>
            <a:pPr marL="228600" marR="0" lvl="0" algn="l" defTabSz="914400" rtl="0" eaLnBrk="1" fontAlgn="auto" latinLnBrk="0" hangingPunct="1">
              <a:lnSpc>
                <a:spcPct val="100000"/>
              </a:lnSpc>
              <a:spcAft>
                <a:spcPts val="0"/>
              </a:spcAft>
              <a:buClr>
                <a:srgbClr val="6FB7D7"/>
              </a:buClr>
              <a:buSzPts val="1980"/>
              <a:tabLst/>
              <a:defRPr/>
            </a:pPr>
            <a:r>
              <a:rPr lang="es-ES" sz="3600" dirty="0">
                <a:solidFill>
                  <a:srgbClr val="18579B"/>
                </a:solidFill>
                <a:latin typeface="Source Sans Pro"/>
                <a:ea typeface="Source Sans Pro"/>
                <a:sym typeface="Calibri"/>
              </a:rPr>
              <a:t>   </a:t>
            </a:r>
          </a:p>
          <a:p>
            <a:pPr marL="228600" marR="0" lvl="0" algn="l" defTabSz="914400" rtl="0" eaLnBrk="1" fontAlgn="auto" latinLnBrk="0" hangingPunct="1">
              <a:lnSpc>
                <a:spcPct val="100000"/>
              </a:lnSpc>
              <a:spcAft>
                <a:spcPts val="0"/>
              </a:spcAft>
              <a:buClr>
                <a:srgbClr val="6FB7D7"/>
              </a:buClr>
              <a:buSzPts val="1980"/>
              <a:tabLst/>
              <a:defRPr/>
            </a:pPr>
            <a:r>
              <a:rPr lang="es-ES" sz="3600" dirty="0">
                <a:solidFill>
                  <a:srgbClr val="18579B"/>
                </a:solidFill>
                <a:latin typeface="Source Sans Pro"/>
                <a:ea typeface="Source Sans Pro"/>
                <a:sym typeface="Calibri"/>
              </a:rPr>
              <a:t>- Mantendrá el control de la pelota durante los juegos y/o el seguimiento de la pelota durante el resto de los tiempos muertos. </a:t>
            </a:r>
            <a:endParaRPr sz="3600" dirty="0"/>
          </a:p>
        </p:txBody>
      </p:sp>
      <p:sp>
        <p:nvSpPr>
          <p:cNvPr id="1890" name="Google Shape;1890;p247"/>
          <p:cNvSpPr txBox="1">
            <a:spLocks noGrp="1"/>
          </p:cNvSpPr>
          <p:nvPr>
            <p:ph type="sldNum" idx="12"/>
          </p:nvPr>
        </p:nvSpPr>
        <p:spPr>
          <a:xfrm>
            <a:off x="11238655" y="6135087"/>
            <a:ext cx="894078"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226</a:t>
            </a:fld>
            <a:endParaRPr dirty="0"/>
          </a:p>
        </p:txBody>
      </p:sp>
    </p:spTree>
    <p:extLst>
      <p:ext uri="{BB962C8B-B14F-4D97-AF65-F5344CB8AC3E}">
        <p14:creationId xmlns:p14="http://schemas.microsoft.com/office/powerpoint/2010/main" val="267814062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01"/>
        <p:cNvGrpSpPr/>
        <p:nvPr/>
      </p:nvGrpSpPr>
      <p:grpSpPr>
        <a:xfrm>
          <a:off x="0" y="0"/>
          <a:ext cx="0" cy="0"/>
          <a:chOff x="0" y="0"/>
          <a:chExt cx="0" cy="0"/>
        </a:xfrm>
      </p:grpSpPr>
      <p:sp>
        <p:nvSpPr>
          <p:cNvPr id="1902" name="Google Shape;1902;p249"/>
          <p:cNvSpPr txBox="1"/>
          <p:nvPr/>
        </p:nvSpPr>
        <p:spPr>
          <a:xfrm>
            <a:off x="0" y="68961"/>
            <a:ext cx="12192000" cy="1534739"/>
          </a:xfrm>
          <a:prstGeom prst="rect">
            <a:avLst/>
          </a:prstGeom>
          <a:noFill/>
          <a:ln>
            <a:noFill/>
          </a:ln>
        </p:spPr>
        <p:txBody>
          <a:bodyPr spcFirstLastPara="1" wrap="square" lIns="45700" tIns="45700" rIns="45700" bIns="45700" anchor="t" anchorCtr="0">
            <a:spAutoFit/>
          </a:bodyPr>
          <a:lstStyle/>
          <a:p>
            <a:pPr marL="342900" lvl="0" indent="-339725" algn="ctr">
              <a:buClr>
                <a:srgbClr val="18579B"/>
              </a:buClr>
              <a:buSzPts val="4400"/>
            </a:pPr>
            <a:r>
              <a:rPr lang="en-US" sz="4400" b="1" i="1" dirty="0" err="1">
                <a:solidFill>
                  <a:srgbClr val="18579B"/>
                </a:solidFill>
                <a:latin typeface="Calibri"/>
                <a:ea typeface="Calibri"/>
                <a:cs typeface="Calibri"/>
                <a:sym typeface="Calibri"/>
              </a:rPr>
              <a:t>Nuevos</a:t>
            </a:r>
            <a:r>
              <a:rPr lang="en-US" sz="4400" b="1" i="1" dirty="0">
                <a:solidFill>
                  <a:srgbClr val="18579B"/>
                </a:solidFill>
                <a:latin typeface="Calibri"/>
                <a:ea typeface="Calibri"/>
                <a:cs typeface="Calibri"/>
                <a:sym typeface="Calibri"/>
              </a:rPr>
              <a:t> </a:t>
            </a:r>
            <a:r>
              <a:rPr lang="en-US" sz="4400" b="1" i="1" dirty="0" err="1">
                <a:solidFill>
                  <a:srgbClr val="18579B"/>
                </a:solidFill>
                <a:latin typeface="Calibri"/>
                <a:ea typeface="Calibri"/>
                <a:cs typeface="Calibri"/>
                <a:sym typeface="Calibri"/>
              </a:rPr>
              <a:t>Formatos</a:t>
            </a:r>
            <a:r>
              <a:rPr lang="en-US" sz="4400" b="1" i="1" dirty="0">
                <a:solidFill>
                  <a:srgbClr val="18579B"/>
                </a:solidFill>
                <a:latin typeface="Calibri"/>
                <a:ea typeface="Calibri"/>
                <a:cs typeface="Calibri"/>
                <a:sym typeface="Calibri"/>
              </a:rPr>
              <a:t> </a:t>
            </a:r>
            <a:r>
              <a:rPr lang="en-US" sz="4400" b="1" i="1" dirty="0" err="1">
                <a:solidFill>
                  <a:srgbClr val="18579B"/>
                </a:solidFill>
                <a:latin typeface="Calibri"/>
                <a:ea typeface="Calibri"/>
                <a:cs typeface="Calibri"/>
                <a:sym typeface="Calibri"/>
              </a:rPr>
              <a:t>Sancionados</a:t>
            </a:r>
            <a:r>
              <a:rPr lang="en-US" sz="4400" b="1" i="1" dirty="0">
                <a:solidFill>
                  <a:srgbClr val="18579B"/>
                </a:solidFill>
                <a:latin typeface="Calibri"/>
                <a:ea typeface="Calibri"/>
                <a:cs typeface="Calibri"/>
                <a:sym typeface="Calibri"/>
              </a:rPr>
              <a:t> </a:t>
            </a:r>
            <a:r>
              <a:rPr lang="en-US" sz="4400" b="1" dirty="0">
                <a:solidFill>
                  <a:srgbClr val="18579B"/>
                </a:solidFill>
                <a:latin typeface="Calibri"/>
                <a:ea typeface="Calibri"/>
                <a:cs typeface="Calibri"/>
                <a:sym typeface="Calibri"/>
              </a:rPr>
              <a:t>– </a:t>
            </a:r>
            <a:r>
              <a:rPr lang="en-US" sz="4400" b="1" i="1" u="none" strike="noStrike" cap="none" dirty="0">
                <a:solidFill>
                  <a:srgbClr val="18579B"/>
                </a:solidFill>
                <a:latin typeface="Calibri"/>
                <a:ea typeface="Calibri"/>
                <a:cs typeface="Calibri"/>
                <a:sym typeface="Calibri"/>
              </a:rPr>
              <a:t>Mini-Singles</a:t>
            </a:r>
            <a:endParaRPr sz="4000" b="1" i="0" u="none" strike="noStrike" cap="none" dirty="0">
              <a:solidFill>
                <a:srgbClr val="18579B"/>
              </a:solidFill>
              <a:latin typeface="Calibri"/>
              <a:ea typeface="Calibri"/>
              <a:cs typeface="Calibri"/>
              <a:sym typeface="Calibri"/>
            </a:endParaRPr>
          </a:p>
          <a:p>
            <a:pPr marL="84138" marR="0" lvl="8" indent="0" algn="l" rtl="0">
              <a:lnSpc>
                <a:spcPct val="115000"/>
              </a:lnSpc>
              <a:spcBef>
                <a:spcPts val="1000"/>
              </a:spcBef>
              <a:spcAft>
                <a:spcPts val="0"/>
              </a:spcAft>
              <a:buClr>
                <a:srgbClr val="000000"/>
              </a:buClr>
              <a:buSzPts val="3600"/>
              <a:buFont typeface="Source Sans Pro"/>
              <a:buNone/>
            </a:pPr>
            <a:endParaRPr sz="3600" b="0" i="0" u="none" strike="noStrike" cap="none" dirty="0">
              <a:solidFill>
                <a:srgbClr val="18579B"/>
              </a:solidFill>
              <a:latin typeface="Calibri"/>
              <a:ea typeface="Calibri"/>
              <a:cs typeface="Calibri"/>
              <a:sym typeface="Calibri"/>
            </a:endParaRPr>
          </a:p>
        </p:txBody>
      </p:sp>
      <p:sp>
        <p:nvSpPr>
          <p:cNvPr id="1903" name="Google Shape;1903;p249"/>
          <p:cNvSpPr txBox="1"/>
          <p:nvPr/>
        </p:nvSpPr>
        <p:spPr>
          <a:xfrm>
            <a:off x="0" y="1005978"/>
            <a:ext cx="12092683" cy="5693826"/>
          </a:xfrm>
          <a:prstGeom prst="rect">
            <a:avLst/>
          </a:prstGeom>
          <a:noFill/>
          <a:ln>
            <a:noFill/>
          </a:ln>
        </p:spPr>
        <p:txBody>
          <a:bodyPr spcFirstLastPara="1" wrap="square" lIns="45700" tIns="45700" rIns="45700" bIns="45700" anchor="t" anchorCtr="0">
            <a:spAutoFit/>
          </a:bodyPr>
          <a:lstStyle/>
          <a:p>
            <a:pPr marL="457200" lvl="0" indent="-457200">
              <a:buClr>
                <a:srgbClr val="FF0000"/>
              </a:buClr>
              <a:buSzPts val="2800"/>
              <a:buFont typeface="Arial"/>
              <a:buChar char="•"/>
            </a:pPr>
            <a:r>
              <a:rPr lang="en-US" sz="2800" b="1" i="1" dirty="0">
                <a:solidFill>
                  <a:srgbClr val="FF0000"/>
                </a:solidFill>
                <a:latin typeface="Source Sans Pro"/>
                <a:ea typeface="Source Sans Pro"/>
                <a:cs typeface="Source Sans Pro"/>
                <a:sym typeface="Source Sans Pro"/>
              </a:rPr>
              <a:t>Se</a:t>
            </a:r>
            <a:r>
              <a:rPr lang="en-US" sz="2800" b="1" i="1" u="none" strike="noStrike" cap="none" dirty="0">
                <a:solidFill>
                  <a:srgbClr val="FF0000"/>
                </a:solidFill>
                <a:latin typeface="Source Sans Pro"/>
                <a:ea typeface="Source Sans Pro"/>
                <a:cs typeface="Source Sans Pro"/>
                <a:sym typeface="Source Sans Pro"/>
              </a:rPr>
              <a:t> </a:t>
            </a:r>
            <a:r>
              <a:rPr lang="en-US" sz="2800" b="1" i="1" dirty="0" err="1">
                <a:solidFill>
                  <a:srgbClr val="FF0000"/>
                </a:solidFill>
                <a:latin typeface="Source Sans Pro"/>
                <a:ea typeface="Source Sans Pro"/>
                <a:cs typeface="Source Sans Pro"/>
                <a:sym typeface="Source Sans Pro"/>
              </a:rPr>
              <a:t>Reconoce</a:t>
            </a:r>
            <a:r>
              <a:rPr lang="en-US" sz="2800" b="1" i="1" dirty="0">
                <a:solidFill>
                  <a:srgbClr val="FF0000"/>
                </a:solidFill>
                <a:latin typeface="Source Sans Pro"/>
                <a:ea typeface="Source Sans Pro"/>
                <a:cs typeface="Source Sans Pro"/>
                <a:sym typeface="Source Sans Pro"/>
              </a:rPr>
              <a:t>:</a:t>
            </a:r>
            <a:endParaRPr dirty="0"/>
          </a:p>
          <a:p>
            <a:pPr lvl="4">
              <a:buClr>
                <a:srgbClr val="18579B"/>
              </a:buClr>
              <a:buSzPts val="2800"/>
            </a:pPr>
            <a:r>
              <a:rPr lang="en-US" sz="2800" b="0" i="0" u="none" strike="noStrike" cap="none" dirty="0">
                <a:solidFill>
                  <a:srgbClr val="18579B"/>
                </a:solidFill>
                <a:latin typeface="Source Sans Pro"/>
                <a:ea typeface="Source Sans Pro"/>
                <a:cs typeface="Source Sans Pro"/>
                <a:sym typeface="Source Sans Pro"/>
              </a:rPr>
              <a:t>     - </a:t>
            </a:r>
            <a:r>
              <a:rPr lang="es-ES" sz="2800" dirty="0">
                <a:solidFill>
                  <a:srgbClr val="18579B"/>
                </a:solidFill>
                <a:latin typeface="Source Sans Pro"/>
                <a:ea typeface="Source Sans Pro"/>
                <a:cs typeface="Source Sans Pro"/>
                <a:sym typeface="Source Sans Pro"/>
              </a:rPr>
              <a:t>La necesidad de explorar nuevas oportunidades para el juego sancionado.</a:t>
            </a:r>
            <a:endParaRPr dirty="0"/>
          </a:p>
          <a:p>
            <a:pPr lvl="4">
              <a:buClr>
                <a:srgbClr val="18579B"/>
              </a:buClr>
              <a:buSzPts val="2800"/>
            </a:pPr>
            <a:r>
              <a:rPr lang="en-US" sz="2800" b="0" i="0" u="none" strike="noStrike" cap="none" dirty="0">
                <a:solidFill>
                  <a:srgbClr val="18579B"/>
                </a:solidFill>
                <a:latin typeface="Source Sans Pro"/>
                <a:ea typeface="Source Sans Pro"/>
                <a:cs typeface="Source Sans Pro"/>
                <a:sym typeface="Source Sans Pro"/>
              </a:rPr>
              <a:t>     - </a:t>
            </a:r>
            <a:r>
              <a:rPr lang="en-US" sz="2800" dirty="0">
                <a:solidFill>
                  <a:srgbClr val="18579B"/>
                </a:solidFill>
                <a:latin typeface="Source Sans Pro"/>
                <a:ea typeface="Source Sans Pro"/>
                <a:cs typeface="Source Sans Pro"/>
                <a:sym typeface="Source Sans Pro"/>
              </a:rPr>
              <a:t>Mini-Singles NO </a:t>
            </a:r>
            <a:r>
              <a:rPr lang="en-US" sz="2800" dirty="0" err="1">
                <a:solidFill>
                  <a:srgbClr val="18579B"/>
                </a:solidFill>
                <a:latin typeface="Source Sans Pro"/>
                <a:ea typeface="Source Sans Pro"/>
                <a:cs typeface="Source Sans Pro"/>
                <a:sym typeface="Source Sans Pro"/>
              </a:rPr>
              <a:t>pretende</a:t>
            </a:r>
            <a:r>
              <a:rPr lang="en-US" sz="2800" dirty="0">
                <a:solidFill>
                  <a:srgbClr val="18579B"/>
                </a:solidFill>
                <a:latin typeface="Source Sans Pro"/>
                <a:ea typeface="Source Sans Pro"/>
                <a:cs typeface="Source Sans Pro"/>
                <a:sym typeface="Source Sans Pro"/>
              </a:rPr>
              <a:t> </a:t>
            </a:r>
            <a:r>
              <a:rPr lang="en-US" sz="2800" dirty="0" err="1">
                <a:solidFill>
                  <a:srgbClr val="18579B"/>
                </a:solidFill>
                <a:latin typeface="Source Sans Pro"/>
                <a:ea typeface="Source Sans Pro"/>
                <a:cs typeface="Source Sans Pro"/>
                <a:sym typeface="Source Sans Pro"/>
              </a:rPr>
              <a:t>reemplazar</a:t>
            </a:r>
            <a:r>
              <a:rPr lang="en-US" sz="2800" dirty="0">
                <a:solidFill>
                  <a:srgbClr val="18579B"/>
                </a:solidFill>
                <a:latin typeface="Source Sans Pro"/>
                <a:ea typeface="Source Sans Pro"/>
                <a:cs typeface="Source Sans Pro"/>
                <a:sym typeface="Source Sans Pro"/>
              </a:rPr>
              <a:t> </a:t>
            </a:r>
            <a:r>
              <a:rPr lang="en-US" sz="2800" dirty="0" err="1">
                <a:solidFill>
                  <a:srgbClr val="18579B"/>
                </a:solidFill>
                <a:latin typeface="Source Sans Pro"/>
                <a:ea typeface="Source Sans Pro"/>
                <a:cs typeface="Source Sans Pro"/>
                <a:sym typeface="Source Sans Pro"/>
              </a:rPr>
              <a:t>los</a:t>
            </a:r>
            <a:r>
              <a:rPr lang="en-US" sz="2800" dirty="0">
                <a:solidFill>
                  <a:srgbClr val="18579B"/>
                </a:solidFill>
                <a:latin typeface="Source Sans Pro"/>
                <a:ea typeface="Source Sans Pro"/>
                <a:cs typeface="Source Sans Pro"/>
                <a:sym typeface="Source Sans Pro"/>
              </a:rPr>
              <a:t> </a:t>
            </a:r>
            <a:r>
              <a:rPr lang="en-US" sz="2800" dirty="0" err="1">
                <a:solidFill>
                  <a:srgbClr val="18579B"/>
                </a:solidFill>
                <a:latin typeface="Source Sans Pro"/>
                <a:ea typeface="Source Sans Pro"/>
                <a:cs typeface="Source Sans Pro"/>
                <a:sym typeface="Source Sans Pro"/>
              </a:rPr>
              <a:t>formatos</a:t>
            </a:r>
            <a:r>
              <a:rPr lang="en-US" sz="2800" dirty="0">
                <a:solidFill>
                  <a:srgbClr val="18579B"/>
                </a:solidFill>
                <a:latin typeface="Source Sans Pro"/>
                <a:ea typeface="Source Sans Pro"/>
                <a:cs typeface="Source Sans Pro"/>
                <a:sym typeface="Source Sans Pro"/>
              </a:rPr>
              <a:t> de singles </a:t>
            </a:r>
            <a:r>
              <a:rPr lang="en-US" sz="2800" dirty="0" err="1">
                <a:solidFill>
                  <a:srgbClr val="18579B"/>
                </a:solidFill>
                <a:latin typeface="Source Sans Pro"/>
                <a:ea typeface="Source Sans Pro"/>
                <a:cs typeface="Source Sans Pro"/>
                <a:sym typeface="Source Sans Pro"/>
              </a:rPr>
              <a:t>existentes</a:t>
            </a:r>
            <a:r>
              <a:rPr lang="en-US" sz="2800" dirty="0">
                <a:solidFill>
                  <a:srgbClr val="18579B"/>
                </a:solidFill>
                <a:latin typeface="Source Sans Pro"/>
                <a:ea typeface="Source Sans Pro"/>
                <a:cs typeface="Source Sans Pro"/>
                <a:sym typeface="Source Sans Pro"/>
              </a:rPr>
              <a:t>.</a:t>
            </a:r>
            <a:endParaRPr dirty="0"/>
          </a:p>
          <a:p>
            <a:pPr lvl="4">
              <a:buClr>
                <a:srgbClr val="18579B"/>
              </a:buClr>
              <a:buSzPts val="2800"/>
            </a:pPr>
            <a:r>
              <a:rPr lang="en-US" sz="2800" b="0" i="0" u="none" strike="noStrike" cap="none" dirty="0">
                <a:solidFill>
                  <a:srgbClr val="18579B"/>
                </a:solidFill>
                <a:latin typeface="Source Sans Pro"/>
                <a:ea typeface="Source Sans Pro"/>
                <a:cs typeface="Source Sans Pro"/>
                <a:sym typeface="Source Sans Pro"/>
              </a:rPr>
              <a:t>     - </a:t>
            </a:r>
            <a:r>
              <a:rPr lang="es-ES" sz="2800" dirty="0">
                <a:solidFill>
                  <a:srgbClr val="18579B"/>
                </a:solidFill>
                <a:latin typeface="Source Sans Pro"/>
                <a:ea typeface="Source Sans Pro"/>
                <a:cs typeface="Source Sans Pro"/>
                <a:sym typeface="Source Sans Pro"/>
              </a:rPr>
              <a:t>Mini-Singles a veces se conoce como “</a:t>
            </a:r>
            <a:r>
              <a:rPr lang="es-ES" sz="2800" dirty="0" err="1">
                <a:solidFill>
                  <a:srgbClr val="18579B"/>
                </a:solidFill>
                <a:latin typeface="Source Sans Pro"/>
                <a:ea typeface="Source Sans Pro"/>
                <a:cs typeface="Source Sans Pro"/>
                <a:sym typeface="Source Sans Pro"/>
              </a:rPr>
              <a:t>skinny</a:t>
            </a:r>
            <a:r>
              <a:rPr lang="es-ES" sz="2800" dirty="0">
                <a:solidFill>
                  <a:srgbClr val="18579B"/>
                </a:solidFill>
                <a:latin typeface="Source Sans Pro"/>
                <a:ea typeface="Source Sans Pro"/>
                <a:cs typeface="Source Sans Pro"/>
                <a:sym typeface="Source Sans Pro"/>
              </a:rPr>
              <a:t> singles“.</a:t>
            </a:r>
            <a:endParaRPr sz="1000" b="0" i="0" u="none" strike="noStrike" cap="none" dirty="0">
              <a:solidFill>
                <a:srgbClr val="18579B"/>
              </a:solidFill>
              <a:latin typeface="Source Sans Pro"/>
              <a:ea typeface="Source Sans Pro"/>
              <a:cs typeface="Source Sans Pro"/>
              <a:sym typeface="Source Sans Pro"/>
            </a:endParaRPr>
          </a:p>
          <a:p>
            <a:pPr marL="457200" lvl="0" indent="-457200">
              <a:buClr>
                <a:srgbClr val="FF0000"/>
              </a:buClr>
              <a:buSzPts val="2800"/>
              <a:buFont typeface="Arial"/>
              <a:buChar char="•"/>
            </a:pPr>
            <a:r>
              <a:rPr lang="es-ES" sz="2800" b="1" i="1" dirty="0">
                <a:solidFill>
                  <a:srgbClr val="FF0000"/>
                </a:solidFill>
                <a:latin typeface="Source Sans Pro"/>
                <a:ea typeface="Source Sans Pro"/>
                <a:cs typeface="Source Sans Pro"/>
                <a:sym typeface="Source Sans Pro"/>
              </a:rPr>
              <a:t>Mini-Singles (</a:t>
            </a:r>
            <a:r>
              <a:rPr lang="es-ES" sz="2800" b="1" i="1" dirty="0" err="1">
                <a:solidFill>
                  <a:srgbClr val="FF0000"/>
                </a:solidFill>
                <a:latin typeface="Source Sans Pro"/>
                <a:ea typeface="Source Sans Pro"/>
                <a:cs typeface="Source Sans Pro"/>
                <a:sym typeface="Source Sans Pro"/>
              </a:rPr>
              <a:t>Skinny</a:t>
            </a:r>
            <a:r>
              <a:rPr lang="es-ES" sz="2800" b="1" i="1" dirty="0">
                <a:solidFill>
                  <a:srgbClr val="FF0000"/>
                </a:solidFill>
                <a:latin typeface="Source Sans Pro"/>
                <a:ea typeface="Source Sans Pro"/>
                <a:cs typeface="Source Sans Pro"/>
                <a:sym typeface="Source Sans Pro"/>
              </a:rPr>
              <a:t> Singles) es sancionable para</a:t>
            </a:r>
            <a:r>
              <a:rPr lang="en-US" sz="2800" b="1" i="1" u="none" strike="noStrike" cap="none" dirty="0">
                <a:solidFill>
                  <a:srgbClr val="FF0000"/>
                </a:solidFill>
                <a:latin typeface="Source Sans Pro"/>
                <a:ea typeface="Source Sans Pro"/>
                <a:cs typeface="Source Sans Pro"/>
                <a:sym typeface="Source Sans Pro"/>
              </a:rPr>
              <a:t>:</a:t>
            </a:r>
            <a:endParaRPr dirty="0"/>
          </a:p>
          <a:p>
            <a:pPr lvl="0">
              <a:buClr>
                <a:srgbClr val="18579B"/>
              </a:buClr>
              <a:buSzPts val="2800"/>
            </a:pPr>
            <a:r>
              <a:rPr lang="en-US" sz="2800" b="0" i="0" u="none" strike="noStrike" cap="none" dirty="0">
                <a:solidFill>
                  <a:srgbClr val="18579B"/>
                </a:solidFill>
                <a:latin typeface="Source Sans Pro"/>
                <a:ea typeface="Source Sans Pro"/>
                <a:cs typeface="Source Sans Pro"/>
                <a:sym typeface="Source Sans Pro"/>
              </a:rPr>
              <a:t>     - </a:t>
            </a:r>
            <a:r>
              <a:rPr lang="es-ES" sz="2800" b="0" i="0" u="none" strike="noStrike" cap="none" dirty="0">
                <a:solidFill>
                  <a:srgbClr val="18579B"/>
                </a:solidFill>
                <a:latin typeface="Source Sans Pro"/>
                <a:ea typeface="Source Sans Pro"/>
                <a:cs typeface="Source Sans Pro"/>
                <a:sym typeface="Source Sans Pro"/>
              </a:rPr>
              <a:t>Que l</a:t>
            </a:r>
            <a:r>
              <a:rPr lang="es-ES" sz="2800" dirty="0">
                <a:solidFill>
                  <a:srgbClr val="18579B"/>
                </a:solidFill>
                <a:latin typeface="Source Sans Pro"/>
                <a:ea typeface="Source Sans Pro"/>
                <a:cs typeface="Source Sans Pro"/>
                <a:sym typeface="Source Sans Pro"/>
              </a:rPr>
              <a:t>os directores de torneos puedan ofrecer ambos formatos de singles o solo un formato</a:t>
            </a:r>
            <a:r>
              <a:rPr lang="en-US" sz="2800" dirty="0">
                <a:solidFill>
                  <a:srgbClr val="18579B"/>
                </a:solidFill>
                <a:latin typeface="Source Sans Pro"/>
                <a:ea typeface="Source Sans Pro"/>
                <a:cs typeface="Source Sans Pro"/>
                <a:sym typeface="Source Sans Pro"/>
              </a:rPr>
              <a:t>.</a:t>
            </a:r>
            <a:endParaRPr dirty="0"/>
          </a:p>
          <a:p>
            <a:pPr lvl="0">
              <a:buClr>
                <a:srgbClr val="18579B"/>
              </a:buClr>
              <a:buSzPts val="2800"/>
            </a:pPr>
            <a:r>
              <a:rPr lang="en-US" sz="2800" b="0" i="0" u="none" strike="noStrike" cap="none" dirty="0">
                <a:solidFill>
                  <a:srgbClr val="18579B"/>
                </a:solidFill>
                <a:latin typeface="Source Sans Pro"/>
                <a:ea typeface="Source Sans Pro"/>
                <a:cs typeface="Source Sans Pro"/>
                <a:sym typeface="Source Sans Pro"/>
              </a:rPr>
              <a:t>     - </a:t>
            </a:r>
            <a:r>
              <a:rPr lang="es-ES" sz="2800" dirty="0">
                <a:solidFill>
                  <a:srgbClr val="18579B"/>
                </a:solidFill>
                <a:latin typeface="Source Sans Pro"/>
                <a:ea typeface="Source Sans Pro"/>
                <a:cs typeface="Source Sans Pro"/>
                <a:sym typeface="Source Sans Pro"/>
              </a:rPr>
              <a:t>La puntuación y la posición de servicio son las mismas que en los singles             tradicionales. Varía la posición del restador, de acuerdo a su puntuación.</a:t>
            </a:r>
            <a:endParaRPr dirty="0"/>
          </a:p>
          <a:p>
            <a:pPr lvl="0">
              <a:buClr>
                <a:srgbClr val="18579B"/>
              </a:buClr>
              <a:buSzPts val="2800"/>
            </a:pPr>
            <a:r>
              <a:rPr lang="en-US" sz="2800" b="0" i="0" u="none" strike="noStrike" cap="none" dirty="0">
                <a:solidFill>
                  <a:srgbClr val="18579B"/>
                </a:solidFill>
                <a:latin typeface="Source Sans Pro"/>
                <a:ea typeface="Source Sans Pro"/>
                <a:cs typeface="Source Sans Pro"/>
                <a:sym typeface="Source Sans Pro"/>
              </a:rPr>
              <a:t>     - </a:t>
            </a:r>
            <a:r>
              <a:rPr lang="es-ES" sz="2800" dirty="0">
                <a:solidFill>
                  <a:srgbClr val="18579B"/>
                </a:solidFill>
                <a:latin typeface="Source Sans Pro"/>
                <a:ea typeface="Source Sans Pro"/>
                <a:cs typeface="Source Sans Pro"/>
                <a:sym typeface="Source Sans Pro"/>
              </a:rPr>
              <a:t>Solo uno de los dos lados de cada extremo de la pista está "en juego" para un rally.</a:t>
            </a:r>
            <a:endParaRPr dirty="0"/>
          </a:p>
          <a:p>
            <a:pPr lvl="0">
              <a:buClr>
                <a:srgbClr val="18579B"/>
              </a:buClr>
              <a:buSzPts val="2800"/>
            </a:pPr>
            <a:r>
              <a:rPr lang="en-US" sz="2800" b="0" i="0" u="none" strike="noStrike" cap="none" dirty="0">
                <a:solidFill>
                  <a:srgbClr val="18579B"/>
                </a:solidFill>
                <a:latin typeface="Source Sans Pro"/>
                <a:ea typeface="Source Sans Pro"/>
                <a:cs typeface="Source Sans Pro"/>
                <a:sym typeface="Source Sans Pro"/>
              </a:rPr>
              <a:t>     - </a:t>
            </a:r>
            <a:r>
              <a:rPr lang="es-ES" sz="2800" dirty="0">
                <a:solidFill>
                  <a:srgbClr val="18579B"/>
                </a:solidFill>
                <a:latin typeface="Source Sans Pro"/>
                <a:ea typeface="Source Sans Pro"/>
                <a:cs typeface="Source Sans Pro"/>
                <a:sym typeface="Source Sans Pro"/>
              </a:rPr>
              <a:t>Se debe proporcionar una línea adicional que extienda la línea central de la pista a través del ZNV (el color NO puede ser el mismo que las otras líneas).</a:t>
            </a:r>
            <a:endParaRPr dirty="0"/>
          </a:p>
        </p:txBody>
      </p:sp>
      <p:sp>
        <p:nvSpPr>
          <p:cNvPr id="1904" name="Google Shape;1904;p249"/>
          <p:cNvSpPr txBox="1">
            <a:spLocks noGrp="1"/>
          </p:cNvSpPr>
          <p:nvPr>
            <p:ph type="sldNum" idx="12"/>
          </p:nvPr>
        </p:nvSpPr>
        <p:spPr>
          <a:xfrm>
            <a:off x="11238655" y="6135087"/>
            <a:ext cx="854028"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227</a:t>
            </a:fld>
            <a:endParaRPr dirty="0"/>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1921"/>
        <p:cNvGrpSpPr/>
        <p:nvPr/>
      </p:nvGrpSpPr>
      <p:grpSpPr>
        <a:xfrm>
          <a:off x="0" y="0"/>
          <a:ext cx="0" cy="0"/>
          <a:chOff x="0" y="0"/>
          <a:chExt cx="0" cy="0"/>
        </a:xfrm>
      </p:grpSpPr>
      <p:sp>
        <p:nvSpPr>
          <p:cNvPr id="1922" name="Google Shape;1922;p252"/>
          <p:cNvSpPr txBox="1"/>
          <p:nvPr/>
        </p:nvSpPr>
        <p:spPr>
          <a:xfrm>
            <a:off x="121186" y="264020"/>
            <a:ext cx="11832115" cy="6063158"/>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ES" sz="5400" b="1" i="1" dirty="0">
                <a:solidFill>
                  <a:srgbClr val="18579B"/>
                </a:solidFill>
                <a:latin typeface="Calibri"/>
                <a:ea typeface="Calibri"/>
                <a:cs typeface="Calibri"/>
                <a:sym typeface="Calibri"/>
              </a:rPr>
              <a:t>Sección 10</a:t>
            </a:r>
            <a:r>
              <a:rPr lang="es-ES" sz="4800" b="1" i="1" dirty="0">
                <a:solidFill>
                  <a:srgbClr val="18579B"/>
                </a:solidFill>
                <a:latin typeface="Calibri"/>
                <a:ea typeface="Calibri"/>
                <a:cs typeface="Calibri"/>
                <a:sym typeface="Calibri"/>
              </a:rPr>
              <a:t>.- Arbitr</a:t>
            </a:r>
            <a:r>
              <a:rPr lang="es-ES" sz="4800" b="1" i="1" u="none" strike="noStrike" cap="none" dirty="0">
                <a:solidFill>
                  <a:srgbClr val="18579B"/>
                </a:solidFill>
                <a:latin typeface="Calibri"/>
                <a:ea typeface="Calibri"/>
                <a:cs typeface="Calibri"/>
                <a:sym typeface="Calibri"/>
              </a:rPr>
              <a:t>ando con Jueces de Línea</a:t>
            </a:r>
            <a:endParaRPr sz="4800" b="1" i="1" u="none"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2000"/>
              <a:buFont typeface="Source Sans Pro"/>
              <a:buNone/>
            </a:pPr>
            <a:endParaRPr sz="2000" b="1"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3200"/>
              <a:buFont typeface="Source Sans Pro"/>
              <a:buNone/>
            </a:pPr>
            <a:endParaRPr sz="3200" b="1" i="1"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4000"/>
              <a:buFont typeface="Calibri"/>
              <a:buNone/>
            </a:pPr>
            <a:r>
              <a:rPr lang="en-US" sz="4000" b="1" dirty="0" err="1">
                <a:solidFill>
                  <a:srgbClr val="18579B"/>
                </a:solidFill>
                <a:latin typeface="Calibri"/>
                <a:ea typeface="Calibri"/>
                <a:cs typeface="Calibri"/>
                <a:sym typeface="Calibri"/>
              </a:rPr>
              <a:t>Jueces</a:t>
            </a:r>
            <a:r>
              <a:rPr lang="en-US" sz="4000" b="1" dirty="0">
                <a:solidFill>
                  <a:srgbClr val="18579B"/>
                </a:solidFill>
                <a:latin typeface="Calibri"/>
                <a:ea typeface="Calibri"/>
                <a:cs typeface="Calibri"/>
                <a:sym typeface="Calibri"/>
              </a:rPr>
              <a:t> de </a:t>
            </a:r>
            <a:r>
              <a:rPr lang="en-US" sz="4000" b="1" dirty="0" err="1">
                <a:solidFill>
                  <a:srgbClr val="18579B"/>
                </a:solidFill>
                <a:latin typeface="Calibri"/>
                <a:ea typeface="Calibri"/>
                <a:cs typeface="Calibri"/>
                <a:sym typeface="Calibri"/>
              </a:rPr>
              <a:t>Línea</a:t>
            </a:r>
            <a:r>
              <a:rPr lang="en-US" sz="4000" b="1" i="0" u="none" strike="noStrike" cap="none" dirty="0">
                <a:solidFill>
                  <a:srgbClr val="18579B"/>
                </a:solidFill>
                <a:latin typeface="Calibri"/>
                <a:ea typeface="Calibri"/>
                <a:cs typeface="Calibri"/>
                <a:sym typeface="Calibri"/>
              </a:rPr>
              <a:t>:</a:t>
            </a:r>
            <a:endParaRPr sz="4000" b="1" i="0" u="none"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2400"/>
              <a:buFont typeface="Source Sans Pro"/>
              <a:buNone/>
            </a:pPr>
            <a:endParaRPr sz="2400" b="0" i="0" u="none" strike="noStrike" cap="none" dirty="0">
              <a:solidFill>
                <a:srgbClr val="000000"/>
              </a:solidFill>
              <a:latin typeface="Source Sans Pro"/>
              <a:ea typeface="Source Sans Pro"/>
              <a:cs typeface="Source Sans Pro"/>
              <a:sym typeface="Source Sans Pro"/>
            </a:endParaRPr>
          </a:p>
          <a:p>
            <a:pPr marL="536575" lvl="0" indent="-536575">
              <a:buClr>
                <a:srgbClr val="18579B"/>
              </a:buClr>
              <a:buSzPts val="3600"/>
              <a:buFont typeface="Arial"/>
              <a:buChar char="•"/>
            </a:pPr>
            <a:r>
              <a:rPr lang="en-US" sz="3600" b="0" i="0" u="none" strike="noStrike" cap="none" dirty="0">
                <a:solidFill>
                  <a:srgbClr val="18579B"/>
                </a:solidFill>
                <a:latin typeface="Calibri"/>
                <a:ea typeface="Calibri"/>
                <a:cs typeface="Calibri"/>
                <a:sym typeface="Calibri"/>
              </a:rPr>
              <a:t> </a:t>
            </a:r>
            <a:r>
              <a:rPr lang="es-ES" sz="3600" dirty="0">
                <a:solidFill>
                  <a:srgbClr val="18579B"/>
                </a:solidFill>
                <a:latin typeface="Calibri"/>
                <a:ea typeface="Calibri"/>
                <a:cs typeface="Calibri"/>
                <a:sym typeface="Calibri"/>
              </a:rPr>
              <a:t>Forman parte del </a:t>
            </a:r>
            <a:r>
              <a:rPr lang="es-ES" sz="3600" dirty="0">
                <a:solidFill>
                  <a:srgbClr val="FF0000"/>
                </a:solidFill>
                <a:latin typeface="Calibri"/>
                <a:ea typeface="Calibri"/>
                <a:cs typeface="Calibri"/>
                <a:sym typeface="Calibri"/>
              </a:rPr>
              <a:t>Equipo Arbitral.</a:t>
            </a:r>
            <a:endParaRPr dirty="0">
              <a:solidFill>
                <a:srgbClr val="FF0000"/>
              </a:solidFill>
            </a:endParaRPr>
          </a:p>
          <a:p>
            <a:pPr marL="536575" lvl="0" indent="-536575">
              <a:buClr>
                <a:srgbClr val="18579B"/>
              </a:buClr>
              <a:buSzPts val="3600"/>
              <a:buFont typeface="Arial"/>
              <a:buChar char="•"/>
            </a:pPr>
            <a:r>
              <a:rPr lang="en-US" sz="3600" b="0" i="0" u="none" strike="noStrike" cap="none" dirty="0">
                <a:solidFill>
                  <a:srgbClr val="18579B"/>
                </a:solidFill>
                <a:latin typeface="Calibri"/>
                <a:ea typeface="Calibri"/>
                <a:cs typeface="Calibri"/>
                <a:sym typeface="Calibri"/>
              </a:rPr>
              <a:t> </a:t>
            </a:r>
            <a:r>
              <a:rPr lang="es-ES" sz="3600" dirty="0">
                <a:solidFill>
                  <a:srgbClr val="18579B"/>
                </a:solidFill>
                <a:latin typeface="Calibri"/>
                <a:ea typeface="Calibri"/>
                <a:cs typeface="Calibri"/>
                <a:sym typeface="Calibri"/>
              </a:rPr>
              <a:t>Hacen más que cantar las líneas.</a:t>
            </a:r>
            <a:endParaRPr dirty="0"/>
          </a:p>
          <a:p>
            <a:pPr marL="536575" lvl="0" indent="-536575">
              <a:buClr>
                <a:srgbClr val="18579B"/>
              </a:buClr>
              <a:buSzPts val="3600"/>
              <a:buFont typeface="Arial"/>
              <a:buChar char="•"/>
            </a:pPr>
            <a:r>
              <a:rPr lang="en-US" sz="3600" b="0" i="0" u="none" strike="noStrike" cap="none" dirty="0">
                <a:solidFill>
                  <a:srgbClr val="18579B"/>
                </a:solidFill>
                <a:latin typeface="Calibri"/>
                <a:ea typeface="Calibri"/>
                <a:cs typeface="Calibri"/>
                <a:sym typeface="Calibri"/>
              </a:rPr>
              <a:t> </a:t>
            </a:r>
            <a:r>
              <a:rPr lang="es-ES" sz="3600" dirty="0">
                <a:solidFill>
                  <a:srgbClr val="18579B"/>
                </a:solidFill>
                <a:latin typeface="Calibri"/>
                <a:ea typeface="Calibri"/>
                <a:cs typeface="Calibri"/>
                <a:sym typeface="Calibri"/>
              </a:rPr>
              <a:t>Son el segundo par de </a:t>
            </a:r>
            <a:r>
              <a:rPr lang="es-ES" sz="3600" dirty="0">
                <a:solidFill>
                  <a:srgbClr val="FF0000"/>
                </a:solidFill>
                <a:latin typeface="Calibri"/>
                <a:ea typeface="Calibri"/>
                <a:cs typeface="Calibri"/>
                <a:sym typeface="Calibri"/>
              </a:rPr>
              <a:t>ojos y oídos de un Juez de Pista.</a:t>
            </a:r>
            <a:endParaRPr dirty="0">
              <a:solidFill>
                <a:srgbClr val="FF0000"/>
              </a:solidFill>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lvl="0" algn="ctr">
              <a:buClr>
                <a:srgbClr val="FF0000"/>
              </a:buClr>
              <a:buSzPts val="3600"/>
            </a:pPr>
            <a:r>
              <a:rPr lang="es-ES" sz="3600" i="1" dirty="0">
                <a:solidFill>
                  <a:srgbClr val="FF0000"/>
                </a:solidFill>
                <a:latin typeface="Calibri"/>
                <a:ea typeface="Calibri"/>
                <a:cs typeface="Calibri"/>
                <a:sym typeface="Calibri"/>
              </a:rPr>
              <a:t>El Juez de Pista es responsable de informar a los jueces de línea antes del inicio del partido.</a:t>
            </a:r>
            <a:endParaRPr dirty="0"/>
          </a:p>
          <a:p>
            <a:pPr marL="285750" marR="0" lvl="0" indent="-17145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Source Sans Pro"/>
              <a:ea typeface="Source Sans Pro"/>
              <a:cs typeface="Source Sans Pro"/>
              <a:sym typeface="Source Sans Pro"/>
            </a:endParaRPr>
          </a:p>
        </p:txBody>
      </p:sp>
      <p:sp>
        <p:nvSpPr>
          <p:cNvPr id="1923" name="Google Shape;1923;p252"/>
          <p:cNvSpPr txBox="1">
            <a:spLocks noGrp="1"/>
          </p:cNvSpPr>
          <p:nvPr>
            <p:ph type="sldNum" idx="12"/>
          </p:nvPr>
        </p:nvSpPr>
        <p:spPr>
          <a:xfrm>
            <a:off x="11238654" y="6135087"/>
            <a:ext cx="832159"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228</a:t>
            </a:fld>
            <a:endParaRPr dirty="0"/>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27"/>
        <p:cNvGrpSpPr/>
        <p:nvPr/>
      </p:nvGrpSpPr>
      <p:grpSpPr>
        <a:xfrm>
          <a:off x="0" y="0"/>
          <a:ext cx="0" cy="0"/>
          <a:chOff x="0" y="0"/>
          <a:chExt cx="0" cy="0"/>
        </a:xfrm>
      </p:grpSpPr>
      <p:sp>
        <p:nvSpPr>
          <p:cNvPr id="1928" name="Google Shape;1928;p253"/>
          <p:cNvSpPr txBox="1"/>
          <p:nvPr/>
        </p:nvSpPr>
        <p:spPr>
          <a:xfrm>
            <a:off x="340659" y="297886"/>
            <a:ext cx="11510682" cy="5940047"/>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ES" sz="4800" b="1" i="1" dirty="0">
                <a:solidFill>
                  <a:srgbClr val="18579B"/>
                </a:solidFill>
                <a:latin typeface="Calibri"/>
                <a:ea typeface="Calibri"/>
                <a:cs typeface="Calibri"/>
                <a:sym typeface="Calibri"/>
              </a:rPr>
              <a:t>Arbitr</a:t>
            </a:r>
            <a:r>
              <a:rPr lang="es-ES" sz="4800" b="1" i="1" u="none" strike="noStrike" cap="none" dirty="0">
                <a:solidFill>
                  <a:srgbClr val="18579B"/>
                </a:solidFill>
                <a:latin typeface="Calibri"/>
                <a:ea typeface="Calibri"/>
                <a:cs typeface="Calibri"/>
                <a:sym typeface="Calibri"/>
              </a:rPr>
              <a:t>ando con Jueces de Línea (</a:t>
            </a:r>
            <a:r>
              <a:rPr lang="es-ES" sz="4800" b="1" i="1" u="none" strike="noStrike" cap="none" dirty="0" err="1">
                <a:solidFill>
                  <a:srgbClr val="18579B"/>
                </a:solidFill>
                <a:latin typeface="Calibri"/>
                <a:ea typeface="Calibri"/>
                <a:cs typeface="Calibri"/>
                <a:sym typeface="Calibri"/>
              </a:rPr>
              <a:t>cont</a:t>
            </a:r>
            <a:r>
              <a:rPr lang="es-ES" sz="4800" b="1" i="1" u="none" strike="noStrike" cap="none" dirty="0">
                <a:solidFill>
                  <a:srgbClr val="18579B"/>
                </a:solidFill>
                <a:latin typeface="Calibri"/>
                <a:ea typeface="Calibri"/>
                <a:cs typeface="Calibri"/>
                <a:sym typeface="Calibri"/>
              </a:rPr>
              <a:t>)</a:t>
            </a:r>
            <a:endParaRPr lang="es-ES" sz="4800" b="1" i="1" u="none"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marL="719138" lvl="0" indent="-534988">
              <a:buClr>
                <a:srgbClr val="18579B"/>
              </a:buClr>
              <a:buSzPts val="4000"/>
            </a:pPr>
            <a:r>
              <a:rPr lang="es-ES" sz="4000" b="1" dirty="0">
                <a:solidFill>
                  <a:srgbClr val="18579B"/>
                </a:solidFill>
                <a:latin typeface="Calibri"/>
                <a:ea typeface="Calibri"/>
                <a:cs typeface="Calibri"/>
                <a:sym typeface="Calibri"/>
              </a:rPr>
              <a:t>Responsabilidades del Juez de Línea</a:t>
            </a:r>
            <a:r>
              <a:rPr lang="en-US" sz="4000" b="1" i="0" u="none" strike="noStrike" cap="none" dirty="0">
                <a:solidFill>
                  <a:srgbClr val="18579B"/>
                </a:solidFill>
                <a:latin typeface="Calibri"/>
                <a:ea typeface="Calibri"/>
                <a:cs typeface="Calibri"/>
                <a:sym typeface="Calibri"/>
              </a:rPr>
              <a:t>:</a:t>
            </a:r>
            <a:endParaRPr sz="4000" b="0" i="0" u="none" strike="noStrike" cap="none" dirty="0">
              <a:solidFill>
                <a:srgbClr val="000000"/>
              </a:solidFill>
              <a:latin typeface="Calibri"/>
              <a:ea typeface="Calibri"/>
              <a:cs typeface="Calibri"/>
              <a:sym typeface="Calibri"/>
            </a:endParaRPr>
          </a:p>
          <a:p>
            <a:pPr marL="719138" marR="0" lvl="0" indent="-534988"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Source Sans Pro"/>
              <a:ea typeface="Source Sans Pro"/>
              <a:cs typeface="Source Sans Pro"/>
              <a:sym typeface="Source Sans Pro"/>
            </a:endParaRPr>
          </a:p>
          <a:p>
            <a:pPr marL="719138" lvl="0" indent="-534988">
              <a:buClr>
                <a:srgbClr val="18579B"/>
              </a:buClr>
              <a:buSzPts val="3600"/>
              <a:buFont typeface="Arial"/>
              <a:buChar char="•"/>
            </a:pPr>
            <a:r>
              <a:rPr lang="en-US" sz="3600" b="0" i="0" u="none" strike="noStrike" cap="none" dirty="0">
                <a:solidFill>
                  <a:srgbClr val="18579B"/>
                </a:solidFill>
                <a:latin typeface="Calibri"/>
                <a:ea typeface="Calibri"/>
                <a:cs typeface="Calibri"/>
                <a:sym typeface="Calibri"/>
              </a:rPr>
              <a:t>  </a:t>
            </a:r>
            <a:r>
              <a:rPr lang="en-US" sz="3600" dirty="0" err="1">
                <a:solidFill>
                  <a:srgbClr val="18579B"/>
                </a:solidFill>
                <a:latin typeface="Calibri"/>
                <a:ea typeface="Calibri"/>
                <a:cs typeface="Calibri"/>
                <a:sym typeface="Calibri"/>
              </a:rPr>
              <a:t>Conocer</a:t>
            </a:r>
            <a:r>
              <a:rPr lang="en-US" sz="3600" dirty="0">
                <a:solidFill>
                  <a:srgbClr val="18579B"/>
                </a:solidFill>
                <a:latin typeface="Calibri"/>
                <a:ea typeface="Calibri"/>
                <a:cs typeface="Calibri"/>
                <a:sym typeface="Calibri"/>
              </a:rPr>
              <a:t> </a:t>
            </a:r>
            <a:r>
              <a:rPr lang="en-US" sz="3600" dirty="0">
                <a:solidFill>
                  <a:srgbClr val="FF0000"/>
                </a:solidFill>
                <a:latin typeface="Calibri"/>
                <a:ea typeface="Calibri"/>
                <a:cs typeface="Calibri"/>
                <a:sym typeface="Calibri"/>
              </a:rPr>
              <a:t>las </a:t>
            </a:r>
            <a:r>
              <a:rPr lang="en-US" sz="3600" dirty="0" err="1">
                <a:solidFill>
                  <a:srgbClr val="FF0000"/>
                </a:solidFill>
                <a:latin typeface="Calibri"/>
                <a:ea typeface="Calibri"/>
                <a:cs typeface="Calibri"/>
                <a:sym typeface="Calibri"/>
              </a:rPr>
              <a:t>reglas</a:t>
            </a:r>
            <a:r>
              <a:rPr lang="en-US" sz="3600" dirty="0">
                <a:solidFill>
                  <a:srgbClr val="FF0000"/>
                </a:solidFill>
                <a:latin typeface="Calibri"/>
                <a:ea typeface="Calibri"/>
                <a:cs typeface="Calibri"/>
                <a:sym typeface="Calibri"/>
              </a:rPr>
              <a:t>.</a:t>
            </a:r>
            <a:endParaRPr dirty="0">
              <a:solidFill>
                <a:srgbClr val="FF0000"/>
              </a:solidFill>
            </a:endParaRPr>
          </a:p>
          <a:p>
            <a:pPr marL="719138" lvl="0" indent="-534988">
              <a:buClr>
                <a:srgbClr val="18579B"/>
              </a:buClr>
              <a:buSzPts val="3600"/>
              <a:buFont typeface="Arial"/>
              <a:buChar char="•"/>
            </a:pPr>
            <a:r>
              <a:rPr lang="en-US" sz="3600" b="0" i="0" u="none" strike="noStrike" cap="none" dirty="0">
                <a:solidFill>
                  <a:srgbClr val="18579B"/>
                </a:solidFill>
                <a:latin typeface="Calibri"/>
                <a:ea typeface="Calibri"/>
                <a:cs typeface="Calibri"/>
                <a:sym typeface="Calibri"/>
              </a:rPr>
              <a:t>  </a:t>
            </a:r>
            <a:r>
              <a:rPr lang="en-US" sz="3600" dirty="0" err="1">
                <a:solidFill>
                  <a:srgbClr val="18579B"/>
                </a:solidFill>
                <a:latin typeface="Calibri"/>
                <a:ea typeface="Calibri"/>
                <a:cs typeface="Calibri"/>
                <a:sym typeface="Calibri"/>
              </a:rPr>
              <a:t>Dedicar</a:t>
            </a:r>
            <a:r>
              <a:rPr lang="en-US" sz="3600" dirty="0">
                <a:solidFill>
                  <a:srgbClr val="18579B"/>
                </a:solidFill>
                <a:latin typeface="Calibri"/>
                <a:ea typeface="Calibri"/>
                <a:cs typeface="Calibri"/>
                <a:sym typeface="Calibri"/>
              </a:rPr>
              <a:t> </a:t>
            </a:r>
            <a:r>
              <a:rPr lang="en-US" sz="3600" dirty="0">
                <a:solidFill>
                  <a:srgbClr val="FF0000"/>
                </a:solidFill>
                <a:latin typeface="Calibri"/>
                <a:ea typeface="Calibri"/>
                <a:cs typeface="Calibri"/>
                <a:sym typeface="Calibri"/>
              </a:rPr>
              <a:t>TODA</a:t>
            </a:r>
            <a:r>
              <a:rPr lang="en-US" sz="3600" dirty="0">
                <a:solidFill>
                  <a:srgbClr val="18579B"/>
                </a:solidFill>
                <a:latin typeface="Calibri"/>
                <a:ea typeface="Calibri"/>
                <a:cs typeface="Calibri"/>
                <a:sym typeface="Calibri"/>
              </a:rPr>
              <a:t> </a:t>
            </a:r>
            <a:r>
              <a:rPr lang="en-US" sz="3600" dirty="0" err="1">
                <a:solidFill>
                  <a:srgbClr val="18579B"/>
                </a:solidFill>
                <a:latin typeface="Calibri"/>
                <a:ea typeface="Calibri"/>
                <a:cs typeface="Calibri"/>
                <a:sym typeface="Calibri"/>
              </a:rPr>
              <a:t>su</a:t>
            </a:r>
            <a:r>
              <a:rPr lang="en-US" sz="3600" dirty="0">
                <a:solidFill>
                  <a:srgbClr val="18579B"/>
                </a:solidFill>
                <a:latin typeface="Calibri"/>
                <a:ea typeface="Calibri"/>
                <a:cs typeface="Calibri"/>
                <a:sym typeface="Calibri"/>
              </a:rPr>
              <a:t> </a:t>
            </a:r>
            <a:r>
              <a:rPr lang="en-US" sz="3600" dirty="0" err="1">
                <a:solidFill>
                  <a:srgbClr val="18579B"/>
                </a:solidFill>
                <a:latin typeface="Calibri"/>
                <a:ea typeface="Calibri"/>
                <a:cs typeface="Calibri"/>
                <a:sym typeface="Calibri"/>
              </a:rPr>
              <a:t>atención</a:t>
            </a:r>
            <a:r>
              <a:rPr lang="en-US" sz="3600" dirty="0">
                <a:solidFill>
                  <a:srgbClr val="18579B"/>
                </a:solidFill>
                <a:latin typeface="Calibri"/>
                <a:ea typeface="Calibri"/>
                <a:cs typeface="Calibri"/>
                <a:sym typeface="Calibri"/>
              </a:rPr>
              <a:t> al </a:t>
            </a:r>
            <a:r>
              <a:rPr lang="en-US" sz="3600" dirty="0" err="1">
                <a:solidFill>
                  <a:srgbClr val="18579B"/>
                </a:solidFill>
                <a:latin typeface="Calibri"/>
                <a:ea typeface="Calibri"/>
                <a:cs typeface="Calibri"/>
                <a:sym typeface="Calibri"/>
              </a:rPr>
              <a:t>juego</a:t>
            </a:r>
            <a:r>
              <a:rPr lang="en-US" sz="3600" dirty="0">
                <a:solidFill>
                  <a:srgbClr val="18579B"/>
                </a:solidFill>
                <a:latin typeface="Calibri"/>
                <a:ea typeface="Calibri"/>
                <a:cs typeface="Calibri"/>
                <a:sym typeface="Calibri"/>
              </a:rPr>
              <a:t>.
  </a:t>
            </a:r>
            <a:r>
              <a:rPr lang="es-ES" sz="3600" dirty="0">
                <a:solidFill>
                  <a:srgbClr val="18579B"/>
                </a:solidFill>
                <a:latin typeface="Calibri"/>
                <a:ea typeface="Calibri"/>
                <a:cs typeface="Calibri"/>
                <a:sym typeface="Calibri"/>
              </a:rPr>
              <a:t>Cantar los </a:t>
            </a:r>
            <a:r>
              <a:rPr lang="es-ES" sz="3600" dirty="0">
                <a:solidFill>
                  <a:srgbClr val="FF0000"/>
                </a:solidFill>
                <a:latin typeface="Calibri"/>
                <a:ea typeface="Calibri"/>
                <a:cs typeface="Calibri"/>
                <a:sym typeface="Calibri"/>
              </a:rPr>
              <a:t>“FUERA"</a:t>
            </a:r>
            <a:r>
              <a:rPr lang="es-ES" sz="3600" dirty="0">
                <a:solidFill>
                  <a:srgbClr val="18579B"/>
                </a:solidFill>
                <a:latin typeface="Calibri"/>
                <a:ea typeface="Calibri"/>
                <a:cs typeface="Calibri"/>
                <a:sym typeface="Calibri"/>
              </a:rPr>
              <a:t> en su línea asignada.
</a:t>
            </a:r>
            <a:r>
              <a:rPr lang="en-US" sz="3600" b="0" i="0" u="none" strike="noStrike" cap="none" dirty="0">
                <a:solidFill>
                  <a:srgbClr val="18579B"/>
                </a:solidFill>
                <a:latin typeface="Calibri"/>
                <a:ea typeface="Calibri"/>
                <a:cs typeface="Calibri"/>
                <a:sym typeface="Calibri"/>
              </a:rPr>
              <a:t>  </a:t>
            </a:r>
            <a:r>
              <a:rPr lang="es-ES" sz="3600" dirty="0">
                <a:solidFill>
                  <a:srgbClr val="FF0000"/>
                </a:solidFill>
                <a:latin typeface="Calibri"/>
                <a:ea typeface="Calibri"/>
                <a:cs typeface="Calibri"/>
                <a:sym typeface="Calibri"/>
              </a:rPr>
              <a:t>Seguir la acción </a:t>
            </a:r>
            <a:r>
              <a:rPr lang="es-ES" sz="3600" dirty="0">
                <a:solidFill>
                  <a:srgbClr val="7030A0"/>
                </a:solidFill>
                <a:latin typeface="Calibri"/>
                <a:ea typeface="Calibri"/>
                <a:cs typeface="Calibri"/>
                <a:sym typeface="Calibri"/>
              </a:rPr>
              <a:t>en la pista.</a:t>
            </a:r>
            <a:endParaRPr dirty="0">
              <a:solidFill>
                <a:srgbClr val="7030A0"/>
              </a:solidFill>
            </a:endParaRPr>
          </a:p>
          <a:p>
            <a:pPr marL="719138" lvl="0" indent="-534988">
              <a:buClr>
                <a:srgbClr val="18579B"/>
              </a:buClr>
              <a:buSzPts val="3600"/>
              <a:buFont typeface="Arial"/>
              <a:buChar char="•"/>
            </a:pPr>
            <a:r>
              <a:rPr lang="en-US" sz="3600" b="0" i="0" u="none" strike="noStrike" cap="none" dirty="0">
                <a:solidFill>
                  <a:srgbClr val="18579B"/>
                </a:solidFill>
                <a:latin typeface="Calibri"/>
                <a:ea typeface="Calibri"/>
                <a:cs typeface="Calibri"/>
                <a:sym typeface="Calibri"/>
              </a:rPr>
              <a:t>  </a:t>
            </a:r>
            <a:r>
              <a:rPr lang="es-ES" sz="3600" b="0" i="0" u="none" strike="noStrike" cap="none" dirty="0">
                <a:solidFill>
                  <a:srgbClr val="FF0000"/>
                </a:solidFill>
                <a:latin typeface="Calibri"/>
                <a:ea typeface="Calibri"/>
                <a:cs typeface="Calibri"/>
                <a:sym typeface="Calibri"/>
              </a:rPr>
              <a:t>Dar su</a:t>
            </a:r>
            <a:r>
              <a:rPr lang="es-ES" sz="3600" dirty="0">
                <a:solidFill>
                  <a:srgbClr val="FF0000"/>
                </a:solidFill>
                <a:latin typeface="Calibri"/>
                <a:ea typeface="Calibri"/>
                <a:cs typeface="Calibri"/>
                <a:sym typeface="Calibri"/>
              </a:rPr>
              <a:t> opinión </a:t>
            </a:r>
            <a:r>
              <a:rPr lang="es-ES" sz="3600" dirty="0">
                <a:solidFill>
                  <a:srgbClr val="7030A0"/>
                </a:solidFill>
                <a:latin typeface="Calibri"/>
                <a:ea typeface="Calibri"/>
                <a:cs typeface="Calibri"/>
                <a:sym typeface="Calibri"/>
              </a:rPr>
              <a:t>cuando el Juez de Pista se lo pida.</a:t>
            </a:r>
            <a:endParaRPr sz="3600" b="0" i="0" u="none" strike="noStrike" cap="none" dirty="0">
              <a:solidFill>
                <a:srgbClr val="7030A0"/>
              </a:solidFill>
              <a:latin typeface="Calibri"/>
              <a:ea typeface="Calibri"/>
              <a:cs typeface="Calibri"/>
              <a:sym typeface="Calibri"/>
            </a:endParaRPr>
          </a:p>
          <a:p>
            <a:pPr marL="903288" lvl="0" indent="-719138">
              <a:buClr>
                <a:srgbClr val="FF0000"/>
              </a:buClr>
              <a:buSzPts val="3600"/>
              <a:buFont typeface="Arial"/>
              <a:buChar char="•"/>
            </a:pPr>
            <a:r>
              <a:rPr lang="es-ES" sz="3600" dirty="0">
                <a:solidFill>
                  <a:srgbClr val="FF0000"/>
                </a:solidFill>
                <a:latin typeface="Calibri"/>
                <a:ea typeface="Calibri"/>
                <a:cs typeface="Calibri"/>
                <a:sym typeface="Calibri"/>
              </a:rPr>
              <a:t>NO hablar </a:t>
            </a:r>
            <a:r>
              <a:rPr lang="es-ES" sz="3600" dirty="0">
                <a:solidFill>
                  <a:srgbClr val="7030A0"/>
                </a:solidFill>
                <a:latin typeface="Calibri"/>
                <a:ea typeface="Calibri"/>
                <a:cs typeface="Calibri"/>
                <a:sym typeface="Calibri"/>
              </a:rPr>
              <a:t>con los jugadores o los espectadores.</a:t>
            </a:r>
            <a:endParaRPr dirty="0">
              <a:solidFill>
                <a:srgbClr val="7030A0"/>
              </a:solidFill>
            </a:endParaRPr>
          </a:p>
          <a:p>
            <a:pPr marL="184150" lvl="0">
              <a:buClr>
                <a:srgbClr val="18579B"/>
              </a:buClr>
              <a:buSzPts val="3600"/>
            </a:pPr>
            <a:r>
              <a:rPr lang="en-US" sz="3600" b="0" i="0" u="none" strike="noStrike" cap="none" dirty="0">
                <a:solidFill>
                  <a:srgbClr val="18579B"/>
                </a:solidFill>
                <a:latin typeface="Calibri"/>
                <a:ea typeface="Calibri"/>
                <a:cs typeface="Calibri"/>
                <a:sym typeface="Calibri"/>
              </a:rPr>
              <a:t>		</a:t>
            </a:r>
            <a:r>
              <a:rPr lang="en-US" sz="3600" b="1" i="1" u="none" strike="noStrike" cap="none" dirty="0">
                <a:solidFill>
                  <a:srgbClr val="18579B"/>
                </a:solidFill>
                <a:latin typeface="Calibri"/>
                <a:ea typeface="Calibri"/>
                <a:cs typeface="Calibri"/>
                <a:sym typeface="Calibri"/>
              </a:rPr>
              <a:t>(</a:t>
            </a:r>
            <a:r>
              <a:rPr lang="es-ES" sz="3600" b="1" i="1" u="none" strike="noStrike" cap="none" dirty="0">
                <a:solidFill>
                  <a:srgbClr val="18579B"/>
                </a:solidFill>
                <a:latin typeface="Calibri"/>
                <a:ea typeface="Calibri"/>
                <a:cs typeface="Calibri"/>
                <a:sym typeface="Calibri"/>
              </a:rPr>
              <a:t>Responder solo</a:t>
            </a:r>
            <a:r>
              <a:rPr lang="es-ES" sz="3600" b="1" i="1" dirty="0">
                <a:solidFill>
                  <a:srgbClr val="18579B"/>
                </a:solidFill>
                <a:latin typeface="Calibri"/>
                <a:ea typeface="Calibri"/>
                <a:cs typeface="Calibri"/>
                <a:sym typeface="Calibri"/>
              </a:rPr>
              <a:t> a las preguntas del Juez de Pista</a:t>
            </a:r>
            <a:r>
              <a:rPr lang="en-US" sz="3600" b="1" i="1" u="none" strike="noStrike" cap="none" dirty="0">
                <a:solidFill>
                  <a:srgbClr val="18579B"/>
                </a:solidFill>
                <a:latin typeface="Calibri"/>
                <a:ea typeface="Calibri"/>
                <a:cs typeface="Calibri"/>
                <a:sym typeface="Calibri"/>
              </a:rPr>
              <a:t>)</a:t>
            </a:r>
            <a:endParaRPr sz="3600" b="1" i="1" u="none" strike="noStrike" cap="none" dirty="0">
              <a:solidFill>
                <a:srgbClr val="18579B"/>
              </a:solidFill>
              <a:latin typeface="Calibri"/>
              <a:ea typeface="Calibri"/>
              <a:cs typeface="Calibri"/>
              <a:sym typeface="Calibri"/>
            </a:endParaRPr>
          </a:p>
        </p:txBody>
      </p:sp>
      <p:sp>
        <p:nvSpPr>
          <p:cNvPr id="1929" name="Google Shape;1929;p253"/>
          <p:cNvSpPr txBox="1">
            <a:spLocks noGrp="1"/>
          </p:cNvSpPr>
          <p:nvPr>
            <p:ph type="sldNum" idx="12"/>
          </p:nvPr>
        </p:nvSpPr>
        <p:spPr>
          <a:xfrm>
            <a:off x="11238654" y="6135087"/>
            <a:ext cx="8517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229</a:t>
            </a:fld>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2"/>
          <p:cNvSpPr txBox="1">
            <a:spLocks noGrp="1"/>
          </p:cNvSpPr>
          <p:nvPr>
            <p:ph type="title"/>
          </p:nvPr>
        </p:nvSpPr>
        <p:spPr>
          <a:xfrm>
            <a:off x="1046602" y="149486"/>
            <a:ext cx="10113485" cy="644831"/>
          </a:xfrm>
          <a:prstGeom prst="rect">
            <a:avLst/>
          </a:prstGeom>
          <a:noFill/>
          <a:ln>
            <a:noFill/>
          </a:ln>
        </p:spPr>
        <p:txBody>
          <a:bodyPr spcFirstLastPara="1" wrap="square" lIns="45700" tIns="45700" rIns="45700" bIns="45700" anchor="b" anchorCtr="0">
            <a:noAutofit/>
          </a:bodyPr>
          <a:lstStyle/>
          <a:p>
            <a:pPr marL="0" lvl="0" indent="0" algn="ctr" rtl="0">
              <a:lnSpc>
                <a:spcPct val="100000"/>
              </a:lnSpc>
              <a:spcBef>
                <a:spcPts val="0"/>
              </a:spcBef>
              <a:spcAft>
                <a:spcPts val="0"/>
              </a:spcAft>
              <a:buClr>
                <a:srgbClr val="18579B"/>
              </a:buClr>
              <a:buSzPts val="4400"/>
              <a:buFont typeface="Calibri"/>
              <a:buNone/>
            </a:pPr>
            <a:r>
              <a:rPr lang="en-US" sz="4400" b="1" i="1" dirty="0" err="1">
                <a:solidFill>
                  <a:srgbClr val="18579B"/>
                </a:solidFill>
              </a:rPr>
              <a:t>Procedimientos</a:t>
            </a:r>
            <a:r>
              <a:rPr lang="en-US" sz="4400" b="1" i="1" dirty="0">
                <a:solidFill>
                  <a:srgbClr val="18579B"/>
                </a:solidFill>
              </a:rPr>
              <a:t> </a:t>
            </a:r>
            <a:r>
              <a:rPr lang="en-US" sz="4400" b="1" i="1" dirty="0" err="1">
                <a:solidFill>
                  <a:srgbClr val="18579B"/>
                </a:solidFill>
              </a:rPr>
              <a:t>Básicos</a:t>
            </a:r>
            <a:r>
              <a:rPr lang="en-US" sz="4400" b="1" i="1" dirty="0">
                <a:solidFill>
                  <a:srgbClr val="18579B"/>
                </a:solidFill>
              </a:rPr>
              <a:t> de </a:t>
            </a:r>
            <a:r>
              <a:rPr lang="en-US" sz="4400" b="1" i="1" dirty="0" err="1">
                <a:solidFill>
                  <a:srgbClr val="18579B"/>
                </a:solidFill>
              </a:rPr>
              <a:t>Arbitraje</a:t>
            </a:r>
            <a:r>
              <a:rPr lang="en-US" sz="4400" b="1" i="1" dirty="0">
                <a:solidFill>
                  <a:srgbClr val="18579B"/>
                </a:solidFill>
              </a:rPr>
              <a:t> </a:t>
            </a:r>
            <a:r>
              <a:rPr lang="en-US" sz="4400" i="1" dirty="0">
                <a:solidFill>
                  <a:srgbClr val="18579B"/>
                </a:solidFill>
              </a:rPr>
              <a:t>(</a:t>
            </a:r>
            <a:r>
              <a:rPr lang="en-US" sz="3200" i="1" dirty="0" err="1">
                <a:solidFill>
                  <a:srgbClr val="18579B"/>
                </a:solidFill>
              </a:rPr>
              <a:t>cont</a:t>
            </a:r>
            <a:r>
              <a:rPr lang="en-US" sz="4400" i="1" dirty="0">
                <a:solidFill>
                  <a:srgbClr val="18579B"/>
                </a:solidFill>
              </a:rPr>
              <a:t>)</a:t>
            </a:r>
            <a:endParaRPr i="1" dirty="0"/>
          </a:p>
        </p:txBody>
      </p:sp>
      <p:sp>
        <p:nvSpPr>
          <p:cNvPr id="286" name="Google Shape;286;p32"/>
          <p:cNvSpPr txBox="1">
            <a:spLocks noGrp="1"/>
          </p:cNvSpPr>
          <p:nvPr>
            <p:ph type="body" idx="1"/>
          </p:nvPr>
        </p:nvSpPr>
        <p:spPr>
          <a:xfrm>
            <a:off x="920382" y="911790"/>
            <a:ext cx="9956800" cy="5946210"/>
          </a:xfrm>
          <a:prstGeom prst="rect">
            <a:avLst/>
          </a:prstGeom>
          <a:noFill/>
          <a:ln>
            <a:noFill/>
          </a:ln>
        </p:spPr>
        <p:txBody>
          <a:bodyPr spcFirstLastPara="1" wrap="square" lIns="45700" tIns="45700" rIns="45700" bIns="45700" anchor="t" anchorCtr="0">
            <a:normAutofit fontScale="47500" lnSpcReduction="20000"/>
          </a:bodyPr>
          <a:lstStyle/>
          <a:p>
            <a:pPr marL="0" lvl="0" indent="0">
              <a:spcBef>
                <a:spcPts val="0"/>
              </a:spcBef>
              <a:buSzPct val="100000"/>
            </a:pPr>
            <a:r>
              <a:rPr lang="en-US" sz="3600" dirty="0">
                <a:latin typeface="Calibri"/>
                <a:ea typeface="Calibri"/>
                <a:cs typeface="Calibri"/>
                <a:sym typeface="Calibri"/>
              </a:rPr>
              <a:t> </a:t>
            </a:r>
            <a:r>
              <a:rPr lang="en-US" sz="6700" dirty="0"/>
              <a:t>Antes del Partido:</a:t>
            </a:r>
            <a:endParaRPr sz="6700" dirty="0"/>
          </a:p>
          <a:p>
            <a:pPr marL="685800" lvl="1" indent="-336550" algn="l" rtl="0">
              <a:lnSpc>
                <a:spcPct val="100000"/>
              </a:lnSpc>
              <a:spcBef>
                <a:spcPts val="600"/>
              </a:spcBef>
              <a:spcAft>
                <a:spcPts val="0"/>
              </a:spcAft>
              <a:buClr>
                <a:srgbClr val="18579B"/>
              </a:buClr>
              <a:buSzPct val="100000"/>
              <a:buNone/>
            </a:pPr>
            <a:endParaRPr dirty="0">
              <a:latin typeface="Calibri"/>
              <a:ea typeface="Calibri"/>
              <a:cs typeface="Calibri"/>
              <a:sym typeface="Calibri"/>
            </a:endParaRPr>
          </a:p>
          <a:p>
            <a:pPr marL="804863" lvl="1" indent="-620713">
              <a:spcBef>
                <a:spcPts val="600"/>
              </a:spcBef>
              <a:buClr>
                <a:srgbClr val="FF0000"/>
              </a:buClr>
              <a:buSzPct val="100000"/>
            </a:pPr>
            <a:r>
              <a:rPr lang="en-US" sz="6700" dirty="0" err="1">
                <a:solidFill>
                  <a:srgbClr val="FF0000"/>
                </a:solidFill>
              </a:rPr>
              <a:t>Prepararse</a:t>
            </a:r>
            <a:r>
              <a:rPr lang="en-US" sz="6700" dirty="0">
                <a:solidFill>
                  <a:srgbClr val="FF0000"/>
                </a:solidFill>
              </a:rPr>
              <a:t> mental y </a:t>
            </a:r>
            <a:r>
              <a:rPr lang="en-US" sz="6700" dirty="0" err="1">
                <a:solidFill>
                  <a:srgbClr val="FF0000"/>
                </a:solidFill>
              </a:rPr>
              <a:t>físicamente</a:t>
            </a:r>
            <a:endParaRPr lang="en-US" sz="6700" dirty="0">
              <a:solidFill>
                <a:srgbClr val="FF0000"/>
              </a:solidFill>
            </a:endParaRPr>
          </a:p>
          <a:p>
            <a:pPr marL="804863" lvl="1" indent="-620713">
              <a:spcBef>
                <a:spcPts val="600"/>
              </a:spcBef>
              <a:buClr>
                <a:srgbClr val="FF0000"/>
              </a:buClr>
              <a:buSzPct val="100000"/>
            </a:pPr>
            <a:endParaRPr sz="4500" dirty="0">
              <a:latin typeface="Calibri"/>
              <a:ea typeface="Calibri"/>
              <a:cs typeface="Calibri"/>
              <a:sym typeface="Calibri"/>
            </a:endParaRPr>
          </a:p>
          <a:p>
            <a:pPr marL="804863" lvl="1" indent="-620713">
              <a:spcBef>
                <a:spcPts val="600"/>
              </a:spcBef>
              <a:buClr>
                <a:srgbClr val="FF0000"/>
              </a:buClr>
              <a:buSzPct val="100000"/>
            </a:pPr>
            <a:r>
              <a:rPr lang="es-ES" sz="6700" dirty="0">
                <a:solidFill>
                  <a:srgbClr val="FF0000"/>
                </a:solidFill>
              </a:rPr>
              <a:t>Recoger las herramientas de arbitraje y los artículos personales con anticipación</a:t>
            </a:r>
          </a:p>
          <a:p>
            <a:pPr marL="804863" lvl="1" indent="-620713">
              <a:spcBef>
                <a:spcPts val="600"/>
              </a:spcBef>
              <a:buClr>
                <a:srgbClr val="FF0000"/>
              </a:buClr>
              <a:buSzPct val="100000"/>
            </a:pPr>
            <a:endParaRPr dirty="0">
              <a:latin typeface="Calibri"/>
              <a:ea typeface="Calibri"/>
              <a:cs typeface="Calibri"/>
              <a:sym typeface="Calibri"/>
            </a:endParaRPr>
          </a:p>
          <a:p>
            <a:pPr marL="804863" lvl="1" indent="-620713">
              <a:spcBef>
                <a:spcPts val="600"/>
              </a:spcBef>
              <a:buClr>
                <a:srgbClr val="18579B"/>
              </a:buClr>
              <a:buSzPct val="100000"/>
            </a:pPr>
            <a:r>
              <a:rPr lang="es-ES" sz="6700" dirty="0"/>
              <a:t>Conocer el diseño del recinto de juego</a:t>
            </a:r>
          </a:p>
          <a:p>
            <a:pPr marL="804863" lvl="1" indent="-620713">
              <a:spcBef>
                <a:spcPts val="600"/>
              </a:spcBef>
              <a:buClr>
                <a:srgbClr val="18579B"/>
              </a:buClr>
              <a:buSzPct val="100000"/>
            </a:pPr>
            <a:endParaRPr dirty="0">
              <a:latin typeface="Calibri"/>
              <a:ea typeface="Calibri"/>
              <a:cs typeface="Calibri"/>
              <a:sym typeface="Calibri"/>
            </a:endParaRPr>
          </a:p>
          <a:p>
            <a:pPr marL="804863" lvl="1" indent="-620713">
              <a:spcBef>
                <a:spcPts val="600"/>
              </a:spcBef>
              <a:buClr>
                <a:srgbClr val="18579B"/>
              </a:buClr>
              <a:buSzPct val="100000"/>
            </a:pPr>
            <a:r>
              <a:rPr lang="es-ES" sz="6700" dirty="0"/>
              <a:t>Recoger la hoja de puntuación y activar el cronómetro inmediatamente después de que se anuncie el partido</a:t>
            </a:r>
          </a:p>
          <a:p>
            <a:pPr marL="804863" lvl="1" indent="-620713">
              <a:spcBef>
                <a:spcPts val="600"/>
              </a:spcBef>
              <a:buClr>
                <a:srgbClr val="18579B"/>
              </a:buClr>
              <a:buSzPct val="100000"/>
            </a:pPr>
            <a:endParaRPr dirty="0">
              <a:latin typeface="Calibri"/>
              <a:ea typeface="Calibri"/>
              <a:cs typeface="Calibri"/>
              <a:sym typeface="Calibri"/>
            </a:endParaRPr>
          </a:p>
          <a:p>
            <a:pPr marL="804863" lvl="1" indent="-620713">
              <a:spcBef>
                <a:spcPts val="600"/>
              </a:spcBef>
              <a:buClr>
                <a:srgbClr val="18579B"/>
              </a:buClr>
              <a:buSzPct val="100000"/>
            </a:pPr>
            <a:r>
              <a:rPr lang="es-ES" sz="6700" dirty="0"/>
              <a:t>Conocer el número de minutos permitidos para comenzar el partido después de que se anuncie el mismo</a:t>
            </a:r>
            <a:endParaRPr sz="6700" dirty="0">
              <a:latin typeface="Calibri"/>
              <a:ea typeface="Calibri"/>
              <a:cs typeface="Calibri"/>
              <a:sym typeface="Calibri"/>
            </a:endParaRPr>
          </a:p>
        </p:txBody>
      </p:sp>
      <p:sp>
        <p:nvSpPr>
          <p:cNvPr id="287" name="Google Shape;287;p32"/>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23</a:t>
            </a:fld>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33"/>
        <p:cNvGrpSpPr/>
        <p:nvPr/>
      </p:nvGrpSpPr>
      <p:grpSpPr>
        <a:xfrm>
          <a:off x="0" y="0"/>
          <a:ext cx="0" cy="0"/>
          <a:chOff x="0" y="0"/>
          <a:chExt cx="0" cy="0"/>
        </a:xfrm>
      </p:grpSpPr>
      <p:sp>
        <p:nvSpPr>
          <p:cNvPr id="1934" name="Google Shape;1934;p254"/>
          <p:cNvSpPr txBox="1"/>
          <p:nvPr/>
        </p:nvSpPr>
        <p:spPr>
          <a:xfrm>
            <a:off x="110169" y="25361"/>
            <a:ext cx="12081831" cy="7109598"/>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ES" sz="4600" b="1" i="1" dirty="0">
                <a:solidFill>
                  <a:srgbClr val="18579B"/>
                </a:solidFill>
                <a:latin typeface="Calibri"/>
                <a:ea typeface="Calibri"/>
                <a:cs typeface="Calibri"/>
                <a:sym typeface="Calibri"/>
              </a:rPr>
              <a:t>Arbitr</a:t>
            </a:r>
            <a:r>
              <a:rPr lang="es-ES" sz="4600" b="1" i="1" u="none" strike="noStrike" cap="none" dirty="0">
                <a:solidFill>
                  <a:srgbClr val="18579B"/>
                </a:solidFill>
                <a:latin typeface="Calibri"/>
                <a:ea typeface="Calibri"/>
                <a:cs typeface="Calibri"/>
                <a:sym typeface="Calibri"/>
              </a:rPr>
              <a:t>ando con Jueces de Línea</a:t>
            </a:r>
            <a:r>
              <a:rPr lang="es-ES" sz="4600" b="1" i="0" u="none" strike="noStrike" cap="none" dirty="0">
                <a:solidFill>
                  <a:srgbClr val="18579B"/>
                </a:solidFill>
                <a:latin typeface="Calibri"/>
                <a:ea typeface="Calibri"/>
                <a:cs typeface="Calibri"/>
                <a:sym typeface="Calibri"/>
              </a:rPr>
              <a:t> </a:t>
            </a:r>
            <a:r>
              <a:rPr lang="es-ES" sz="3200" b="1" i="0" u="none" strike="noStrike" cap="none" dirty="0">
                <a:solidFill>
                  <a:srgbClr val="18579B"/>
                </a:solidFill>
                <a:latin typeface="Calibri"/>
                <a:ea typeface="Calibri"/>
                <a:cs typeface="Calibri"/>
                <a:sym typeface="Calibri"/>
              </a:rPr>
              <a:t>(</a:t>
            </a:r>
            <a:r>
              <a:rPr lang="es-ES" sz="3200" b="1" i="0" u="none" strike="noStrike" cap="none" dirty="0" err="1">
                <a:solidFill>
                  <a:srgbClr val="18579B"/>
                </a:solidFill>
                <a:latin typeface="Calibri"/>
                <a:ea typeface="Calibri"/>
                <a:cs typeface="Calibri"/>
                <a:sym typeface="Calibri"/>
              </a:rPr>
              <a:t>cont</a:t>
            </a:r>
            <a:r>
              <a:rPr lang="es-ES" sz="3200" b="1" i="0" u="none" strike="noStrike" cap="none" dirty="0">
                <a:solidFill>
                  <a:srgbClr val="18579B"/>
                </a:solidFill>
                <a:latin typeface="Calibri"/>
                <a:ea typeface="Calibri"/>
                <a:cs typeface="Calibri"/>
                <a:sym typeface="Calibri"/>
              </a:rPr>
              <a:t>)</a:t>
            </a:r>
            <a:endParaRPr lang="es-ES" sz="3200" b="1"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18579B"/>
              </a:solidFill>
              <a:latin typeface="Calibri"/>
              <a:ea typeface="Calibri"/>
              <a:cs typeface="Calibri"/>
              <a:sym typeface="Calibri"/>
            </a:endParaRPr>
          </a:p>
          <a:p>
            <a:pPr lvl="0" algn="ctr">
              <a:buClr>
                <a:srgbClr val="18579B"/>
              </a:buClr>
              <a:buSzPts val="3600"/>
            </a:pPr>
            <a:r>
              <a:rPr lang="es-ES" sz="3600" b="1" i="1" dirty="0">
                <a:solidFill>
                  <a:srgbClr val="18579B"/>
                </a:solidFill>
                <a:latin typeface="Calibri"/>
                <a:ea typeface="Calibri"/>
                <a:cs typeface="Calibri"/>
                <a:sym typeface="Calibri"/>
              </a:rPr>
              <a:t>Reunión informativa con los jueces de línea previa al partido</a:t>
            </a:r>
            <a:endParaRPr sz="3600" b="0" i="1" u="none" strike="noStrike" cap="none" dirty="0">
              <a:solidFill>
                <a:srgbClr val="18579B"/>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2000"/>
              <a:buFont typeface="Source Sans Pro"/>
              <a:buNone/>
            </a:pPr>
            <a:endParaRPr sz="2000" b="0" i="1" u="none" strike="noStrike" cap="none" dirty="0">
              <a:solidFill>
                <a:srgbClr val="18579B"/>
              </a:solidFill>
              <a:latin typeface="Calibri"/>
              <a:ea typeface="Calibri"/>
              <a:cs typeface="Calibri"/>
              <a:sym typeface="Calibri"/>
            </a:endParaRPr>
          </a:p>
          <a:p>
            <a:pPr lvl="0">
              <a:buClr>
                <a:srgbClr val="18579B"/>
              </a:buClr>
              <a:buSzPts val="3600"/>
            </a:pPr>
            <a:r>
              <a:rPr lang="es-ES" sz="3600" b="1" i="1" dirty="0">
                <a:solidFill>
                  <a:srgbClr val="18579B"/>
                </a:solidFill>
                <a:latin typeface="Calibri"/>
                <a:ea typeface="Calibri"/>
                <a:cs typeface="Calibri"/>
                <a:sym typeface="Calibri"/>
              </a:rPr>
              <a:t>Instruir a los jueces de línea para que</a:t>
            </a:r>
            <a:r>
              <a:rPr lang="en-US" sz="3600" b="1" i="1" u="none" strike="noStrike" cap="none" dirty="0">
                <a:solidFill>
                  <a:srgbClr val="18579B"/>
                </a:solidFill>
                <a:latin typeface="Calibri"/>
                <a:ea typeface="Calibri"/>
                <a:cs typeface="Calibri"/>
                <a:sym typeface="Calibri"/>
              </a:rPr>
              <a:t>:</a:t>
            </a:r>
            <a:endParaRPr dirty="0"/>
          </a:p>
          <a:p>
            <a:pPr marL="903288" lvl="1" indent="-719138">
              <a:buClr>
                <a:srgbClr val="FF0000"/>
              </a:buClr>
              <a:buSzPts val="3200"/>
              <a:buFont typeface="Arial"/>
              <a:buChar char="•"/>
            </a:pPr>
            <a:r>
              <a:rPr lang="en-US" sz="3200" dirty="0" err="1">
                <a:solidFill>
                  <a:srgbClr val="7030A0"/>
                </a:solidFill>
                <a:latin typeface="Calibri"/>
                <a:ea typeface="Calibri"/>
                <a:cs typeface="Calibri"/>
                <a:sym typeface="Calibri"/>
              </a:rPr>
              <a:t>Apaguen</a:t>
            </a:r>
            <a:r>
              <a:rPr lang="en-US" sz="3200" dirty="0">
                <a:solidFill>
                  <a:srgbClr val="7030A0"/>
                </a:solidFill>
                <a:latin typeface="Calibri"/>
                <a:ea typeface="Calibri"/>
                <a:cs typeface="Calibri"/>
                <a:sym typeface="Calibri"/>
              </a:rPr>
              <a:t> </a:t>
            </a:r>
            <a:r>
              <a:rPr lang="en-US" sz="3200" dirty="0" err="1">
                <a:solidFill>
                  <a:srgbClr val="7030A0"/>
                </a:solidFill>
                <a:latin typeface="Calibri"/>
                <a:ea typeface="Calibri"/>
                <a:cs typeface="Calibri"/>
                <a:sym typeface="Calibri"/>
              </a:rPr>
              <a:t>los</a:t>
            </a:r>
            <a:r>
              <a:rPr lang="en-US" sz="3200" dirty="0">
                <a:solidFill>
                  <a:srgbClr val="FF0000"/>
                </a:solidFill>
                <a:latin typeface="Calibri"/>
                <a:ea typeface="Calibri"/>
                <a:cs typeface="Calibri"/>
                <a:sym typeface="Calibri"/>
              </a:rPr>
              <a:t> </a:t>
            </a:r>
            <a:r>
              <a:rPr lang="en-US" sz="3200" dirty="0" err="1">
                <a:solidFill>
                  <a:srgbClr val="FF0000"/>
                </a:solidFill>
                <a:latin typeface="Calibri"/>
                <a:ea typeface="Calibri"/>
                <a:cs typeface="Calibri"/>
                <a:sym typeface="Calibri"/>
              </a:rPr>
              <a:t>teléfonos</a:t>
            </a:r>
            <a:r>
              <a:rPr lang="en-US" sz="3200" dirty="0">
                <a:solidFill>
                  <a:srgbClr val="FF0000"/>
                </a:solidFill>
                <a:latin typeface="Calibri"/>
                <a:ea typeface="Calibri"/>
                <a:cs typeface="Calibri"/>
                <a:sym typeface="Calibri"/>
              </a:rPr>
              <a:t> </a:t>
            </a:r>
            <a:r>
              <a:rPr lang="en-US" sz="3200" dirty="0" err="1">
                <a:solidFill>
                  <a:srgbClr val="FF0000"/>
                </a:solidFill>
                <a:latin typeface="Calibri"/>
                <a:ea typeface="Calibri"/>
                <a:cs typeface="Calibri"/>
                <a:sym typeface="Calibri"/>
              </a:rPr>
              <a:t>celulares</a:t>
            </a:r>
            <a:r>
              <a:rPr lang="en-US" sz="3200" dirty="0">
                <a:solidFill>
                  <a:srgbClr val="FF0000"/>
                </a:solidFill>
                <a:latin typeface="Calibri"/>
                <a:ea typeface="Calibri"/>
                <a:cs typeface="Calibri"/>
                <a:sym typeface="Calibri"/>
              </a:rPr>
              <a:t>.</a:t>
            </a:r>
            <a:endParaRPr dirty="0"/>
          </a:p>
          <a:p>
            <a:pPr marL="903288" lvl="1" indent="-719138">
              <a:buClr>
                <a:srgbClr val="18579B"/>
              </a:buClr>
              <a:buSzPts val="3200"/>
              <a:buFont typeface="Arial"/>
              <a:buChar char="•"/>
            </a:pPr>
            <a:r>
              <a:rPr lang="es-ES" sz="3200" dirty="0">
                <a:solidFill>
                  <a:srgbClr val="FF0000"/>
                </a:solidFill>
                <a:latin typeface="Calibri"/>
                <a:ea typeface="Calibri"/>
                <a:cs typeface="Calibri"/>
                <a:sym typeface="Calibri"/>
              </a:rPr>
              <a:t>Se mantengan atentos</a:t>
            </a:r>
            <a:r>
              <a:rPr lang="es-ES" sz="3200" dirty="0">
                <a:solidFill>
                  <a:srgbClr val="18579B"/>
                </a:solidFill>
                <a:latin typeface="Calibri"/>
                <a:ea typeface="Calibri"/>
                <a:cs typeface="Calibri"/>
                <a:sym typeface="Calibri"/>
              </a:rPr>
              <a:t> y eviten discusiones secundarias.</a:t>
            </a:r>
            <a:endParaRPr dirty="0"/>
          </a:p>
          <a:p>
            <a:pPr marL="903288" lvl="1" indent="-719138">
              <a:buClr>
                <a:srgbClr val="FF0000"/>
              </a:buClr>
              <a:buSzPts val="3200"/>
              <a:buFont typeface="Arial"/>
              <a:buChar char="•"/>
            </a:pPr>
            <a:r>
              <a:rPr lang="es-ES" sz="3200" dirty="0">
                <a:solidFill>
                  <a:srgbClr val="7030A0"/>
                </a:solidFill>
                <a:latin typeface="Calibri"/>
                <a:ea typeface="Calibri"/>
                <a:cs typeface="Calibri"/>
                <a:sym typeface="Calibri"/>
              </a:rPr>
              <a:t>Se coloquen</a:t>
            </a:r>
            <a:r>
              <a:rPr lang="es-ES" sz="3200" dirty="0">
                <a:solidFill>
                  <a:srgbClr val="FF0000"/>
                </a:solidFill>
                <a:latin typeface="Calibri"/>
                <a:ea typeface="Calibri"/>
                <a:cs typeface="Calibri"/>
                <a:sym typeface="Calibri"/>
              </a:rPr>
              <a:t> alineados con el interior </a:t>
            </a:r>
            <a:r>
              <a:rPr lang="es-ES" sz="3200" dirty="0">
                <a:solidFill>
                  <a:srgbClr val="7030A0"/>
                </a:solidFill>
                <a:latin typeface="Calibri"/>
                <a:ea typeface="Calibri"/>
                <a:cs typeface="Calibri"/>
                <a:sym typeface="Calibri"/>
              </a:rPr>
              <a:t>de su línea asignada.</a:t>
            </a:r>
            <a:endParaRPr sz="3200" b="0" i="0" u="none" strike="noStrike" cap="none" dirty="0">
              <a:solidFill>
                <a:srgbClr val="7030A0"/>
              </a:solidFill>
              <a:latin typeface="Calibri"/>
              <a:ea typeface="Calibri"/>
              <a:cs typeface="Calibri"/>
              <a:sym typeface="Calibri"/>
            </a:endParaRPr>
          </a:p>
          <a:p>
            <a:pPr marL="903288" lvl="1" indent="-719138">
              <a:buClr>
                <a:srgbClr val="FF0000"/>
              </a:buClr>
              <a:buSzPts val="3200"/>
              <a:buFont typeface="Arial"/>
              <a:buChar char="•"/>
            </a:pPr>
            <a:r>
              <a:rPr lang="es-ES" sz="3200" dirty="0">
                <a:solidFill>
                  <a:srgbClr val="7030A0"/>
                </a:solidFill>
                <a:latin typeface="Calibri"/>
                <a:ea typeface="Calibri"/>
                <a:cs typeface="Calibri"/>
                <a:sym typeface="Calibri"/>
              </a:rPr>
              <a:t>Sigan el juego</a:t>
            </a:r>
            <a:r>
              <a:rPr lang="es-ES" sz="3200" dirty="0">
                <a:solidFill>
                  <a:srgbClr val="FF0000"/>
                </a:solidFill>
                <a:latin typeface="Calibri"/>
                <a:ea typeface="Calibri"/>
                <a:cs typeface="Calibri"/>
                <a:sym typeface="Calibri"/>
              </a:rPr>
              <a:t> y se preparen para dar su opinión si el Juez de Pista se lo pide.</a:t>
            </a:r>
            <a:endParaRPr dirty="0"/>
          </a:p>
          <a:p>
            <a:pPr marL="903288" lvl="1" indent="-719138">
              <a:buClr>
                <a:srgbClr val="18579B"/>
              </a:buClr>
              <a:buSzPts val="3200"/>
              <a:buFont typeface="Arial"/>
              <a:buChar char="•"/>
            </a:pPr>
            <a:r>
              <a:rPr lang="es-ES" sz="3200" dirty="0">
                <a:solidFill>
                  <a:srgbClr val="FF0000"/>
                </a:solidFill>
                <a:latin typeface="Calibri"/>
                <a:ea typeface="Calibri"/>
                <a:cs typeface="Calibri"/>
                <a:sym typeface="Calibri"/>
              </a:rPr>
              <a:t>NO se dejen influenciar</a:t>
            </a:r>
            <a:r>
              <a:rPr lang="es-ES" sz="3200" dirty="0">
                <a:solidFill>
                  <a:srgbClr val="18579B"/>
                </a:solidFill>
                <a:latin typeface="Calibri"/>
                <a:ea typeface="Calibri"/>
                <a:cs typeface="Calibri"/>
                <a:sym typeface="Calibri"/>
              </a:rPr>
              <a:t> por los cantos de línea de espectadores o jugadores.</a:t>
            </a:r>
            <a:endParaRPr sz="3200" b="0" i="0" u="none" strike="noStrike" cap="none" dirty="0">
              <a:solidFill>
                <a:srgbClr val="FF0000"/>
              </a:solidFill>
              <a:latin typeface="Calibri"/>
              <a:ea typeface="Calibri"/>
              <a:cs typeface="Calibri"/>
              <a:sym typeface="Calibri"/>
            </a:endParaRPr>
          </a:p>
          <a:p>
            <a:pPr marL="903288" lvl="1" indent="-719138">
              <a:buClr>
                <a:srgbClr val="FF0000"/>
              </a:buClr>
              <a:buSzPts val="3200"/>
              <a:buFont typeface="Arial"/>
              <a:buChar char="•"/>
            </a:pPr>
            <a:r>
              <a:rPr lang="es-ES" sz="3200" dirty="0">
                <a:solidFill>
                  <a:srgbClr val="FF0000"/>
                </a:solidFill>
                <a:latin typeface="Calibri"/>
                <a:ea typeface="Calibri"/>
                <a:cs typeface="Calibri"/>
                <a:sym typeface="Calibri"/>
              </a:rPr>
              <a:t>Permanezcan en su posición </a:t>
            </a:r>
            <a:r>
              <a:rPr lang="es-ES" sz="3200" dirty="0">
                <a:solidFill>
                  <a:srgbClr val="7030A0"/>
                </a:solidFill>
                <a:latin typeface="Calibri"/>
                <a:ea typeface="Calibri"/>
                <a:cs typeface="Calibri"/>
                <a:sym typeface="Calibri"/>
              </a:rPr>
              <a:t>hasta ser liberados por el</a:t>
            </a:r>
            <a:r>
              <a:rPr lang="es-ES" sz="3200" dirty="0">
                <a:solidFill>
                  <a:srgbClr val="FF0000"/>
                </a:solidFill>
                <a:latin typeface="Calibri"/>
                <a:ea typeface="Calibri"/>
                <a:cs typeface="Calibri"/>
                <a:sym typeface="Calibri"/>
              </a:rPr>
              <a:t> Juez de Pista.</a:t>
            </a:r>
            <a:endParaRPr sz="3200" b="0" i="0" u="none" strike="noStrike" cap="none" dirty="0">
              <a:solidFill>
                <a:srgbClr val="18579B"/>
              </a:solidFill>
              <a:latin typeface="Calibri"/>
              <a:ea typeface="Calibri"/>
              <a:cs typeface="Calibri"/>
              <a:sym typeface="Calibri"/>
            </a:endParaRPr>
          </a:p>
        </p:txBody>
      </p:sp>
      <p:sp>
        <p:nvSpPr>
          <p:cNvPr id="1935" name="Google Shape;1935;p254"/>
          <p:cNvSpPr txBox="1">
            <a:spLocks noGrp="1"/>
          </p:cNvSpPr>
          <p:nvPr>
            <p:ph type="sldNum" idx="12"/>
          </p:nvPr>
        </p:nvSpPr>
        <p:spPr>
          <a:xfrm>
            <a:off x="11238655" y="6135087"/>
            <a:ext cx="843176"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230</a:t>
            </a:fld>
            <a:endParaRPr dirty="0"/>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39"/>
        <p:cNvGrpSpPr/>
        <p:nvPr/>
      </p:nvGrpSpPr>
      <p:grpSpPr>
        <a:xfrm>
          <a:off x="0" y="0"/>
          <a:ext cx="0" cy="0"/>
          <a:chOff x="0" y="0"/>
          <a:chExt cx="0" cy="0"/>
        </a:xfrm>
      </p:grpSpPr>
      <p:sp>
        <p:nvSpPr>
          <p:cNvPr id="1940" name="Google Shape;1940;p255"/>
          <p:cNvSpPr txBox="1"/>
          <p:nvPr/>
        </p:nvSpPr>
        <p:spPr>
          <a:xfrm>
            <a:off x="243840" y="69668"/>
            <a:ext cx="11713029" cy="7048043"/>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ES" sz="4400" b="1" i="1" dirty="0">
                <a:solidFill>
                  <a:srgbClr val="18579B"/>
                </a:solidFill>
                <a:latin typeface="Calibri"/>
                <a:ea typeface="Calibri"/>
                <a:cs typeface="Calibri"/>
                <a:sym typeface="Calibri"/>
              </a:rPr>
              <a:t>Arbitr</a:t>
            </a:r>
            <a:r>
              <a:rPr lang="es-ES" sz="4400" b="1" i="1" u="none" strike="noStrike" cap="none" dirty="0">
                <a:solidFill>
                  <a:srgbClr val="18579B"/>
                </a:solidFill>
                <a:latin typeface="Calibri"/>
                <a:ea typeface="Calibri"/>
                <a:cs typeface="Calibri"/>
                <a:sym typeface="Calibri"/>
              </a:rPr>
              <a:t>ando con Jueces de Línea</a:t>
            </a:r>
            <a:r>
              <a:rPr lang="es-ES" sz="4000" b="1" i="0" u="none" strike="noStrike" cap="none" dirty="0">
                <a:solidFill>
                  <a:srgbClr val="18579B"/>
                </a:solidFill>
                <a:latin typeface="Calibri"/>
                <a:ea typeface="Calibri"/>
                <a:cs typeface="Calibri"/>
                <a:sym typeface="Calibri"/>
              </a:rPr>
              <a:t> </a:t>
            </a:r>
            <a:r>
              <a:rPr lang="es-ES" sz="2800" b="1" i="0" u="none" strike="noStrike" cap="none" dirty="0">
                <a:solidFill>
                  <a:srgbClr val="18579B"/>
                </a:solidFill>
                <a:latin typeface="Calibri"/>
                <a:ea typeface="Calibri"/>
                <a:cs typeface="Calibri"/>
                <a:sym typeface="Calibri"/>
              </a:rPr>
              <a:t>(</a:t>
            </a:r>
            <a:r>
              <a:rPr lang="es-ES" sz="2800" b="1" i="0" u="none" strike="noStrike" cap="none" dirty="0" err="1">
                <a:solidFill>
                  <a:srgbClr val="18579B"/>
                </a:solidFill>
                <a:latin typeface="Calibri"/>
                <a:ea typeface="Calibri"/>
                <a:cs typeface="Calibri"/>
                <a:sym typeface="Calibri"/>
              </a:rPr>
              <a:t>cont</a:t>
            </a:r>
            <a:r>
              <a:rPr lang="es-ES" sz="2800" b="1" i="0" u="none" strike="noStrike" cap="none" dirty="0">
                <a:solidFill>
                  <a:srgbClr val="18579B"/>
                </a:solidFill>
                <a:latin typeface="Calibri"/>
                <a:ea typeface="Calibri"/>
                <a:cs typeface="Calibri"/>
                <a:sym typeface="Calibri"/>
              </a:rPr>
              <a:t>)</a:t>
            </a:r>
            <a:endParaRPr lang="es-ES" sz="2800" b="1" i="0" u="none"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800"/>
              <a:buFont typeface="Source Sans Pro"/>
              <a:buNone/>
            </a:pPr>
            <a:endParaRPr sz="800" b="1" i="0" u="none" strike="noStrike" cap="none" dirty="0">
              <a:solidFill>
                <a:srgbClr val="18579B"/>
              </a:solidFill>
              <a:latin typeface="Calibri"/>
              <a:ea typeface="Calibri"/>
              <a:cs typeface="Calibri"/>
              <a:sym typeface="Calibri"/>
            </a:endParaRPr>
          </a:p>
          <a:p>
            <a:pPr marL="571500" lvl="0" indent="-571500">
              <a:buClr>
                <a:srgbClr val="18579B"/>
              </a:buClr>
              <a:buSzPts val="3600"/>
              <a:buFont typeface="Arial"/>
              <a:buChar char="•"/>
            </a:pPr>
            <a:r>
              <a:rPr lang="es-ES" sz="3600" b="1" i="1" dirty="0">
                <a:solidFill>
                  <a:srgbClr val="18579B"/>
                </a:solidFill>
                <a:latin typeface="Calibri"/>
                <a:ea typeface="Calibri"/>
                <a:cs typeface="Calibri"/>
                <a:sym typeface="Calibri"/>
              </a:rPr>
              <a:t>Comunicación de cantos de línea</a:t>
            </a:r>
            <a:endParaRPr dirty="0"/>
          </a:p>
          <a:p>
            <a:pPr lvl="7">
              <a:buClr>
                <a:srgbClr val="18579B"/>
              </a:buClr>
              <a:buSzPts val="3600"/>
            </a:pPr>
            <a:r>
              <a:rPr lang="en-US" sz="3600" b="1" i="0" u="none" strike="noStrike" cap="none" dirty="0">
                <a:solidFill>
                  <a:srgbClr val="18579B"/>
                </a:solidFill>
                <a:latin typeface="Calibri"/>
                <a:ea typeface="Calibri"/>
                <a:cs typeface="Calibri"/>
                <a:sym typeface="Calibri"/>
              </a:rPr>
              <a:t>	  - </a:t>
            </a:r>
            <a:r>
              <a:rPr lang="en-US" sz="3600" dirty="0" err="1">
                <a:solidFill>
                  <a:srgbClr val="18579B"/>
                </a:solidFill>
                <a:latin typeface="Calibri"/>
                <a:ea typeface="Calibri"/>
                <a:cs typeface="Calibri"/>
                <a:sym typeface="Calibri"/>
              </a:rPr>
              <a:t>Inmediatamente</a:t>
            </a:r>
            <a:r>
              <a:rPr lang="en-US" sz="3600" dirty="0">
                <a:solidFill>
                  <a:srgbClr val="18579B"/>
                </a:solidFill>
                <a:latin typeface="Calibri"/>
                <a:ea typeface="Calibri"/>
                <a:cs typeface="Calibri"/>
                <a:sym typeface="Calibri"/>
              </a:rPr>
              <a:t>.</a:t>
            </a:r>
            <a:endParaRPr dirty="0"/>
          </a:p>
          <a:p>
            <a:pPr marL="0" marR="0" lvl="7" indent="0" algn="l" rtl="0">
              <a:lnSpc>
                <a:spcPct val="100000"/>
              </a:lnSpc>
              <a:spcBef>
                <a:spcPts val="0"/>
              </a:spcBef>
              <a:spcAft>
                <a:spcPts val="0"/>
              </a:spcAft>
              <a:buClr>
                <a:srgbClr val="18579B"/>
              </a:buClr>
              <a:buSzPts val="3600"/>
              <a:buFont typeface="Calibri"/>
              <a:buNone/>
            </a:pPr>
            <a:r>
              <a:rPr lang="en-US" sz="3600" b="0" i="0" u="none" strike="noStrike" cap="none" dirty="0">
                <a:solidFill>
                  <a:srgbClr val="18579B"/>
                </a:solidFill>
                <a:latin typeface="Calibri"/>
                <a:ea typeface="Calibri"/>
                <a:cs typeface="Calibri"/>
                <a:sym typeface="Calibri"/>
              </a:rPr>
              <a:t> 	  - Con </a:t>
            </a:r>
            <a:r>
              <a:rPr lang="en-US" sz="3600" b="0" i="0" u="none" strike="noStrike" cap="none" dirty="0" err="1">
                <a:solidFill>
                  <a:srgbClr val="18579B"/>
                </a:solidFill>
                <a:latin typeface="Calibri"/>
                <a:ea typeface="Calibri"/>
                <a:cs typeface="Calibri"/>
                <a:sym typeface="Calibri"/>
              </a:rPr>
              <a:t>confianza</a:t>
            </a:r>
            <a:r>
              <a:rPr lang="en-US" sz="3600" b="0" i="0" u="none" strike="noStrike" cap="none" dirty="0">
                <a:solidFill>
                  <a:srgbClr val="18579B"/>
                </a:solidFill>
                <a:latin typeface="Calibri"/>
                <a:ea typeface="Calibri"/>
                <a:cs typeface="Calibri"/>
                <a:sym typeface="Calibri"/>
              </a:rPr>
              <a:t>.</a:t>
            </a:r>
            <a:endParaRPr dirty="0"/>
          </a:p>
          <a:p>
            <a:pPr lvl="7">
              <a:buClr>
                <a:srgbClr val="18579B"/>
              </a:buClr>
              <a:buSzPts val="3600"/>
            </a:pPr>
            <a:r>
              <a:rPr lang="en-US" sz="3600" b="1" i="0" u="none" strike="noStrike" cap="none" dirty="0">
                <a:solidFill>
                  <a:srgbClr val="18579B"/>
                </a:solidFill>
                <a:latin typeface="Calibri"/>
                <a:ea typeface="Calibri"/>
                <a:cs typeface="Calibri"/>
                <a:sym typeface="Calibri"/>
              </a:rPr>
              <a:t>	  - </a:t>
            </a:r>
            <a:r>
              <a:rPr lang="en-US" sz="3600" dirty="0">
                <a:solidFill>
                  <a:srgbClr val="18579B"/>
                </a:solidFill>
                <a:latin typeface="Calibri"/>
                <a:ea typeface="Calibri"/>
                <a:cs typeface="Calibri"/>
                <a:sym typeface="Calibri"/>
              </a:rPr>
              <a:t>En </a:t>
            </a:r>
            <a:r>
              <a:rPr lang="en-US" sz="3600" dirty="0" err="1">
                <a:solidFill>
                  <a:srgbClr val="18579B"/>
                </a:solidFill>
                <a:latin typeface="Calibri"/>
                <a:ea typeface="Calibri"/>
                <a:cs typeface="Calibri"/>
                <a:sym typeface="Calibri"/>
              </a:rPr>
              <a:t>voz</a:t>
            </a:r>
            <a:r>
              <a:rPr lang="en-US" sz="3600" dirty="0">
                <a:solidFill>
                  <a:srgbClr val="18579B"/>
                </a:solidFill>
                <a:latin typeface="Calibri"/>
                <a:ea typeface="Calibri"/>
                <a:cs typeface="Calibri"/>
                <a:sym typeface="Calibri"/>
              </a:rPr>
              <a:t> </a:t>
            </a:r>
            <a:r>
              <a:rPr lang="en-US" sz="3600" dirty="0" err="1">
                <a:solidFill>
                  <a:srgbClr val="18579B"/>
                </a:solidFill>
                <a:latin typeface="Calibri"/>
                <a:ea typeface="Calibri"/>
                <a:cs typeface="Calibri"/>
                <a:sym typeface="Calibri"/>
              </a:rPr>
              <a:t>alta</a:t>
            </a:r>
            <a:r>
              <a:rPr lang="en-US" sz="3600" b="1" i="0" u="none" strike="noStrike" cap="none" dirty="0">
                <a:solidFill>
                  <a:srgbClr val="18579B"/>
                </a:solidFill>
                <a:latin typeface="Calibri"/>
                <a:ea typeface="Calibri"/>
                <a:cs typeface="Calibri"/>
                <a:sym typeface="Calibri"/>
              </a:rPr>
              <a:t> </a:t>
            </a:r>
            <a:r>
              <a:rPr lang="es-ES" sz="3600" dirty="0">
                <a:solidFill>
                  <a:srgbClr val="FF0000"/>
                </a:solidFill>
                <a:latin typeface="Calibri"/>
                <a:ea typeface="Calibri"/>
                <a:cs typeface="Calibri"/>
                <a:sym typeface="Calibri"/>
              </a:rPr>
              <a:t>(en cantos de línea “fuera” y faltas de pie).</a:t>
            </a:r>
            <a:endParaRPr dirty="0"/>
          </a:p>
          <a:p>
            <a:pPr lvl="7">
              <a:buClr>
                <a:srgbClr val="18579B"/>
              </a:buClr>
              <a:buSzPts val="3600"/>
            </a:pPr>
            <a:r>
              <a:rPr lang="en-US" sz="3600" b="1" i="0" u="none" strike="noStrike" cap="none" dirty="0">
                <a:solidFill>
                  <a:srgbClr val="18579B"/>
                </a:solidFill>
                <a:latin typeface="Calibri"/>
                <a:ea typeface="Calibri"/>
                <a:cs typeface="Calibri"/>
                <a:sym typeface="Calibri"/>
              </a:rPr>
              <a:t>	  - </a:t>
            </a:r>
            <a:r>
              <a:rPr lang="en-US" sz="3600" dirty="0" err="1">
                <a:solidFill>
                  <a:srgbClr val="18579B"/>
                </a:solidFill>
                <a:latin typeface="Calibri"/>
                <a:ea typeface="Calibri"/>
                <a:cs typeface="Calibri"/>
                <a:sym typeface="Calibri"/>
              </a:rPr>
              <a:t>Señalar</a:t>
            </a:r>
            <a:r>
              <a:rPr lang="en-US" sz="3600" dirty="0">
                <a:solidFill>
                  <a:srgbClr val="18579B"/>
                </a:solidFill>
                <a:latin typeface="Calibri"/>
                <a:ea typeface="Calibri"/>
                <a:cs typeface="Calibri"/>
                <a:sym typeface="Calibri"/>
              </a:rPr>
              <a:t> con </a:t>
            </a:r>
            <a:r>
              <a:rPr lang="en-US" sz="3600" dirty="0" err="1">
                <a:solidFill>
                  <a:srgbClr val="18579B"/>
                </a:solidFill>
                <a:latin typeface="Calibri"/>
                <a:ea typeface="Calibri"/>
                <a:cs typeface="Calibri"/>
                <a:sym typeface="Calibri"/>
              </a:rPr>
              <a:t>el</a:t>
            </a:r>
            <a:r>
              <a:rPr lang="en-US" sz="3600" dirty="0">
                <a:solidFill>
                  <a:srgbClr val="18579B"/>
                </a:solidFill>
                <a:latin typeface="Calibri"/>
                <a:ea typeface="Calibri"/>
                <a:cs typeface="Calibri"/>
                <a:sym typeface="Calibri"/>
              </a:rPr>
              <a:t> </a:t>
            </a:r>
            <a:r>
              <a:rPr lang="en-US" sz="3600" dirty="0" err="1">
                <a:solidFill>
                  <a:srgbClr val="18579B"/>
                </a:solidFill>
                <a:latin typeface="Calibri"/>
                <a:ea typeface="Calibri"/>
                <a:cs typeface="Calibri"/>
                <a:sym typeface="Calibri"/>
              </a:rPr>
              <a:t>brazo</a:t>
            </a:r>
            <a:r>
              <a:rPr lang="en-US" sz="3600" dirty="0">
                <a:solidFill>
                  <a:srgbClr val="18579B"/>
                </a:solidFill>
                <a:latin typeface="Calibri"/>
                <a:ea typeface="Calibri"/>
                <a:cs typeface="Calibri"/>
                <a:sym typeface="Calibri"/>
              </a:rPr>
              <a:t> </a:t>
            </a:r>
            <a:r>
              <a:rPr lang="en-US" sz="3600" b="0" i="0" u="none" strike="noStrike" cap="none" dirty="0">
                <a:solidFill>
                  <a:srgbClr val="FF0000"/>
                </a:solidFill>
                <a:latin typeface="Calibri"/>
                <a:ea typeface="Calibri"/>
                <a:cs typeface="Calibri"/>
                <a:sym typeface="Calibri"/>
              </a:rPr>
              <a:t>(</a:t>
            </a:r>
            <a:r>
              <a:rPr lang="es-ES" sz="3600" dirty="0">
                <a:solidFill>
                  <a:srgbClr val="FF0000"/>
                </a:solidFill>
                <a:latin typeface="Calibri"/>
                <a:ea typeface="Calibri"/>
                <a:cs typeface="Calibri"/>
                <a:sym typeface="Calibri"/>
              </a:rPr>
              <a:t>Mantener durante ~ 5 segundos o asegurarse de que el árbitro lo vea</a:t>
            </a:r>
            <a:r>
              <a:rPr lang="en-US" sz="3600" b="0" i="0" u="none" strike="noStrike" cap="none" dirty="0">
                <a:solidFill>
                  <a:srgbClr val="FF0000"/>
                </a:solidFill>
                <a:latin typeface="Calibri"/>
                <a:ea typeface="Calibri"/>
                <a:cs typeface="Calibri"/>
                <a:sym typeface="Calibri"/>
              </a:rPr>
              <a:t>).</a:t>
            </a:r>
            <a:endParaRPr dirty="0"/>
          </a:p>
          <a:p>
            <a:pPr marL="571500" lvl="7" indent="-571500">
              <a:buClr>
                <a:srgbClr val="18579B"/>
              </a:buClr>
              <a:buSzPts val="3600"/>
              <a:buFont typeface="Arial"/>
              <a:buChar char="•"/>
            </a:pPr>
            <a:r>
              <a:rPr lang="en-US" sz="3600" b="1" i="1" dirty="0" err="1">
                <a:solidFill>
                  <a:srgbClr val="18579B"/>
                </a:solidFill>
                <a:latin typeface="Calibri"/>
                <a:ea typeface="Calibri"/>
                <a:cs typeface="Calibri"/>
                <a:sym typeface="Calibri"/>
              </a:rPr>
              <a:t>Opción</a:t>
            </a:r>
            <a:r>
              <a:rPr lang="en-US" sz="3600" b="1" i="1" dirty="0">
                <a:solidFill>
                  <a:srgbClr val="18579B"/>
                </a:solidFill>
                <a:latin typeface="Calibri"/>
                <a:ea typeface="Calibri"/>
                <a:cs typeface="Calibri"/>
                <a:sym typeface="Calibri"/>
              </a:rPr>
              <a:t> </a:t>
            </a:r>
            <a:r>
              <a:rPr lang="en-US" sz="3600" b="1" i="1" dirty="0" err="1">
                <a:solidFill>
                  <a:srgbClr val="18579B"/>
                </a:solidFill>
                <a:latin typeface="Calibri"/>
                <a:ea typeface="Calibri"/>
                <a:cs typeface="Calibri"/>
                <a:sym typeface="Calibri"/>
              </a:rPr>
              <a:t>pasiva</a:t>
            </a:r>
            <a:endParaRPr dirty="0"/>
          </a:p>
          <a:p>
            <a:pPr lvl="8">
              <a:buClr>
                <a:srgbClr val="18579B"/>
              </a:buClr>
              <a:buSzPts val="3600"/>
            </a:pPr>
            <a:r>
              <a:rPr lang="en-US" sz="3600" b="1" i="0" u="none" strike="noStrike" cap="none" dirty="0">
                <a:solidFill>
                  <a:srgbClr val="18579B"/>
                </a:solidFill>
                <a:latin typeface="Calibri"/>
                <a:ea typeface="Calibri"/>
                <a:cs typeface="Calibri"/>
                <a:sym typeface="Calibri"/>
              </a:rPr>
              <a:t>	  - </a:t>
            </a:r>
            <a:r>
              <a:rPr lang="es-ES" sz="3600" dirty="0">
                <a:solidFill>
                  <a:srgbClr val="18579B"/>
                </a:solidFill>
                <a:latin typeface="Calibri"/>
                <a:ea typeface="Calibri"/>
                <a:cs typeface="Calibri"/>
                <a:sym typeface="Calibri"/>
              </a:rPr>
              <a:t>Los JA tienen una nueva</a:t>
            </a:r>
            <a:r>
              <a:rPr lang="en-US" sz="3600" b="0" i="0" u="none" strike="noStrike" cap="none" dirty="0">
                <a:solidFill>
                  <a:srgbClr val="18579B"/>
                </a:solidFill>
                <a:latin typeface="Calibri"/>
                <a:ea typeface="Calibri"/>
                <a:cs typeface="Calibri"/>
                <a:sym typeface="Calibri"/>
              </a:rPr>
              <a:t> </a:t>
            </a:r>
            <a:r>
              <a:rPr lang="en-US" sz="3600" b="1" i="0" u="none" strike="noStrike" cap="none" dirty="0">
                <a:solidFill>
                  <a:srgbClr val="FF0000"/>
                </a:solidFill>
                <a:latin typeface="Calibri"/>
                <a:ea typeface="Calibri"/>
                <a:cs typeface="Calibri"/>
                <a:sym typeface="Calibri"/>
              </a:rPr>
              <a:t>“</a:t>
            </a:r>
            <a:r>
              <a:rPr lang="en-US" sz="3600" b="1" i="0" u="none" strike="noStrike" cap="none" dirty="0" err="1">
                <a:solidFill>
                  <a:srgbClr val="FF0000"/>
                </a:solidFill>
                <a:latin typeface="Calibri"/>
                <a:ea typeface="Calibri"/>
                <a:cs typeface="Calibri"/>
                <a:sym typeface="Calibri"/>
              </a:rPr>
              <a:t>Opción</a:t>
            </a:r>
            <a:r>
              <a:rPr lang="en-US" sz="3600" b="1" i="0" u="none" strike="noStrike" cap="none" dirty="0">
                <a:solidFill>
                  <a:srgbClr val="FF0000"/>
                </a:solidFill>
                <a:latin typeface="Calibri"/>
                <a:ea typeface="Calibri"/>
                <a:cs typeface="Calibri"/>
                <a:sym typeface="Calibri"/>
              </a:rPr>
              <a:t> </a:t>
            </a:r>
            <a:r>
              <a:rPr lang="en-US" sz="3600" b="1" dirty="0" err="1">
                <a:solidFill>
                  <a:srgbClr val="FF0000"/>
                </a:solidFill>
                <a:latin typeface="Calibri"/>
                <a:ea typeface="Calibri"/>
                <a:cs typeface="Calibri"/>
                <a:sym typeface="Calibri"/>
              </a:rPr>
              <a:t>P</a:t>
            </a:r>
            <a:r>
              <a:rPr lang="en-US" sz="3600" b="1" i="0" u="none" strike="noStrike" cap="none" dirty="0" err="1">
                <a:solidFill>
                  <a:srgbClr val="FF0000"/>
                </a:solidFill>
                <a:latin typeface="Calibri"/>
                <a:ea typeface="Calibri"/>
                <a:cs typeface="Calibri"/>
                <a:sym typeface="Calibri"/>
              </a:rPr>
              <a:t>asiva</a:t>
            </a:r>
            <a:r>
              <a:rPr lang="en-US" sz="3600" b="1" i="0" u="none" strike="noStrike" cap="none" dirty="0">
                <a:solidFill>
                  <a:srgbClr val="FF0000"/>
                </a:solidFill>
                <a:latin typeface="Calibri"/>
                <a:ea typeface="Calibri"/>
                <a:cs typeface="Calibri"/>
                <a:sym typeface="Calibri"/>
              </a:rPr>
              <a:t>”.</a:t>
            </a:r>
            <a:endParaRPr dirty="0"/>
          </a:p>
          <a:p>
            <a:pPr lvl="8">
              <a:buClr>
                <a:srgbClr val="18579B"/>
              </a:buClr>
              <a:buSzPts val="3600"/>
            </a:pPr>
            <a:r>
              <a:rPr lang="en-US" sz="3600" b="1" i="0" u="none" strike="noStrike" cap="none" dirty="0">
                <a:solidFill>
                  <a:srgbClr val="18579B"/>
                </a:solidFill>
                <a:latin typeface="Calibri"/>
                <a:ea typeface="Calibri"/>
                <a:cs typeface="Calibri"/>
                <a:sym typeface="Calibri"/>
              </a:rPr>
              <a:t>	  - </a:t>
            </a:r>
            <a:r>
              <a:rPr lang="es-ES" sz="3600" dirty="0">
                <a:solidFill>
                  <a:srgbClr val="FF0000"/>
                </a:solidFill>
                <a:latin typeface="Calibri"/>
                <a:ea typeface="Calibri"/>
                <a:cs typeface="Calibri"/>
                <a:sym typeface="Calibri"/>
              </a:rPr>
              <a:t>Los jugadores hacen </a:t>
            </a:r>
            <a:r>
              <a:rPr lang="es-ES" sz="3600" dirty="0">
                <a:solidFill>
                  <a:srgbClr val="7030A0"/>
                </a:solidFill>
                <a:latin typeface="Calibri"/>
                <a:ea typeface="Calibri"/>
                <a:cs typeface="Calibri"/>
                <a:sym typeface="Calibri"/>
              </a:rPr>
              <a:t>sus propios cantos de línea</a:t>
            </a:r>
            <a:r>
              <a:rPr lang="es-ES" sz="3600" dirty="0">
                <a:solidFill>
                  <a:srgbClr val="FF0000"/>
                </a:solidFill>
                <a:latin typeface="Calibri"/>
                <a:ea typeface="Calibri"/>
                <a:cs typeface="Calibri"/>
                <a:sym typeface="Calibri"/>
              </a:rPr>
              <a:t>.</a:t>
            </a:r>
            <a:endParaRPr dirty="0"/>
          </a:p>
          <a:p>
            <a:pPr lvl="8">
              <a:buClr>
                <a:srgbClr val="18579B"/>
              </a:buClr>
              <a:buSzPts val="3600"/>
            </a:pPr>
            <a:r>
              <a:rPr lang="en-US" sz="3600" b="1" i="0" u="none" strike="noStrike" cap="none" dirty="0">
                <a:solidFill>
                  <a:srgbClr val="18579B"/>
                </a:solidFill>
                <a:latin typeface="Calibri"/>
                <a:ea typeface="Calibri"/>
                <a:cs typeface="Calibri"/>
                <a:sym typeface="Calibri"/>
              </a:rPr>
              <a:t>	  - </a:t>
            </a:r>
            <a:r>
              <a:rPr lang="es-ES" sz="3600" dirty="0">
                <a:solidFill>
                  <a:srgbClr val="7030A0"/>
                </a:solidFill>
                <a:latin typeface="Calibri"/>
                <a:ea typeface="Calibri"/>
                <a:cs typeface="Calibri"/>
                <a:sym typeface="Calibri"/>
              </a:rPr>
              <a:t>Los jueces de línea solo hacen cantos y señales </a:t>
            </a:r>
            <a:r>
              <a:rPr lang="es-ES" sz="3600" dirty="0">
                <a:solidFill>
                  <a:srgbClr val="FF0000"/>
                </a:solidFill>
                <a:latin typeface="Calibri"/>
                <a:ea typeface="Calibri"/>
                <a:cs typeface="Calibri"/>
                <a:sym typeface="Calibri"/>
              </a:rPr>
              <a:t>cuando el árbitro se lo solicita después de la apelación de un jugador.</a:t>
            </a:r>
            <a:endParaRPr sz="3600" b="1" i="1" u="none" strike="noStrike" cap="none" dirty="0">
              <a:solidFill>
                <a:srgbClr val="FF0000"/>
              </a:solidFill>
              <a:latin typeface="Calibri"/>
              <a:ea typeface="Calibri"/>
              <a:cs typeface="Calibri"/>
              <a:sym typeface="Calibri"/>
            </a:endParaRPr>
          </a:p>
        </p:txBody>
      </p:sp>
      <p:sp>
        <p:nvSpPr>
          <p:cNvPr id="1941" name="Google Shape;1941;p255"/>
          <p:cNvSpPr txBox="1">
            <a:spLocks noGrp="1"/>
          </p:cNvSpPr>
          <p:nvPr>
            <p:ph type="sldNum" idx="12"/>
          </p:nvPr>
        </p:nvSpPr>
        <p:spPr>
          <a:xfrm>
            <a:off x="11238654" y="6135087"/>
            <a:ext cx="826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231</a:t>
            </a:fld>
            <a:endParaRPr dirty="0"/>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45"/>
        <p:cNvGrpSpPr/>
        <p:nvPr/>
      </p:nvGrpSpPr>
      <p:grpSpPr>
        <a:xfrm>
          <a:off x="0" y="0"/>
          <a:ext cx="0" cy="0"/>
          <a:chOff x="0" y="0"/>
          <a:chExt cx="0" cy="0"/>
        </a:xfrm>
      </p:grpSpPr>
      <p:sp>
        <p:nvSpPr>
          <p:cNvPr id="1946" name="Google Shape;1946;p256"/>
          <p:cNvSpPr txBox="1"/>
          <p:nvPr/>
        </p:nvSpPr>
        <p:spPr>
          <a:xfrm>
            <a:off x="340659" y="142421"/>
            <a:ext cx="11634676" cy="655560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ES" sz="4400" b="1" i="1" dirty="0">
                <a:solidFill>
                  <a:srgbClr val="18579B"/>
                </a:solidFill>
                <a:latin typeface="Calibri"/>
                <a:ea typeface="Calibri"/>
                <a:cs typeface="Calibri"/>
                <a:sym typeface="Calibri"/>
              </a:rPr>
              <a:t>Arbitr</a:t>
            </a:r>
            <a:r>
              <a:rPr lang="es-ES" sz="4400" b="1" i="1" u="none" strike="noStrike" cap="none" dirty="0">
                <a:solidFill>
                  <a:srgbClr val="18579B"/>
                </a:solidFill>
                <a:latin typeface="Calibri"/>
                <a:ea typeface="Calibri"/>
                <a:cs typeface="Calibri"/>
                <a:sym typeface="Calibri"/>
              </a:rPr>
              <a:t>ando con Jueces de Línea</a:t>
            </a:r>
            <a:r>
              <a:rPr lang="es-ES" sz="4000" b="1" i="0" u="none" strike="noStrike" cap="none" dirty="0">
                <a:solidFill>
                  <a:srgbClr val="18579B"/>
                </a:solidFill>
                <a:latin typeface="Calibri"/>
                <a:ea typeface="Calibri"/>
                <a:cs typeface="Calibri"/>
                <a:sym typeface="Calibri"/>
              </a:rPr>
              <a:t> </a:t>
            </a:r>
            <a:r>
              <a:rPr lang="es-ES" sz="2800" b="1" i="0" u="none" strike="noStrike" cap="none" dirty="0">
                <a:solidFill>
                  <a:srgbClr val="18579B"/>
                </a:solidFill>
                <a:latin typeface="Calibri"/>
                <a:ea typeface="Calibri"/>
                <a:cs typeface="Calibri"/>
                <a:sym typeface="Calibri"/>
              </a:rPr>
              <a:t>(</a:t>
            </a:r>
            <a:r>
              <a:rPr lang="es-ES" sz="2800" b="1" i="0" u="none" strike="noStrike" cap="none" dirty="0" err="1">
                <a:solidFill>
                  <a:srgbClr val="18579B"/>
                </a:solidFill>
                <a:latin typeface="Calibri"/>
                <a:ea typeface="Calibri"/>
                <a:cs typeface="Calibri"/>
                <a:sym typeface="Calibri"/>
              </a:rPr>
              <a:t>cont</a:t>
            </a:r>
            <a:r>
              <a:rPr lang="es-ES" sz="2800" b="1" i="0" u="none" strike="noStrike" cap="none" dirty="0">
                <a:solidFill>
                  <a:srgbClr val="18579B"/>
                </a:solidFill>
                <a:latin typeface="Calibri"/>
                <a:ea typeface="Calibri"/>
                <a:cs typeface="Calibri"/>
                <a:sym typeface="Calibri"/>
              </a:rPr>
              <a:t>)</a:t>
            </a:r>
            <a:endParaRPr lang="es-ES" sz="2800" b="1" i="0" u="none" strike="noStrike" cap="none" dirty="0">
              <a:solidFill>
                <a:srgbClr val="000000"/>
              </a:solidFill>
              <a:latin typeface="Calibri"/>
              <a:ea typeface="Calibri"/>
              <a:cs typeface="Calibri"/>
              <a:sym typeface="Calibri"/>
            </a:endParaRPr>
          </a:p>
          <a:p>
            <a:pPr marL="1028700" marR="0" lvl="1" indent="-571500" algn="ctr" rtl="0">
              <a:lnSpc>
                <a:spcPct val="100000"/>
              </a:lnSpc>
              <a:spcBef>
                <a:spcPts val="0"/>
              </a:spcBef>
              <a:spcAft>
                <a:spcPts val="0"/>
              </a:spcAft>
              <a:buClr>
                <a:srgbClr val="18579B"/>
              </a:buClr>
              <a:buSzPts val="1600"/>
              <a:buFont typeface="Source Sans Pro"/>
              <a:buNone/>
            </a:pPr>
            <a:endParaRPr sz="1600" b="0" i="0" u="none" strike="noStrike" cap="none" dirty="0">
              <a:solidFill>
                <a:srgbClr val="000000"/>
              </a:solidFill>
              <a:latin typeface="Calibri"/>
              <a:ea typeface="Calibri"/>
              <a:cs typeface="Calibri"/>
              <a:sym typeface="Calibri"/>
            </a:endParaRPr>
          </a:p>
          <a:p>
            <a:pPr marL="1028700" lvl="1" indent="-571500">
              <a:buClr>
                <a:srgbClr val="18579B"/>
              </a:buClr>
              <a:buSzPts val="4000"/>
            </a:pPr>
            <a:r>
              <a:rPr lang="en-US" sz="4000" b="1" i="1" dirty="0">
                <a:solidFill>
                  <a:srgbClr val="18579B"/>
                </a:solidFill>
                <a:latin typeface="Calibri"/>
                <a:ea typeface="Calibri"/>
                <a:cs typeface="Calibri"/>
                <a:sym typeface="Calibri"/>
              </a:rPr>
              <a:t>Bola </a:t>
            </a:r>
            <a:r>
              <a:rPr lang="en-US" sz="4000" b="1" i="1" dirty="0" err="1">
                <a:solidFill>
                  <a:srgbClr val="18579B"/>
                </a:solidFill>
                <a:latin typeface="Calibri"/>
                <a:ea typeface="Calibri"/>
                <a:cs typeface="Calibri"/>
                <a:sym typeface="Calibri"/>
              </a:rPr>
              <a:t>cantada</a:t>
            </a:r>
            <a:r>
              <a:rPr lang="en-US" sz="4000" b="1" i="1" dirty="0">
                <a:solidFill>
                  <a:srgbClr val="18579B"/>
                </a:solidFill>
                <a:latin typeface="Calibri"/>
                <a:ea typeface="Calibri"/>
                <a:cs typeface="Calibri"/>
                <a:sym typeface="Calibri"/>
              </a:rPr>
              <a:t> “FUERA</a:t>
            </a:r>
            <a:r>
              <a:rPr lang="en-US" sz="4000" b="1" i="1" u="none" strike="noStrike" cap="none" dirty="0">
                <a:solidFill>
                  <a:srgbClr val="18579B"/>
                </a:solidFill>
                <a:latin typeface="Calibri"/>
                <a:ea typeface="Calibri"/>
                <a:cs typeface="Calibri"/>
                <a:sym typeface="Calibri"/>
              </a:rPr>
              <a:t>”:</a:t>
            </a:r>
            <a:endParaRPr dirty="0"/>
          </a:p>
          <a:p>
            <a:pPr marL="1028700" marR="0" lvl="1" indent="-571500" algn="ctr" rtl="0">
              <a:lnSpc>
                <a:spcPct val="100000"/>
              </a:lnSpc>
              <a:spcBef>
                <a:spcPts val="0"/>
              </a:spcBef>
              <a:spcAft>
                <a:spcPts val="0"/>
              </a:spcAft>
              <a:buClr>
                <a:srgbClr val="18579B"/>
              </a:buClr>
              <a:buSzPts val="1600"/>
              <a:buFont typeface="Source Sans Pro"/>
              <a:buNone/>
            </a:pPr>
            <a:endParaRPr sz="1600" b="0" i="0" u="none" strike="noStrike" cap="none" dirty="0">
              <a:solidFill>
                <a:srgbClr val="000000"/>
              </a:solidFill>
              <a:latin typeface="Calibri"/>
              <a:ea typeface="Calibri"/>
              <a:cs typeface="Calibri"/>
              <a:sym typeface="Calibri"/>
            </a:endParaRPr>
          </a:p>
          <a:p>
            <a:pPr marL="1028700" lvl="8" indent="-571500">
              <a:buClr>
                <a:srgbClr val="18579B"/>
              </a:buClr>
              <a:buSzPts val="3600"/>
              <a:buFont typeface="Arial"/>
              <a:buChar char="•"/>
            </a:pPr>
            <a:r>
              <a:rPr lang="es-ES" sz="3600" dirty="0">
                <a:solidFill>
                  <a:srgbClr val="18579B"/>
                </a:solidFill>
                <a:latin typeface="Calibri"/>
                <a:ea typeface="Calibri"/>
                <a:cs typeface="Calibri"/>
                <a:sym typeface="Calibri"/>
              </a:rPr>
              <a:t>Al hacer los cantos de línea, </a:t>
            </a:r>
            <a:r>
              <a:rPr lang="es-ES" sz="3600" dirty="0">
                <a:solidFill>
                  <a:srgbClr val="FF0000"/>
                </a:solidFill>
                <a:latin typeface="Calibri"/>
                <a:ea typeface="Calibri"/>
                <a:cs typeface="Calibri"/>
                <a:sym typeface="Calibri"/>
              </a:rPr>
              <a:t>los criterios para los jueces de línea y jueces de pista (Regla 6.C), son diferentes de los asignados a los jugadores (Regla 6.D.7).</a:t>
            </a:r>
            <a:endParaRPr dirty="0">
              <a:solidFill>
                <a:srgbClr val="FF0000"/>
              </a:solidFill>
            </a:endParaRPr>
          </a:p>
          <a:p>
            <a:pPr marL="1028700" lvl="8" indent="-571500">
              <a:buClr>
                <a:srgbClr val="18579B"/>
              </a:buClr>
              <a:buSzPts val="3600"/>
              <a:buFont typeface="Arial"/>
              <a:buChar char="•"/>
            </a:pPr>
            <a:r>
              <a:rPr lang="es-ES" sz="3600" dirty="0">
                <a:solidFill>
                  <a:srgbClr val="18579B"/>
                </a:solidFill>
                <a:latin typeface="Calibri"/>
                <a:ea typeface="Calibri"/>
                <a:cs typeface="Calibri"/>
                <a:sym typeface="Calibri"/>
              </a:rPr>
              <a:t>Árbitro (6.C): la pelota que entra en contacto con la superficie de juego completamente fuera de la pista</a:t>
            </a:r>
            <a:r>
              <a:rPr lang="en-US" sz="3600" b="0" i="0" u="none" strike="noStrike" cap="none" dirty="0">
                <a:solidFill>
                  <a:srgbClr val="18579B"/>
                </a:solidFill>
                <a:latin typeface="Calibri"/>
                <a:ea typeface="Calibri"/>
                <a:cs typeface="Calibri"/>
                <a:sym typeface="Calibri"/>
              </a:rPr>
              <a:t> es “</a:t>
            </a:r>
            <a:r>
              <a:rPr lang="en-US" sz="3600" b="0" i="0" u="none" strike="noStrike" cap="none" dirty="0" err="1">
                <a:solidFill>
                  <a:srgbClr val="18579B"/>
                </a:solidFill>
                <a:latin typeface="Calibri"/>
                <a:ea typeface="Calibri"/>
                <a:cs typeface="Calibri"/>
                <a:sym typeface="Calibri"/>
              </a:rPr>
              <a:t>fuera</a:t>
            </a:r>
            <a:r>
              <a:rPr lang="en-US" sz="3600" b="0" i="0" u="none" strike="noStrike" cap="none" dirty="0">
                <a:solidFill>
                  <a:srgbClr val="18579B"/>
                </a:solidFill>
                <a:latin typeface="Calibri"/>
                <a:ea typeface="Calibri"/>
                <a:cs typeface="Calibri"/>
                <a:sym typeface="Calibri"/>
              </a:rPr>
              <a:t>/out”.</a:t>
            </a:r>
            <a:endParaRPr dirty="0"/>
          </a:p>
          <a:p>
            <a:pPr marL="1028700" lvl="8" indent="-571500">
              <a:buClr>
                <a:srgbClr val="18579B"/>
              </a:buClr>
              <a:buSzPts val="3600"/>
              <a:buFont typeface="Arial"/>
              <a:buChar char="•"/>
            </a:pPr>
            <a:r>
              <a:rPr lang="en-US" sz="3600" dirty="0" err="1">
                <a:solidFill>
                  <a:srgbClr val="18579B"/>
                </a:solidFill>
                <a:latin typeface="Calibri"/>
                <a:ea typeface="Calibri"/>
                <a:cs typeface="Calibri"/>
                <a:sym typeface="Calibri"/>
              </a:rPr>
              <a:t>Jugadores</a:t>
            </a:r>
            <a:r>
              <a:rPr lang="en-US" sz="3600" b="0" i="0" u="none" strike="noStrike" cap="none" dirty="0">
                <a:solidFill>
                  <a:srgbClr val="18579B"/>
                </a:solidFill>
                <a:latin typeface="Calibri"/>
                <a:ea typeface="Calibri"/>
                <a:cs typeface="Calibri"/>
                <a:sym typeface="Calibri"/>
              </a:rPr>
              <a:t> (6.D.7): </a:t>
            </a:r>
            <a:r>
              <a:rPr lang="es-ES" sz="3600" dirty="0">
                <a:solidFill>
                  <a:srgbClr val="FF0000"/>
                </a:solidFill>
                <a:latin typeface="Calibri"/>
                <a:ea typeface="Calibri"/>
                <a:cs typeface="Calibri"/>
                <a:sym typeface="Calibri"/>
              </a:rPr>
              <a:t>Las pelotas dudosas DEBEN resolverse a favor del oponente.</a:t>
            </a:r>
            <a:endParaRPr dirty="0"/>
          </a:p>
          <a:p>
            <a:pPr marL="457200" marR="0" lvl="8" indent="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18579B"/>
              </a:solidFill>
              <a:latin typeface="Calibri"/>
              <a:ea typeface="Calibri"/>
              <a:cs typeface="Calibri"/>
              <a:sym typeface="Calibri"/>
            </a:endParaRPr>
          </a:p>
        </p:txBody>
      </p:sp>
      <p:sp>
        <p:nvSpPr>
          <p:cNvPr id="1947" name="Google Shape;1947;p256"/>
          <p:cNvSpPr txBox="1">
            <a:spLocks noGrp="1"/>
          </p:cNvSpPr>
          <p:nvPr>
            <p:ph type="sldNum" idx="12"/>
          </p:nvPr>
        </p:nvSpPr>
        <p:spPr>
          <a:xfrm>
            <a:off x="11238655" y="6135087"/>
            <a:ext cx="843278"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232</a:t>
            </a:fld>
            <a:endParaRPr dirty="0"/>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51"/>
        <p:cNvGrpSpPr/>
        <p:nvPr/>
      </p:nvGrpSpPr>
      <p:grpSpPr>
        <a:xfrm>
          <a:off x="0" y="0"/>
          <a:ext cx="0" cy="0"/>
          <a:chOff x="0" y="0"/>
          <a:chExt cx="0" cy="0"/>
        </a:xfrm>
      </p:grpSpPr>
      <p:sp>
        <p:nvSpPr>
          <p:cNvPr id="1952" name="Google Shape;1952;p257"/>
          <p:cNvSpPr txBox="1"/>
          <p:nvPr/>
        </p:nvSpPr>
        <p:spPr>
          <a:xfrm>
            <a:off x="914400" y="1"/>
            <a:ext cx="10363199" cy="400110"/>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p:txBody>
      </p:sp>
      <p:pic>
        <p:nvPicPr>
          <p:cNvPr id="1953" name="Google Shape;1953;p257" descr="in-or-out2-1024x678.jpg"/>
          <p:cNvPicPr preferRelativeResize="0"/>
          <p:nvPr/>
        </p:nvPicPr>
        <p:blipFill rotWithShape="1">
          <a:blip r:embed="rId3">
            <a:alphaModFix/>
          </a:blip>
          <a:srcRect/>
          <a:stretch/>
        </p:blipFill>
        <p:spPr>
          <a:xfrm>
            <a:off x="1399223" y="780263"/>
            <a:ext cx="9180514" cy="5510744"/>
          </a:xfrm>
          <a:prstGeom prst="rect">
            <a:avLst/>
          </a:prstGeom>
          <a:noFill/>
          <a:ln>
            <a:noFill/>
          </a:ln>
        </p:spPr>
      </p:pic>
      <p:sp>
        <p:nvSpPr>
          <p:cNvPr id="1954" name="Google Shape;1954;p257"/>
          <p:cNvSpPr txBox="1"/>
          <p:nvPr/>
        </p:nvSpPr>
        <p:spPr>
          <a:xfrm>
            <a:off x="77118" y="173714"/>
            <a:ext cx="11774223" cy="861734"/>
          </a:xfrm>
          <a:prstGeom prst="rect">
            <a:avLst/>
          </a:prstGeom>
          <a:noFill/>
          <a:ln>
            <a:noFill/>
          </a:ln>
        </p:spPr>
        <p:txBody>
          <a:bodyPr spcFirstLastPara="1" wrap="square" lIns="91425" tIns="45700" rIns="91425" bIns="45700" anchor="t" anchorCtr="0">
            <a:spAutoFit/>
          </a:bodyPr>
          <a:lstStyle/>
          <a:p>
            <a:pPr algn="ctr">
              <a:buClr>
                <a:srgbClr val="18579B"/>
              </a:buClr>
              <a:buSzPts val="4000"/>
            </a:pPr>
            <a:r>
              <a:rPr lang="es-ES" sz="4000" b="1" dirty="0">
                <a:solidFill>
                  <a:srgbClr val="18579B"/>
                </a:solidFill>
                <a:latin typeface="Calibri"/>
                <a:ea typeface="Calibri"/>
                <a:cs typeface="Calibri"/>
                <a:sym typeface="Calibri"/>
              </a:rPr>
              <a:t>Arbitr</a:t>
            </a:r>
            <a:r>
              <a:rPr lang="es-ES" sz="4000" b="1" i="0" u="none" strike="noStrike" cap="none" dirty="0">
                <a:solidFill>
                  <a:srgbClr val="18579B"/>
                </a:solidFill>
                <a:latin typeface="Calibri"/>
                <a:ea typeface="Calibri"/>
                <a:cs typeface="Calibri"/>
                <a:sym typeface="Calibri"/>
              </a:rPr>
              <a:t>ando con Jueces de Línea </a:t>
            </a:r>
            <a:r>
              <a:rPr lang="en-US" sz="3200" b="1" i="0" u="none" strike="noStrike" cap="none" dirty="0">
                <a:solidFill>
                  <a:srgbClr val="18579B"/>
                </a:solidFill>
                <a:latin typeface="Source Sans Pro"/>
                <a:ea typeface="Source Sans Pro"/>
                <a:cs typeface="Source Sans Pro"/>
                <a:sym typeface="Source Sans Pro"/>
              </a:rPr>
              <a:t>– Pelota </a:t>
            </a:r>
            <a:r>
              <a:rPr lang="en-US" sz="3200" b="1" i="0" u="none" strike="noStrike" cap="none" dirty="0" err="1">
                <a:solidFill>
                  <a:srgbClr val="18579B"/>
                </a:solidFill>
                <a:latin typeface="Source Sans Pro"/>
                <a:ea typeface="Source Sans Pro"/>
                <a:cs typeface="Source Sans Pro"/>
                <a:sym typeface="Source Sans Pro"/>
              </a:rPr>
              <a:t>cantada</a:t>
            </a:r>
            <a:r>
              <a:rPr lang="en-US" sz="3200" b="1" i="0" u="none" strike="noStrike" cap="none" dirty="0">
                <a:solidFill>
                  <a:srgbClr val="18579B"/>
                </a:solidFill>
                <a:latin typeface="Source Sans Pro"/>
                <a:ea typeface="Source Sans Pro"/>
                <a:cs typeface="Source Sans Pro"/>
                <a:sym typeface="Source Sans Pro"/>
              </a:rPr>
              <a:t> “</a:t>
            </a:r>
            <a:r>
              <a:rPr lang="en-US" sz="3200" b="1" dirty="0">
                <a:solidFill>
                  <a:srgbClr val="18579B"/>
                </a:solidFill>
                <a:latin typeface="Source Sans Pro"/>
                <a:ea typeface="Source Sans Pro"/>
                <a:cs typeface="Source Sans Pro"/>
                <a:sym typeface="Source Sans Pro"/>
              </a:rPr>
              <a:t>FUERA</a:t>
            </a:r>
            <a:r>
              <a:rPr lang="en-US" sz="3200" b="1" i="0" u="none" strike="noStrike" cap="none" dirty="0">
                <a:solidFill>
                  <a:srgbClr val="18579B"/>
                </a:solidFill>
                <a:latin typeface="Source Sans Pro"/>
                <a:ea typeface="Source Sans Pro"/>
                <a:cs typeface="Source Sans Pro"/>
                <a:sym typeface="Source Sans Pro"/>
              </a:rPr>
              <a:t>”</a:t>
            </a:r>
            <a:endParaRPr sz="2000" b="1" i="0" u="none" strike="noStrike" cap="none" dirty="0">
              <a:solidFill>
                <a:srgbClr val="18579B"/>
              </a:solidFill>
              <a:latin typeface="Source Sans Pro"/>
              <a:ea typeface="Source Sans Pro"/>
              <a:cs typeface="Source Sans Pro"/>
              <a:sym typeface="Source Sans Pro"/>
            </a:endParaRPr>
          </a:p>
          <a:p>
            <a:pPr marL="1028700" marR="0" lvl="1" indent="-571500" algn="l" rtl="0">
              <a:lnSpc>
                <a:spcPct val="100000"/>
              </a:lnSpc>
              <a:spcBef>
                <a:spcPts val="0"/>
              </a:spcBef>
              <a:spcAft>
                <a:spcPts val="0"/>
              </a:spcAft>
              <a:buClr>
                <a:srgbClr val="18579B"/>
              </a:buClr>
              <a:buSzPts val="1000"/>
              <a:buFont typeface="Source Sans Pro"/>
              <a:buNone/>
            </a:pPr>
            <a:endParaRPr sz="1000" b="0" i="0" u="none" strike="noStrike" cap="none" dirty="0">
              <a:solidFill>
                <a:srgbClr val="000000"/>
              </a:solidFill>
              <a:latin typeface="Calibri"/>
              <a:ea typeface="Calibri"/>
              <a:cs typeface="Calibri"/>
              <a:sym typeface="Calibri"/>
            </a:endParaRPr>
          </a:p>
        </p:txBody>
      </p:sp>
      <p:sp>
        <p:nvSpPr>
          <p:cNvPr id="1955" name="Google Shape;1955;p257"/>
          <p:cNvSpPr txBox="1"/>
          <p:nvPr/>
        </p:nvSpPr>
        <p:spPr>
          <a:xfrm>
            <a:off x="-516714" y="6291007"/>
            <a:ext cx="11985897" cy="523180"/>
          </a:xfrm>
          <a:prstGeom prst="rect">
            <a:avLst/>
          </a:prstGeom>
          <a:noFill/>
          <a:ln>
            <a:noFill/>
          </a:ln>
        </p:spPr>
        <p:txBody>
          <a:bodyPr spcFirstLastPara="1" wrap="square" lIns="45700" tIns="45700" rIns="45700" bIns="45700" anchor="t" anchorCtr="0">
            <a:spAutoFit/>
          </a:bodyPr>
          <a:lstStyle/>
          <a:p>
            <a:pPr lvl="0" algn="ctr">
              <a:buSzPts val="2000"/>
            </a:pPr>
            <a:r>
              <a:rPr lang="en-US" sz="2000" b="1" i="0" u="none" strike="noStrike" cap="none" dirty="0">
                <a:solidFill>
                  <a:srgbClr val="000000"/>
                </a:solidFill>
                <a:latin typeface="Source Sans Pro"/>
                <a:ea typeface="Source Sans Pro"/>
                <a:cs typeface="Source Sans Pro"/>
                <a:sym typeface="Source Sans Pro"/>
              </a:rPr>
              <a:t>               </a:t>
            </a:r>
            <a:r>
              <a:rPr lang="en-US" sz="2000" b="1" i="0" u="none" strike="noStrike" cap="none" dirty="0">
                <a:solidFill>
                  <a:srgbClr val="18579B"/>
                </a:solidFill>
                <a:latin typeface="Source Sans Pro"/>
                <a:ea typeface="Source Sans Pro"/>
                <a:cs typeface="Source Sans Pro"/>
                <a:sym typeface="Source Sans Pro"/>
              </a:rPr>
              <a:t> </a:t>
            </a:r>
            <a:r>
              <a:rPr lang="es-ES" sz="2800" b="1" dirty="0">
                <a:solidFill>
                  <a:srgbClr val="18579B"/>
                </a:solidFill>
                <a:latin typeface="Source Sans Pro"/>
                <a:ea typeface="Source Sans Pro"/>
                <a:cs typeface="Source Sans Pro"/>
                <a:sym typeface="Source Sans Pro"/>
              </a:rPr>
              <a:t>Criterios del juez de </a:t>
            </a:r>
            <a:r>
              <a:rPr lang="es-ES" sz="2800" b="1">
                <a:solidFill>
                  <a:srgbClr val="18579B"/>
                </a:solidFill>
                <a:latin typeface="Source Sans Pro"/>
                <a:ea typeface="Source Sans Pro"/>
                <a:cs typeface="Source Sans Pro"/>
                <a:sym typeface="Source Sans Pro"/>
              </a:rPr>
              <a:t>línea/árbitro </a:t>
            </a:r>
            <a:r>
              <a:rPr lang="es-ES" sz="2800" b="1" dirty="0">
                <a:solidFill>
                  <a:srgbClr val="18579B"/>
                </a:solidFill>
                <a:latin typeface="Source Sans Pro"/>
                <a:ea typeface="Source Sans Pro"/>
                <a:cs typeface="Source Sans Pro"/>
                <a:sym typeface="Source Sans Pro"/>
              </a:rPr>
              <a:t>para hacer cantos de línea </a:t>
            </a:r>
            <a:r>
              <a:rPr lang="en-US" sz="2800" b="1" i="0" u="none" strike="noStrike" cap="none" dirty="0">
                <a:solidFill>
                  <a:srgbClr val="18579B"/>
                </a:solidFill>
                <a:latin typeface="Source Sans Pro"/>
                <a:ea typeface="Source Sans Pro"/>
                <a:cs typeface="Source Sans Pro"/>
                <a:sym typeface="Source Sans Pro"/>
              </a:rPr>
              <a:t>(Rule 6.C)</a:t>
            </a:r>
            <a:endParaRPr dirty="0"/>
          </a:p>
        </p:txBody>
      </p:sp>
      <p:sp>
        <p:nvSpPr>
          <p:cNvPr id="1956" name="Google Shape;1956;p257"/>
          <p:cNvSpPr txBox="1">
            <a:spLocks noGrp="1"/>
          </p:cNvSpPr>
          <p:nvPr>
            <p:ph type="sldNum" idx="12"/>
          </p:nvPr>
        </p:nvSpPr>
        <p:spPr>
          <a:xfrm>
            <a:off x="11238655" y="6135087"/>
            <a:ext cx="843278"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233</a:t>
            </a:fld>
            <a:endParaRPr dirty="0"/>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1969"/>
        <p:cNvGrpSpPr/>
        <p:nvPr/>
      </p:nvGrpSpPr>
      <p:grpSpPr>
        <a:xfrm>
          <a:off x="0" y="0"/>
          <a:ext cx="0" cy="0"/>
          <a:chOff x="0" y="0"/>
          <a:chExt cx="0" cy="0"/>
        </a:xfrm>
      </p:grpSpPr>
      <p:sp>
        <p:nvSpPr>
          <p:cNvPr id="1970" name="Google Shape;1970;p259"/>
          <p:cNvSpPr txBox="1"/>
          <p:nvPr/>
        </p:nvSpPr>
        <p:spPr>
          <a:xfrm>
            <a:off x="914400" y="1"/>
            <a:ext cx="10363199" cy="400110"/>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p:txBody>
      </p:sp>
      <p:sp>
        <p:nvSpPr>
          <p:cNvPr id="1971" name="Google Shape;1971;p259"/>
          <p:cNvSpPr txBox="1"/>
          <p:nvPr/>
        </p:nvSpPr>
        <p:spPr>
          <a:xfrm>
            <a:off x="-220337" y="0"/>
            <a:ext cx="12195672" cy="1077178"/>
          </a:xfrm>
          <a:prstGeom prst="rect">
            <a:avLst/>
          </a:prstGeom>
          <a:noFill/>
          <a:ln>
            <a:noFill/>
          </a:ln>
        </p:spPr>
        <p:txBody>
          <a:bodyPr spcFirstLastPara="1" wrap="square" lIns="91425" tIns="45700" rIns="91425" bIns="45700" anchor="t" anchorCtr="0">
            <a:spAutoFit/>
          </a:bodyPr>
          <a:lstStyle/>
          <a:p>
            <a:pPr algn="ctr">
              <a:buClr>
                <a:srgbClr val="18579B"/>
              </a:buClr>
              <a:buSzPts val="4000"/>
            </a:pPr>
            <a:r>
              <a:rPr lang="es-ES" sz="4000" b="1" dirty="0">
                <a:solidFill>
                  <a:srgbClr val="18579B"/>
                </a:solidFill>
                <a:latin typeface="Calibri"/>
                <a:ea typeface="Calibri"/>
                <a:cs typeface="Calibri"/>
                <a:sym typeface="Calibri"/>
              </a:rPr>
              <a:t>Arbitr</a:t>
            </a:r>
            <a:r>
              <a:rPr lang="es-ES" sz="4000" b="1" i="0" u="none" strike="noStrike" cap="none" dirty="0">
                <a:solidFill>
                  <a:srgbClr val="18579B"/>
                </a:solidFill>
                <a:latin typeface="Calibri"/>
                <a:ea typeface="Calibri"/>
                <a:cs typeface="Calibri"/>
                <a:sym typeface="Calibri"/>
              </a:rPr>
              <a:t>ando con Jueces de Línea </a:t>
            </a:r>
            <a:r>
              <a:rPr lang="es-ES" sz="3200" b="1" i="0" u="none" strike="noStrike" cap="none" dirty="0">
                <a:solidFill>
                  <a:srgbClr val="18579B"/>
                </a:solidFill>
                <a:latin typeface="Source Sans Pro"/>
                <a:ea typeface="Source Sans Pro"/>
                <a:cs typeface="Source Sans Pro"/>
                <a:sym typeface="Source Sans Pro"/>
              </a:rPr>
              <a:t>– Pelota cantada “</a:t>
            </a:r>
            <a:r>
              <a:rPr lang="es-ES" sz="3200" b="1" dirty="0">
                <a:solidFill>
                  <a:srgbClr val="18579B"/>
                </a:solidFill>
                <a:latin typeface="Source Sans Pro"/>
                <a:ea typeface="Source Sans Pro"/>
                <a:cs typeface="Source Sans Pro"/>
                <a:sym typeface="Source Sans Pro"/>
              </a:rPr>
              <a:t>FUERA</a:t>
            </a:r>
            <a:r>
              <a:rPr lang="es-ES" sz="3200" b="1" i="0" u="none" strike="noStrike" cap="none" dirty="0">
                <a:solidFill>
                  <a:srgbClr val="18579B"/>
                </a:solidFill>
                <a:latin typeface="Source Sans Pro"/>
                <a:ea typeface="Source Sans Pro"/>
                <a:cs typeface="Source Sans Pro"/>
                <a:sym typeface="Source Sans Pro"/>
              </a:rPr>
              <a:t>”</a:t>
            </a:r>
            <a:endParaRPr lang="es-ES" sz="2000" b="1" i="0" u="none" strike="noStrike" cap="none" dirty="0">
              <a:solidFill>
                <a:srgbClr val="18579B"/>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18579B"/>
              </a:buClr>
              <a:buSzPts val="2400"/>
              <a:buFont typeface="Source Sans Pro"/>
              <a:buNone/>
            </a:pPr>
            <a:r>
              <a:rPr lang="en-US" sz="2400" b="1" i="0" u="none" strike="noStrike" cap="none" dirty="0">
                <a:solidFill>
                  <a:srgbClr val="18579B"/>
                </a:solidFill>
                <a:latin typeface="Source Sans Pro"/>
                <a:ea typeface="Source Sans Pro"/>
                <a:cs typeface="Source Sans Pro"/>
                <a:sym typeface="Source Sans Pro"/>
              </a:rPr>
              <a:t>Barrett Kincheloe – Pickleball Kitchen </a:t>
            </a:r>
            <a:endParaRPr sz="1000" b="0" i="0" u="none" strike="noStrike" cap="none" dirty="0">
              <a:solidFill>
                <a:srgbClr val="000000"/>
              </a:solidFill>
              <a:latin typeface="Calibri"/>
              <a:ea typeface="Calibri"/>
              <a:cs typeface="Calibri"/>
              <a:sym typeface="Calibri"/>
            </a:endParaRPr>
          </a:p>
        </p:txBody>
      </p:sp>
      <p:sp>
        <p:nvSpPr>
          <p:cNvPr id="1972" name="Google Shape;1972;p259"/>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234</a:t>
            </a:fld>
            <a:endParaRPr dirty="0"/>
          </a:p>
        </p:txBody>
      </p:sp>
      <p:pic>
        <p:nvPicPr>
          <p:cNvPr id="1973" name="Google Shape;1973;p259" title="How line calls work in pickleball - tips, tactics and more"/>
          <p:cNvPicPr preferRelativeResize="0"/>
          <p:nvPr/>
        </p:nvPicPr>
        <p:blipFill rotWithShape="1">
          <a:blip r:embed="rId3">
            <a:alphaModFix/>
          </a:blip>
          <a:srcRect/>
          <a:stretch/>
        </p:blipFill>
        <p:spPr>
          <a:xfrm>
            <a:off x="1538255" y="1087990"/>
            <a:ext cx="8816478" cy="4838677"/>
          </a:xfrm>
          <a:prstGeom prst="rect">
            <a:avLst/>
          </a:prstGeom>
          <a:noFill/>
          <a:ln>
            <a:noFill/>
          </a:ln>
        </p:spPr>
      </p:pic>
      <p:sp>
        <p:nvSpPr>
          <p:cNvPr id="1974" name="Google Shape;1974;p259"/>
          <p:cNvSpPr txBox="1"/>
          <p:nvPr/>
        </p:nvSpPr>
        <p:spPr>
          <a:xfrm>
            <a:off x="340659" y="6139461"/>
            <a:ext cx="10666007" cy="400069"/>
          </a:xfrm>
          <a:prstGeom prst="rect">
            <a:avLst/>
          </a:prstGeom>
          <a:noFill/>
          <a:ln>
            <a:noFill/>
          </a:ln>
        </p:spPr>
        <p:txBody>
          <a:bodyPr spcFirstLastPara="1" wrap="square" lIns="45700" tIns="45700" rIns="45700" bIns="45700" anchor="t" anchorCtr="0">
            <a:spAutoFit/>
          </a:bodyPr>
          <a:lstStyle/>
          <a:p>
            <a:pPr lvl="0" algn="ctr">
              <a:buClr>
                <a:srgbClr val="18579B"/>
              </a:buClr>
              <a:buSzPts val="1800"/>
            </a:pPr>
            <a:r>
              <a:rPr lang="en-US" sz="2000" b="1" dirty="0">
                <a:solidFill>
                  <a:schemeClr val="dk1"/>
                </a:solidFill>
                <a:highlight>
                  <a:srgbClr val="FFFFFF"/>
                </a:highlight>
              </a:rPr>
              <a:t>URL:  </a:t>
            </a:r>
            <a:r>
              <a:rPr lang="en-US" sz="2000" b="1" u="sng" dirty="0">
                <a:solidFill>
                  <a:schemeClr val="hlink"/>
                </a:solidFill>
                <a:highlight>
                  <a:srgbClr val="FFFFFF"/>
                </a:highlight>
                <a:hlinkClick r:id="rId4"/>
              </a:rPr>
              <a:t>https://youtu.be/rIqZCgR6_hQ?t=52</a:t>
            </a:r>
            <a:r>
              <a:rPr lang="en-US" sz="2000" b="1" u="sng" dirty="0">
                <a:solidFill>
                  <a:schemeClr val="hlink"/>
                </a:solidFill>
                <a:highlight>
                  <a:srgbClr val="FFFFFF"/>
                </a:highlight>
              </a:rPr>
              <a:t> </a:t>
            </a:r>
            <a:r>
              <a:rPr lang="en-US" sz="1800" b="1" i="1" u="none" strike="noStrike" cap="none" dirty="0">
                <a:solidFill>
                  <a:srgbClr val="18579B"/>
                </a:solidFill>
                <a:latin typeface="Source Sans Pro"/>
                <a:ea typeface="Source Sans Pro"/>
                <a:cs typeface="Source Sans Pro"/>
                <a:sym typeface="Source Sans Pro"/>
              </a:rPr>
              <a:t>(</a:t>
            </a:r>
            <a:r>
              <a:rPr lang="es-ES" sz="1800" b="1" i="1" dirty="0">
                <a:solidFill>
                  <a:srgbClr val="18579B"/>
                </a:solidFill>
                <a:latin typeface="Source Sans Pro"/>
                <a:ea typeface="Source Sans Pro"/>
                <a:cs typeface="Source Sans Pro"/>
                <a:sym typeface="Source Sans Pro"/>
              </a:rPr>
              <a:t>Marca de tiempo: desde el inicio parar al 2:52</a:t>
            </a:r>
            <a:r>
              <a:rPr lang="en-US" sz="1800" b="1" i="1" u="none" strike="noStrike" cap="none" dirty="0">
                <a:solidFill>
                  <a:srgbClr val="18579B"/>
                </a:solidFill>
                <a:latin typeface="Source Sans Pro"/>
                <a:ea typeface="Source Sans Pro"/>
                <a:cs typeface="Source Sans Pro"/>
                <a:sym typeface="Source Sans Pro"/>
              </a:rPr>
              <a:t>)</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73"/>
                                        </p:tgtEl>
                                        <p:attrNameLst>
                                          <p:attrName>style.visibility</p:attrName>
                                        </p:attrNameLst>
                                      </p:cBhvr>
                                      <p:to>
                                        <p:strVal val="visible"/>
                                      </p:to>
                                    </p:set>
                                    <p:animEffect transition="in" filter="fade">
                                      <p:cBhvr>
                                        <p:cTn id="7" dur="1"/>
                                        <p:tgtEl>
                                          <p:spTgt spid="19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1986"/>
        <p:cNvGrpSpPr/>
        <p:nvPr/>
      </p:nvGrpSpPr>
      <p:grpSpPr>
        <a:xfrm>
          <a:off x="0" y="0"/>
          <a:ext cx="0" cy="0"/>
          <a:chOff x="0" y="0"/>
          <a:chExt cx="0" cy="0"/>
        </a:xfrm>
      </p:grpSpPr>
      <p:sp>
        <p:nvSpPr>
          <p:cNvPr id="1987" name="Google Shape;1987;p261"/>
          <p:cNvSpPr txBox="1"/>
          <p:nvPr/>
        </p:nvSpPr>
        <p:spPr>
          <a:xfrm>
            <a:off x="1" y="543020"/>
            <a:ext cx="8638902" cy="6370934"/>
          </a:xfrm>
          <a:prstGeom prst="rect">
            <a:avLst/>
          </a:prstGeom>
          <a:noFill/>
          <a:ln>
            <a:noFill/>
          </a:ln>
        </p:spPr>
        <p:txBody>
          <a:bodyPr spcFirstLastPara="1" wrap="square" lIns="45700" tIns="45700" rIns="45700" bIns="45700" anchor="t" anchorCtr="0">
            <a:spAutoFit/>
          </a:bodyPr>
          <a:lstStyle/>
          <a:p>
            <a:pPr algn="ctr">
              <a:buClr>
                <a:srgbClr val="18579B"/>
              </a:buClr>
              <a:buSzPts val="4000"/>
            </a:pPr>
            <a:r>
              <a:rPr lang="es-ES" sz="4400" b="1" i="1" dirty="0">
                <a:solidFill>
                  <a:srgbClr val="18579B"/>
                </a:solidFill>
                <a:latin typeface="Calibri"/>
                <a:ea typeface="Calibri"/>
                <a:cs typeface="Calibri"/>
                <a:sym typeface="Calibri"/>
              </a:rPr>
              <a:t>Arbitr</a:t>
            </a:r>
            <a:r>
              <a:rPr lang="es-ES" sz="4400" b="1" i="1" u="none" strike="noStrike" cap="none" dirty="0">
                <a:solidFill>
                  <a:srgbClr val="18579B"/>
                </a:solidFill>
                <a:latin typeface="Calibri"/>
                <a:ea typeface="Calibri"/>
                <a:cs typeface="Calibri"/>
                <a:sym typeface="Calibri"/>
              </a:rPr>
              <a:t>ando con Jueces de Línea </a:t>
            </a:r>
            <a:r>
              <a:rPr lang="es-ES" sz="3200" b="1" i="0" u="none" strike="noStrike" cap="none" dirty="0">
                <a:solidFill>
                  <a:srgbClr val="18579B"/>
                </a:solidFill>
                <a:latin typeface="Source Sans Pro"/>
                <a:ea typeface="Source Sans Pro"/>
                <a:cs typeface="Source Sans Pro"/>
                <a:sym typeface="Source Sans Pro"/>
              </a:rPr>
              <a:t>– </a:t>
            </a:r>
          </a:p>
          <a:p>
            <a:pPr marL="1028700" marR="0" lvl="1" indent="-57150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marL="1028700" marR="0" lvl="1" indent="-571500" algn="l" rtl="0">
              <a:lnSpc>
                <a:spcPct val="100000"/>
              </a:lnSpc>
              <a:spcBef>
                <a:spcPts val="0"/>
              </a:spcBef>
              <a:spcAft>
                <a:spcPts val="0"/>
              </a:spcAft>
              <a:buClr>
                <a:srgbClr val="18579B"/>
              </a:buClr>
              <a:buSzPts val="4000"/>
              <a:buFont typeface="Calibri"/>
              <a:buNone/>
            </a:pPr>
            <a:r>
              <a:rPr lang="en-US" sz="4000" b="1" i="1" dirty="0">
                <a:solidFill>
                  <a:srgbClr val="18579B"/>
                </a:solidFill>
                <a:latin typeface="Calibri"/>
                <a:ea typeface="Calibri"/>
                <a:cs typeface="Calibri"/>
                <a:sym typeface="Calibri"/>
              </a:rPr>
              <a:t>Pelota </a:t>
            </a:r>
            <a:r>
              <a:rPr lang="en-US" sz="4000" b="1" i="1" dirty="0" err="1">
                <a:solidFill>
                  <a:srgbClr val="18579B"/>
                </a:solidFill>
                <a:latin typeface="Calibri"/>
                <a:ea typeface="Calibri"/>
                <a:cs typeface="Calibri"/>
                <a:sym typeface="Calibri"/>
              </a:rPr>
              <a:t>cantada</a:t>
            </a:r>
            <a:r>
              <a:rPr lang="en-US" sz="4000" b="1" i="1" u="none" strike="noStrike" cap="none" dirty="0">
                <a:solidFill>
                  <a:srgbClr val="18579B"/>
                </a:solidFill>
                <a:latin typeface="Calibri"/>
                <a:ea typeface="Calibri"/>
                <a:cs typeface="Calibri"/>
                <a:sym typeface="Calibri"/>
              </a:rPr>
              <a:t> “</a:t>
            </a:r>
            <a:r>
              <a:rPr lang="en-US" sz="4000" b="1" i="1" dirty="0">
                <a:solidFill>
                  <a:srgbClr val="18579B"/>
                </a:solidFill>
                <a:latin typeface="Calibri"/>
                <a:ea typeface="Calibri"/>
                <a:cs typeface="Calibri"/>
                <a:sym typeface="Calibri"/>
              </a:rPr>
              <a:t>FUERA</a:t>
            </a:r>
            <a:r>
              <a:rPr lang="en-US" sz="4000" b="1" i="1" u="none" strike="noStrike" cap="none" dirty="0">
                <a:solidFill>
                  <a:srgbClr val="18579B"/>
                </a:solidFill>
                <a:latin typeface="Calibri"/>
                <a:ea typeface="Calibri"/>
                <a:cs typeface="Calibri"/>
                <a:sym typeface="Calibri"/>
              </a:rPr>
              <a:t>”:</a:t>
            </a:r>
            <a:endParaRPr dirty="0"/>
          </a:p>
          <a:p>
            <a:pPr marL="1028700" marR="0" lvl="1" indent="-571500" algn="ctr" rtl="0">
              <a:lnSpc>
                <a:spcPct val="100000"/>
              </a:lnSpc>
              <a:spcBef>
                <a:spcPts val="0"/>
              </a:spcBef>
              <a:spcAft>
                <a:spcPts val="0"/>
              </a:spcAft>
              <a:buClr>
                <a:srgbClr val="18579B"/>
              </a:buClr>
              <a:buSzPts val="4000"/>
              <a:buFont typeface="Source Sans Pro"/>
              <a:buNone/>
            </a:pPr>
            <a:endParaRPr sz="4000" b="1" i="0" u="none" strike="noStrike" cap="none" dirty="0">
              <a:solidFill>
                <a:srgbClr val="000000"/>
              </a:solidFill>
              <a:latin typeface="Calibri"/>
              <a:ea typeface="Calibri"/>
              <a:cs typeface="Calibri"/>
              <a:sym typeface="Calibri"/>
            </a:endParaRPr>
          </a:p>
          <a:p>
            <a:pPr marL="1028700" lvl="8" indent="-571500">
              <a:buClr>
                <a:srgbClr val="18579B"/>
              </a:buClr>
              <a:buSzPts val="3600"/>
              <a:buFont typeface="Arial"/>
              <a:buChar char="•"/>
            </a:pPr>
            <a:r>
              <a:rPr lang="es-ES" sz="3600" dirty="0">
                <a:solidFill>
                  <a:srgbClr val="18579B"/>
                </a:solidFill>
                <a:latin typeface="Calibri"/>
                <a:ea typeface="Calibri"/>
                <a:cs typeface="Calibri"/>
                <a:sym typeface="Calibri"/>
              </a:rPr>
              <a:t>canto “FUERA" en voz alta y clara para</a:t>
            </a:r>
          </a:p>
          <a:p>
            <a:pPr marL="457200" lvl="8">
              <a:buClr>
                <a:srgbClr val="18579B"/>
              </a:buClr>
              <a:buSzPts val="3600"/>
            </a:pPr>
            <a:r>
              <a:rPr lang="es-ES" sz="3600" dirty="0">
                <a:solidFill>
                  <a:srgbClr val="18579B"/>
                </a:solidFill>
                <a:latin typeface="Calibri"/>
                <a:ea typeface="Calibri"/>
                <a:cs typeface="Calibri"/>
                <a:sym typeface="Calibri"/>
              </a:rPr>
              <a:t>      detener el Juego.</a:t>
            </a:r>
            <a:endParaRPr sz="3600" b="0" i="0" u="none" strike="noStrike" cap="none" dirty="0">
              <a:solidFill>
                <a:srgbClr val="000000"/>
              </a:solidFill>
              <a:latin typeface="Calibri"/>
              <a:ea typeface="Calibri"/>
              <a:cs typeface="Calibri"/>
              <a:sym typeface="Calibri"/>
            </a:endParaRPr>
          </a:p>
          <a:p>
            <a:pPr marL="1028700" marR="0" lvl="8" indent="-419100" algn="l" rtl="0">
              <a:lnSpc>
                <a:spcPct val="100000"/>
              </a:lnSpc>
              <a:spcBef>
                <a:spcPts val="0"/>
              </a:spcBef>
              <a:spcAft>
                <a:spcPts val="0"/>
              </a:spcAft>
              <a:buClr>
                <a:srgbClr val="18579B"/>
              </a:buClr>
              <a:buSzPts val="2400"/>
              <a:buFont typeface="Arial"/>
              <a:buNone/>
            </a:pPr>
            <a:endParaRPr sz="2400" b="0" i="0" u="none" strike="noStrike" cap="none" dirty="0">
              <a:solidFill>
                <a:srgbClr val="000000"/>
              </a:solidFill>
              <a:latin typeface="Calibri"/>
              <a:ea typeface="Calibri"/>
              <a:cs typeface="Calibri"/>
              <a:sym typeface="Calibri"/>
            </a:endParaRPr>
          </a:p>
          <a:p>
            <a:pPr marL="1028700" lvl="8" indent="-571500">
              <a:buClr>
                <a:srgbClr val="18579B"/>
              </a:buClr>
              <a:buSzPts val="3600"/>
              <a:buFont typeface="Arial"/>
              <a:buChar char="•"/>
            </a:pPr>
            <a:r>
              <a:rPr lang="es-ES" sz="3600" dirty="0">
                <a:solidFill>
                  <a:srgbClr val="18579B"/>
                </a:solidFill>
                <a:latin typeface="Calibri"/>
                <a:ea typeface="Calibri"/>
                <a:cs typeface="Calibri"/>
                <a:sym typeface="Calibri"/>
              </a:rPr>
              <a:t>El brazo debe levantarse en la</a:t>
            </a:r>
            <a:r>
              <a:rPr lang="en-US" sz="3600" b="0" i="0" u="none" strike="noStrike" cap="none" dirty="0">
                <a:solidFill>
                  <a:srgbClr val="18579B"/>
                </a:solidFill>
                <a:latin typeface="Calibri"/>
                <a:ea typeface="Calibri"/>
                <a:cs typeface="Calibri"/>
                <a:sym typeface="Calibri"/>
              </a:rPr>
              <a:t> </a:t>
            </a:r>
            <a:endParaRPr dirty="0"/>
          </a:p>
          <a:p>
            <a:pPr marL="457200" lvl="8">
              <a:buClr>
                <a:srgbClr val="18579B"/>
              </a:buClr>
              <a:buSzPts val="3600"/>
            </a:pPr>
            <a:r>
              <a:rPr lang="en-US" sz="3600" b="0" i="0" u="none" strike="noStrike" cap="none" dirty="0">
                <a:solidFill>
                  <a:srgbClr val="18579B"/>
                </a:solidFill>
                <a:latin typeface="Calibri"/>
                <a:ea typeface="Calibri"/>
                <a:cs typeface="Calibri"/>
                <a:sym typeface="Calibri"/>
              </a:rPr>
              <a:t>	 </a:t>
            </a:r>
            <a:r>
              <a:rPr lang="es-ES" sz="3600" b="0" i="0" u="none" strike="noStrike" cap="none" dirty="0">
                <a:solidFill>
                  <a:srgbClr val="FF0000"/>
                </a:solidFill>
                <a:latin typeface="Calibri"/>
                <a:ea typeface="Calibri"/>
                <a:cs typeface="Calibri"/>
                <a:sym typeface="Calibri"/>
              </a:rPr>
              <a:t>d</a:t>
            </a:r>
            <a:r>
              <a:rPr lang="es-ES" sz="3600" dirty="0">
                <a:solidFill>
                  <a:srgbClr val="FF0000"/>
                </a:solidFill>
                <a:latin typeface="Calibri"/>
                <a:ea typeface="Calibri"/>
                <a:cs typeface="Calibri"/>
                <a:sym typeface="Calibri"/>
              </a:rPr>
              <a:t>irección de la bola “fuera”</a:t>
            </a:r>
            <a:r>
              <a:rPr lang="en-US" sz="3600" b="0" i="0" u="none" strike="noStrike" cap="none" dirty="0">
                <a:solidFill>
                  <a:srgbClr val="FF0000"/>
                </a:solidFill>
                <a:latin typeface="Calibri"/>
                <a:ea typeface="Calibri"/>
                <a:cs typeface="Calibri"/>
                <a:sym typeface="Calibri"/>
              </a:rPr>
              <a:t> </a:t>
            </a:r>
            <a:r>
              <a:rPr lang="en-US" sz="3600" b="0" i="0" u="none" strike="noStrike" cap="none" dirty="0">
                <a:solidFill>
                  <a:srgbClr val="18579B"/>
                </a:solidFill>
                <a:latin typeface="Calibri"/>
                <a:ea typeface="Calibri"/>
                <a:cs typeface="Calibri"/>
                <a:sym typeface="Calibri"/>
              </a:rPr>
              <a:t>(45°-90°).</a:t>
            </a:r>
            <a:endParaRPr sz="4000" b="1" i="0" u="none" strike="noStrike" cap="none" dirty="0">
              <a:solidFill>
                <a:srgbClr val="000000"/>
              </a:solidFill>
              <a:latin typeface="Calibri"/>
              <a:ea typeface="Calibri"/>
              <a:cs typeface="Calibri"/>
              <a:sym typeface="Calibri"/>
            </a:endParaRPr>
          </a:p>
          <a:p>
            <a:pPr marL="1028700" marR="0" lvl="1" indent="-571500" algn="ctr" rtl="0">
              <a:lnSpc>
                <a:spcPct val="100000"/>
              </a:lnSpc>
              <a:spcBef>
                <a:spcPts val="0"/>
              </a:spcBef>
              <a:spcAft>
                <a:spcPts val="0"/>
              </a:spcAft>
              <a:buClr>
                <a:srgbClr val="18579B"/>
              </a:buClr>
              <a:buSzPts val="4000"/>
              <a:buFont typeface="Source Sans Pro"/>
              <a:buNone/>
            </a:pPr>
            <a:endParaRPr sz="4000" b="1" i="0" u="none" strike="noStrike" cap="none" dirty="0">
              <a:solidFill>
                <a:srgbClr val="000000"/>
              </a:solidFill>
              <a:latin typeface="Calibri"/>
              <a:ea typeface="Calibri"/>
              <a:cs typeface="Calibri"/>
              <a:sym typeface="Calibri"/>
            </a:endParaRPr>
          </a:p>
          <a:p>
            <a:pPr marL="1028700" marR="0" lvl="1" indent="-571500" algn="ctr" rtl="0">
              <a:lnSpc>
                <a:spcPct val="100000"/>
              </a:lnSpc>
              <a:spcBef>
                <a:spcPts val="0"/>
              </a:spcBef>
              <a:spcAft>
                <a:spcPts val="0"/>
              </a:spcAft>
              <a:buClr>
                <a:srgbClr val="18579B"/>
              </a:buClr>
              <a:buSzPts val="4000"/>
              <a:buFont typeface="Source Sans Pro"/>
              <a:buNone/>
            </a:pPr>
            <a:endParaRPr sz="4000" b="1" i="0" u="none" strike="noStrike" cap="none" dirty="0">
              <a:solidFill>
                <a:srgbClr val="000000"/>
              </a:solidFill>
              <a:latin typeface="Calibri"/>
              <a:ea typeface="Calibri"/>
              <a:cs typeface="Calibri"/>
              <a:sym typeface="Calibri"/>
            </a:endParaRPr>
          </a:p>
          <a:p>
            <a:pPr marL="1028700" marR="0" lvl="8" indent="-57150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p:txBody>
      </p:sp>
      <p:pic>
        <p:nvPicPr>
          <p:cNvPr id="1988" name="Google Shape;1988;p261" descr="Out Signal.png"/>
          <p:cNvPicPr preferRelativeResize="0"/>
          <p:nvPr/>
        </p:nvPicPr>
        <p:blipFill rotWithShape="1">
          <a:blip r:embed="rId3">
            <a:alphaModFix/>
          </a:blip>
          <a:srcRect/>
          <a:stretch/>
        </p:blipFill>
        <p:spPr>
          <a:xfrm>
            <a:off x="8638901" y="543021"/>
            <a:ext cx="3553097" cy="5989674"/>
          </a:xfrm>
          <a:prstGeom prst="rect">
            <a:avLst/>
          </a:prstGeom>
          <a:noFill/>
          <a:ln>
            <a:noFill/>
          </a:ln>
        </p:spPr>
      </p:pic>
      <p:sp>
        <p:nvSpPr>
          <p:cNvPr id="1989" name="Google Shape;1989;p261"/>
          <p:cNvSpPr txBox="1">
            <a:spLocks noGrp="1"/>
          </p:cNvSpPr>
          <p:nvPr>
            <p:ph type="sldNum" idx="12"/>
          </p:nvPr>
        </p:nvSpPr>
        <p:spPr>
          <a:xfrm>
            <a:off x="11238655" y="6135087"/>
            <a:ext cx="953344"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235</a:t>
            </a:fld>
            <a:endParaRPr dirty="0"/>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93"/>
        <p:cNvGrpSpPr/>
        <p:nvPr/>
      </p:nvGrpSpPr>
      <p:grpSpPr>
        <a:xfrm>
          <a:off x="0" y="0"/>
          <a:ext cx="0" cy="0"/>
          <a:chOff x="0" y="0"/>
          <a:chExt cx="0" cy="0"/>
        </a:xfrm>
      </p:grpSpPr>
      <p:sp>
        <p:nvSpPr>
          <p:cNvPr id="1994" name="Google Shape;1994;p262"/>
          <p:cNvSpPr txBox="1"/>
          <p:nvPr/>
        </p:nvSpPr>
        <p:spPr>
          <a:xfrm>
            <a:off x="1" y="225777"/>
            <a:ext cx="8725987" cy="6555600"/>
          </a:xfrm>
          <a:prstGeom prst="rect">
            <a:avLst/>
          </a:prstGeom>
          <a:noFill/>
          <a:ln>
            <a:noFill/>
          </a:ln>
        </p:spPr>
        <p:txBody>
          <a:bodyPr spcFirstLastPara="1" wrap="square" lIns="45700" tIns="45700" rIns="45700" bIns="45700" anchor="t" anchorCtr="0">
            <a:spAutoFit/>
          </a:bodyPr>
          <a:lstStyle/>
          <a:p>
            <a:pPr algn="ctr">
              <a:buClr>
                <a:srgbClr val="18579B"/>
              </a:buClr>
              <a:buSzPts val="4000"/>
            </a:pPr>
            <a:r>
              <a:rPr lang="es-ES" sz="4400" b="1" i="1" dirty="0">
                <a:solidFill>
                  <a:srgbClr val="18579B"/>
                </a:solidFill>
                <a:latin typeface="Calibri"/>
                <a:ea typeface="Calibri"/>
                <a:cs typeface="Calibri"/>
                <a:sym typeface="Calibri"/>
              </a:rPr>
              <a:t>Arbitr</a:t>
            </a:r>
            <a:r>
              <a:rPr lang="es-ES" sz="4400" b="1" i="1" u="none" strike="noStrike" cap="none" dirty="0">
                <a:solidFill>
                  <a:srgbClr val="18579B"/>
                </a:solidFill>
                <a:latin typeface="Calibri"/>
                <a:ea typeface="Calibri"/>
                <a:cs typeface="Calibri"/>
                <a:sym typeface="Calibri"/>
              </a:rPr>
              <a:t>ando con Jueces de Línea </a:t>
            </a:r>
            <a:endParaRPr lang="es-ES" sz="4400" b="1" i="1" u="none" strike="noStrike" cap="none" dirty="0">
              <a:solidFill>
                <a:srgbClr val="18579B"/>
              </a:solidFill>
              <a:latin typeface="Source Sans Pro"/>
              <a:ea typeface="Source Sans Pro"/>
              <a:cs typeface="Source Sans Pro"/>
              <a:sym typeface="Source Sans Pro"/>
            </a:endParaRPr>
          </a:p>
          <a:p>
            <a:pPr marL="1028700" marR="0" lvl="1" indent="-571500" algn="l" rtl="0">
              <a:lnSpc>
                <a:spcPct val="100000"/>
              </a:lnSpc>
              <a:spcBef>
                <a:spcPts val="0"/>
              </a:spcBef>
              <a:spcAft>
                <a:spcPts val="0"/>
              </a:spcAft>
              <a:buClr>
                <a:srgbClr val="18579B"/>
              </a:buClr>
              <a:buSzPts val="4000"/>
              <a:buFont typeface="Calibri"/>
              <a:buNone/>
            </a:pPr>
            <a:r>
              <a:rPr lang="en-US" sz="4000" b="1" i="1" dirty="0">
                <a:solidFill>
                  <a:srgbClr val="18579B"/>
                </a:solidFill>
                <a:latin typeface="Calibri"/>
                <a:ea typeface="Calibri"/>
                <a:cs typeface="Calibri"/>
                <a:sym typeface="Calibri"/>
              </a:rPr>
              <a:t>Pelota que no </a:t>
            </a:r>
            <a:r>
              <a:rPr lang="en-US" sz="4000" b="1" i="1" dirty="0" err="1">
                <a:solidFill>
                  <a:srgbClr val="18579B"/>
                </a:solidFill>
                <a:latin typeface="Calibri"/>
                <a:ea typeface="Calibri"/>
                <a:cs typeface="Calibri"/>
                <a:sym typeface="Calibri"/>
              </a:rPr>
              <a:t>puede</a:t>
            </a:r>
            <a:r>
              <a:rPr lang="en-US" sz="4000" b="1" i="1" dirty="0">
                <a:solidFill>
                  <a:srgbClr val="18579B"/>
                </a:solidFill>
                <a:latin typeface="Calibri"/>
                <a:ea typeface="Calibri"/>
                <a:cs typeface="Calibri"/>
                <a:sym typeface="Calibri"/>
              </a:rPr>
              <a:t> ser </a:t>
            </a:r>
            <a:r>
              <a:rPr lang="en-US" sz="4000" b="1" i="1" dirty="0" err="1">
                <a:solidFill>
                  <a:srgbClr val="18579B"/>
                </a:solidFill>
                <a:latin typeface="Calibri"/>
                <a:ea typeface="Calibri"/>
                <a:cs typeface="Calibri"/>
                <a:sym typeface="Calibri"/>
              </a:rPr>
              <a:t>cantada</a:t>
            </a:r>
            <a:r>
              <a:rPr lang="en-US" sz="4000" b="1" i="1" u="none" strike="noStrike" cap="none" dirty="0">
                <a:solidFill>
                  <a:srgbClr val="18579B"/>
                </a:solidFill>
                <a:latin typeface="Calibri"/>
                <a:ea typeface="Calibri"/>
                <a:cs typeface="Calibri"/>
                <a:sym typeface="Calibri"/>
              </a:rPr>
              <a:t> “</a:t>
            </a:r>
            <a:r>
              <a:rPr lang="en-US" sz="4000" b="1" i="1" dirty="0">
                <a:solidFill>
                  <a:srgbClr val="18579B"/>
                </a:solidFill>
                <a:latin typeface="Calibri"/>
                <a:ea typeface="Calibri"/>
                <a:cs typeface="Calibri"/>
                <a:sym typeface="Calibri"/>
              </a:rPr>
              <a:t>FUERA</a:t>
            </a:r>
            <a:r>
              <a:rPr lang="en-US" sz="4000" b="1" i="1" u="none" strike="noStrike" cap="none" dirty="0">
                <a:solidFill>
                  <a:srgbClr val="18579B"/>
                </a:solidFill>
                <a:latin typeface="Calibri"/>
                <a:ea typeface="Calibri"/>
                <a:cs typeface="Calibri"/>
                <a:sym typeface="Calibri"/>
              </a:rPr>
              <a:t>”:</a:t>
            </a:r>
            <a:endParaRPr dirty="0"/>
          </a:p>
          <a:p>
            <a:pPr marL="0" marR="0" lvl="3" indent="137160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marL="914400" lvl="2" indent="-914400">
              <a:buClr>
                <a:srgbClr val="FF0000"/>
              </a:buClr>
              <a:buSzPts val="3600"/>
              <a:buFont typeface="Arial"/>
              <a:buChar char="•"/>
            </a:pPr>
            <a:r>
              <a:rPr lang="en-US" sz="3600" dirty="0" err="1">
                <a:solidFill>
                  <a:srgbClr val="FF0000"/>
                </a:solidFill>
                <a:latin typeface="Calibri"/>
                <a:ea typeface="Calibri"/>
                <a:cs typeface="Calibri"/>
                <a:sym typeface="Calibri"/>
              </a:rPr>
              <a:t>Mostrar</a:t>
            </a:r>
            <a:r>
              <a:rPr lang="en-US" sz="3600" dirty="0">
                <a:solidFill>
                  <a:srgbClr val="FF0000"/>
                </a:solidFill>
                <a:latin typeface="Calibri"/>
                <a:ea typeface="Calibri"/>
                <a:cs typeface="Calibri"/>
                <a:sym typeface="Calibri"/>
              </a:rPr>
              <a:t> </a:t>
            </a:r>
            <a:r>
              <a:rPr lang="en-US" sz="3600" dirty="0" err="1">
                <a:solidFill>
                  <a:srgbClr val="FF0000"/>
                </a:solidFill>
                <a:latin typeface="Calibri"/>
                <a:ea typeface="Calibri"/>
                <a:cs typeface="Calibri"/>
                <a:sym typeface="Calibri"/>
              </a:rPr>
              <a:t>visualmente</a:t>
            </a:r>
            <a:r>
              <a:rPr lang="en-US" sz="3600" dirty="0">
                <a:solidFill>
                  <a:srgbClr val="FF0000"/>
                </a:solidFill>
                <a:latin typeface="Calibri"/>
                <a:ea typeface="Calibri"/>
                <a:cs typeface="Calibri"/>
                <a:sym typeface="Calibri"/>
              </a:rPr>
              <a:t> </a:t>
            </a:r>
            <a:r>
              <a:rPr lang="en-US" sz="3600" dirty="0">
                <a:solidFill>
                  <a:srgbClr val="7030A0"/>
                </a:solidFill>
                <a:latin typeface="Calibri"/>
                <a:ea typeface="Calibri"/>
                <a:cs typeface="Calibri"/>
                <a:sym typeface="Calibri"/>
              </a:rPr>
              <a:t> </a:t>
            </a:r>
            <a:r>
              <a:rPr lang="en-US" sz="3600" dirty="0" err="1">
                <a:solidFill>
                  <a:srgbClr val="7030A0"/>
                </a:solidFill>
                <a:latin typeface="Calibri"/>
                <a:ea typeface="Calibri"/>
                <a:cs typeface="Calibri"/>
                <a:sym typeface="Calibri"/>
              </a:rPr>
              <a:t>los</a:t>
            </a:r>
            <a:r>
              <a:rPr lang="en-US" sz="3600" dirty="0">
                <a:solidFill>
                  <a:srgbClr val="7030A0"/>
                </a:solidFill>
                <a:latin typeface="Calibri"/>
                <a:ea typeface="Calibri"/>
                <a:cs typeface="Calibri"/>
                <a:sym typeface="Calibri"/>
              </a:rPr>
              <a:t> </a:t>
            </a:r>
            <a:r>
              <a:rPr lang="en-US" sz="3600" dirty="0">
                <a:solidFill>
                  <a:srgbClr val="18579B"/>
                </a:solidFill>
                <a:latin typeface="Calibri"/>
                <a:ea typeface="Calibri"/>
                <a:cs typeface="Calibri"/>
                <a:sym typeface="Calibri"/>
              </a:rPr>
              <a:t>cantos de </a:t>
            </a:r>
            <a:r>
              <a:rPr lang="en-US" sz="3600" dirty="0" err="1">
                <a:solidFill>
                  <a:srgbClr val="18579B"/>
                </a:solidFill>
                <a:latin typeface="Calibri"/>
                <a:ea typeface="Calibri"/>
                <a:cs typeface="Calibri"/>
                <a:sym typeface="Calibri"/>
              </a:rPr>
              <a:t>línea</a:t>
            </a:r>
            <a:r>
              <a:rPr lang="en-US" sz="3600" dirty="0">
                <a:solidFill>
                  <a:srgbClr val="18579B"/>
                </a:solidFill>
                <a:latin typeface="Calibri"/>
                <a:ea typeface="Calibri"/>
                <a:cs typeface="Calibri"/>
                <a:sym typeface="Calibri"/>
              </a:rPr>
              <a:t> </a:t>
            </a:r>
            <a:r>
              <a:rPr lang="en-US" sz="3600" dirty="0">
                <a:solidFill>
                  <a:srgbClr val="FF0000"/>
                </a:solidFill>
                <a:latin typeface="Calibri"/>
                <a:ea typeface="Calibri"/>
                <a:cs typeface="Calibri"/>
                <a:sym typeface="Calibri"/>
              </a:rPr>
              <a:t>“DENTRO”.</a:t>
            </a:r>
            <a:r>
              <a:rPr lang="en-US" sz="3600" b="0" i="0" u="none" strike="noStrike" cap="none" dirty="0">
                <a:solidFill>
                  <a:srgbClr val="FF0000"/>
                </a:solidFill>
                <a:latin typeface="Calibri"/>
                <a:ea typeface="Calibri"/>
                <a:cs typeface="Calibri"/>
                <a:sym typeface="Calibri"/>
              </a:rPr>
              <a:t> </a:t>
            </a:r>
            <a:endParaRPr dirty="0">
              <a:solidFill>
                <a:srgbClr val="FF0000"/>
              </a:solidFill>
            </a:endParaRPr>
          </a:p>
          <a:p>
            <a:pPr lvl="2">
              <a:buClr>
                <a:srgbClr val="18579B"/>
              </a:buClr>
              <a:buSzPts val="3600"/>
            </a:pPr>
            <a:r>
              <a:rPr lang="en-US" sz="3600" b="0" i="0" u="none" strike="noStrike" cap="none" dirty="0">
                <a:solidFill>
                  <a:srgbClr val="18579B"/>
                </a:solidFill>
                <a:latin typeface="Calibri"/>
                <a:ea typeface="Calibri"/>
                <a:cs typeface="Calibri"/>
                <a:sym typeface="Calibri"/>
              </a:rPr>
              <a:t>	</a:t>
            </a:r>
            <a:r>
              <a:rPr lang="es-ES" sz="3600" dirty="0">
                <a:solidFill>
                  <a:srgbClr val="18579B"/>
                </a:solidFill>
                <a:latin typeface="Calibri"/>
                <a:ea typeface="Calibri"/>
                <a:cs typeface="Calibri"/>
                <a:sym typeface="Calibri"/>
              </a:rPr>
              <a:t>Señal: ambos brazos extendidos 
	hacia adelante y hacia abajo, una mano 
	encima de la otra, con las palmas hacia </a:t>
            </a:r>
          </a:p>
          <a:p>
            <a:pPr lvl="2">
              <a:buClr>
                <a:srgbClr val="18579B"/>
              </a:buClr>
              <a:buSzPts val="3600"/>
            </a:pPr>
            <a:r>
              <a:rPr lang="es-ES" sz="3600" dirty="0">
                <a:solidFill>
                  <a:srgbClr val="18579B"/>
                </a:solidFill>
                <a:latin typeface="Calibri"/>
                <a:ea typeface="Calibri"/>
                <a:cs typeface="Calibri"/>
                <a:sym typeface="Calibri"/>
              </a:rPr>
              <a:t>         abajo.</a:t>
            </a:r>
            <a:endParaRPr dirty="0"/>
          </a:p>
          <a:p>
            <a:pPr marL="0" marR="0" lvl="2" indent="0" algn="l" rtl="0">
              <a:lnSpc>
                <a:spcPct val="100000"/>
              </a:lnSpc>
              <a:spcBef>
                <a:spcPts val="0"/>
              </a:spcBef>
              <a:spcAft>
                <a:spcPts val="0"/>
              </a:spcAft>
              <a:buClr>
                <a:srgbClr val="18579B"/>
              </a:buClr>
              <a:buSzPts val="3200"/>
              <a:buFont typeface="Source Sans Pro"/>
              <a:buNone/>
            </a:pPr>
            <a:endParaRPr sz="3200" b="0" i="0" u="none" strike="noStrike" cap="none" dirty="0">
              <a:solidFill>
                <a:srgbClr val="18579B"/>
              </a:solidFill>
              <a:latin typeface="Calibri"/>
              <a:ea typeface="Calibri"/>
              <a:cs typeface="Calibri"/>
              <a:sym typeface="Calibri"/>
            </a:endParaRPr>
          </a:p>
          <a:p>
            <a:pPr marL="914400" lvl="2" indent="-914400">
              <a:buClr>
                <a:srgbClr val="FF0000"/>
              </a:buClr>
              <a:buSzPts val="3200"/>
              <a:buFont typeface="Arial"/>
              <a:buChar char="•"/>
            </a:pPr>
            <a:r>
              <a:rPr lang="en-US" sz="3200" dirty="0">
                <a:solidFill>
                  <a:srgbClr val="FF0000"/>
                </a:solidFill>
                <a:latin typeface="Calibri"/>
                <a:ea typeface="Calibri"/>
                <a:cs typeface="Calibri"/>
                <a:sym typeface="Calibri"/>
              </a:rPr>
              <a:t>SIN canto verbal.</a:t>
            </a:r>
            <a:endParaRPr dirty="0"/>
          </a:p>
        </p:txBody>
      </p:sp>
      <p:pic>
        <p:nvPicPr>
          <p:cNvPr id="1995" name="Google Shape;1995;p262" descr="In Signal.png"/>
          <p:cNvPicPr preferRelativeResize="0"/>
          <p:nvPr/>
        </p:nvPicPr>
        <p:blipFill rotWithShape="1">
          <a:blip r:embed="rId3">
            <a:alphaModFix/>
          </a:blip>
          <a:srcRect/>
          <a:stretch/>
        </p:blipFill>
        <p:spPr>
          <a:xfrm>
            <a:off x="8725988" y="1507238"/>
            <a:ext cx="3108961" cy="4865787"/>
          </a:xfrm>
          <a:prstGeom prst="rect">
            <a:avLst/>
          </a:prstGeom>
          <a:noFill/>
          <a:ln>
            <a:noFill/>
          </a:ln>
        </p:spPr>
      </p:pic>
      <p:sp>
        <p:nvSpPr>
          <p:cNvPr id="1996" name="Google Shape;1996;p262"/>
          <p:cNvSpPr txBox="1">
            <a:spLocks noGrp="1"/>
          </p:cNvSpPr>
          <p:nvPr>
            <p:ph type="sldNum" idx="12"/>
          </p:nvPr>
        </p:nvSpPr>
        <p:spPr>
          <a:xfrm>
            <a:off x="11238655" y="6135087"/>
            <a:ext cx="953344"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236</a:t>
            </a:fld>
            <a:endParaRPr dirty="0"/>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00"/>
        <p:cNvGrpSpPr/>
        <p:nvPr/>
      </p:nvGrpSpPr>
      <p:grpSpPr>
        <a:xfrm>
          <a:off x="0" y="0"/>
          <a:ext cx="0" cy="0"/>
          <a:chOff x="0" y="0"/>
          <a:chExt cx="0" cy="0"/>
        </a:xfrm>
      </p:grpSpPr>
      <p:sp>
        <p:nvSpPr>
          <p:cNvPr id="2001" name="Google Shape;2001;p263"/>
          <p:cNvSpPr txBox="1"/>
          <p:nvPr/>
        </p:nvSpPr>
        <p:spPr>
          <a:xfrm>
            <a:off x="67733" y="0"/>
            <a:ext cx="12056534" cy="6986488"/>
          </a:xfrm>
          <a:prstGeom prst="rect">
            <a:avLst/>
          </a:prstGeom>
          <a:noFill/>
          <a:ln>
            <a:noFill/>
          </a:ln>
        </p:spPr>
        <p:txBody>
          <a:bodyPr spcFirstLastPara="1" wrap="square" lIns="45700" tIns="45700" rIns="45700" bIns="45700" anchor="t" anchorCtr="0">
            <a:spAutoFit/>
          </a:bodyPr>
          <a:lstStyle/>
          <a:p>
            <a:pPr algn="ctr">
              <a:buClr>
                <a:srgbClr val="18579B"/>
              </a:buClr>
              <a:buSzPts val="4000"/>
            </a:pPr>
            <a:r>
              <a:rPr lang="es-ES" sz="4400" b="1" i="1" dirty="0">
                <a:solidFill>
                  <a:srgbClr val="18579B"/>
                </a:solidFill>
                <a:latin typeface="Calibri"/>
                <a:ea typeface="Calibri"/>
                <a:cs typeface="Calibri"/>
                <a:sym typeface="Calibri"/>
              </a:rPr>
              <a:t>Arbitr</a:t>
            </a:r>
            <a:r>
              <a:rPr lang="es-ES" sz="4400" b="1" i="1" u="none" strike="noStrike" cap="none" dirty="0">
                <a:solidFill>
                  <a:srgbClr val="18579B"/>
                </a:solidFill>
                <a:latin typeface="Calibri"/>
                <a:ea typeface="Calibri"/>
                <a:cs typeface="Calibri"/>
                <a:sym typeface="Calibri"/>
              </a:rPr>
              <a:t>ando con Jueces de Línea </a:t>
            </a:r>
            <a:endParaRPr lang="es-ES" sz="4400" b="1" i="1" u="none" strike="noStrike" cap="none" dirty="0">
              <a:solidFill>
                <a:srgbClr val="18579B"/>
              </a:solidFill>
              <a:latin typeface="Source Sans Pro"/>
              <a:ea typeface="Source Sans Pro"/>
              <a:cs typeface="Source Sans Pro"/>
              <a:sym typeface="Source Sans Pro"/>
            </a:endParaRPr>
          </a:p>
          <a:p>
            <a:pPr marL="1028700" marR="0" lvl="1" indent="-57150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marL="1028700" lvl="1" indent="-571500">
              <a:buClr>
                <a:srgbClr val="18579B"/>
              </a:buClr>
              <a:buSzPts val="4000"/>
            </a:pPr>
            <a:r>
              <a:rPr lang="es-ES" sz="4000" b="1" i="1" dirty="0">
                <a:solidFill>
                  <a:srgbClr val="18579B"/>
                </a:solidFill>
                <a:latin typeface="Calibri"/>
                <a:ea typeface="Calibri"/>
                <a:cs typeface="Calibri"/>
                <a:sym typeface="Calibri"/>
              </a:rPr>
              <a:t>Vista a la bola bloqueada</a:t>
            </a:r>
            <a:r>
              <a:rPr lang="en-US" sz="4000" b="1" i="1" u="none" strike="noStrike" cap="none" dirty="0">
                <a:solidFill>
                  <a:srgbClr val="18579B"/>
                </a:solidFill>
                <a:latin typeface="Calibri"/>
                <a:ea typeface="Calibri"/>
                <a:cs typeface="Calibri"/>
                <a:sym typeface="Calibri"/>
              </a:rPr>
              <a:t>:</a:t>
            </a:r>
            <a:endParaRPr dirty="0"/>
          </a:p>
          <a:p>
            <a:pPr marL="1028700" marR="0" lvl="1" indent="-444500" algn="l" rtl="0">
              <a:lnSpc>
                <a:spcPct val="100000"/>
              </a:lnSpc>
              <a:spcBef>
                <a:spcPts val="0"/>
              </a:spcBef>
              <a:spcAft>
                <a:spcPts val="0"/>
              </a:spcAft>
              <a:buClr>
                <a:srgbClr val="18579B"/>
              </a:buClr>
              <a:buSzPts val="2000"/>
              <a:buFont typeface="Courier New"/>
              <a:buNone/>
            </a:pPr>
            <a:endParaRPr sz="2000" b="0" i="0" u="none" strike="noStrike" cap="none" dirty="0">
              <a:solidFill>
                <a:srgbClr val="000000"/>
              </a:solidFill>
              <a:latin typeface="Calibri"/>
              <a:ea typeface="Calibri"/>
              <a:cs typeface="Calibri"/>
              <a:sym typeface="Calibri"/>
            </a:endParaRPr>
          </a:p>
          <a:p>
            <a:pPr marL="1028700" lvl="1" indent="-571500">
              <a:buClr>
                <a:srgbClr val="FF0000"/>
              </a:buClr>
              <a:buSzPts val="3600"/>
              <a:buFont typeface="Arial"/>
              <a:buChar char="•"/>
            </a:pPr>
            <a:r>
              <a:rPr lang="es-ES" sz="3600" dirty="0">
                <a:solidFill>
                  <a:srgbClr val="FF0000"/>
                </a:solidFill>
                <a:latin typeface="Calibri"/>
                <a:ea typeface="Calibri"/>
                <a:cs typeface="Calibri"/>
                <a:sym typeface="Calibri"/>
              </a:rPr>
              <a:t>Colocar los dedos de las dos manos justo debajo de los ojos (nuevo 2024)– Inmediatamente.</a:t>
            </a:r>
            <a:endParaRPr dirty="0"/>
          </a:p>
          <a:p>
            <a:pPr marL="1028700" marR="0" lvl="1" indent="-57150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marL="1028700" lvl="2" indent="-228600">
              <a:buClr>
                <a:srgbClr val="18579B"/>
              </a:buClr>
              <a:buSzPts val="3600"/>
              <a:buFont typeface="Courier New"/>
              <a:buChar char="o"/>
            </a:pPr>
            <a:r>
              <a:rPr lang="en-US" sz="3600" b="0" i="0" u="none" strike="noStrike" cap="none" dirty="0">
                <a:solidFill>
                  <a:srgbClr val="18579B"/>
                </a:solidFill>
                <a:latin typeface="Calibri"/>
                <a:ea typeface="Calibri"/>
                <a:cs typeface="Calibri"/>
                <a:sym typeface="Calibri"/>
              </a:rPr>
              <a:t>  </a:t>
            </a:r>
            <a:r>
              <a:rPr lang="es-ES" sz="3600" dirty="0">
                <a:solidFill>
                  <a:srgbClr val="18579B"/>
                </a:solidFill>
                <a:latin typeface="Calibri"/>
                <a:ea typeface="Calibri"/>
                <a:cs typeface="Calibri"/>
                <a:sym typeface="Calibri"/>
              </a:rPr>
              <a:t>El juez de pista puede cantar </a:t>
            </a:r>
            <a:r>
              <a:rPr lang="es-ES" sz="3600" dirty="0">
                <a:solidFill>
                  <a:srgbClr val="FF0000"/>
                </a:solidFill>
                <a:latin typeface="Calibri"/>
                <a:ea typeface="Calibri"/>
                <a:cs typeface="Calibri"/>
                <a:sym typeface="Calibri"/>
              </a:rPr>
              <a:t>sin Apelación del jugador</a:t>
            </a:r>
            <a:r>
              <a:rPr lang="es-ES" sz="3600" dirty="0">
                <a:solidFill>
                  <a:srgbClr val="18579B"/>
                </a:solidFill>
                <a:latin typeface="Calibri"/>
                <a:ea typeface="Calibri"/>
                <a:cs typeface="Calibri"/>
                <a:sym typeface="Calibri"/>
              </a:rPr>
              <a:t> si vio claramente la pelota</a:t>
            </a:r>
            <a:r>
              <a:rPr lang="en-US" sz="3600" b="0" i="0" u="none" strike="noStrike" cap="none" dirty="0">
                <a:solidFill>
                  <a:srgbClr val="18579B"/>
                </a:solidFill>
                <a:latin typeface="Calibri"/>
                <a:ea typeface="Calibri"/>
                <a:cs typeface="Calibri"/>
                <a:sym typeface="Calibri"/>
              </a:rPr>
              <a:t> “</a:t>
            </a:r>
            <a:r>
              <a:rPr lang="en-US" sz="3600" dirty="0" err="1">
                <a:solidFill>
                  <a:srgbClr val="18579B"/>
                </a:solidFill>
                <a:latin typeface="Calibri"/>
                <a:ea typeface="Calibri"/>
                <a:cs typeface="Calibri"/>
                <a:sym typeface="Calibri"/>
              </a:rPr>
              <a:t>dentro</a:t>
            </a:r>
            <a:r>
              <a:rPr lang="en-US" sz="3600" b="0" i="0" u="none" strike="noStrike" cap="none" dirty="0">
                <a:solidFill>
                  <a:srgbClr val="18579B"/>
                </a:solidFill>
                <a:latin typeface="Calibri"/>
                <a:ea typeface="Calibri"/>
                <a:cs typeface="Calibri"/>
                <a:sym typeface="Calibri"/>
              </a:rPr>
              <a:t>”/“</a:t>
            </a:r>
            <a:r>
              <a:rPr lang="en-US" sz="3600" b="0" i="0" u="none" strike="noStrike" cap="none" dirty="0" err="1">
                <a:solidFill>
                  <a:srgbClr val="18579B"/>
                </a:solidFill>
                <a:latin typeface="Calibri"/>
                <a:ea typeface="Calibri"/>
                <a:cs typeface="Calibri"/>
                <a:sym typeface="Calibri"/>
              </a:rPr>
              <a:t>fuera</a:t>
            </a:r>
            <a:r>
              <a:rPr lang="en-US" sz="3600" b="0" i="0" u="none" strike="noStrike" cap="none" dirty="0">
                <a:solidFill>
                  <a:srgbClr val="18579B"/>
                </a:solidFill>
                <a:latin typeface="Calibri"/>
                <a:ea typeface="Calibri"/>
                <a:cs typeface="Calibri"/>
                <a:sym typeface="Calibri"/>
              </a:rPr>
              <a:t>”.</a:t>
            </a:r>
            <a:endParaRPr dirty="0"/>
          </a:p>
          <a:p>
            <a:pPr marL="1028700" marR="0" lvl="2" indent="-46037"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marL="1028700" lvl="2" indent="-228600">
              <a:buClr>
                <a:srgbClr val="18579B"/>
              </a:buClr>
              <a:buSzPts val="3600"/>
              <a:buFont typeface="Courier New"/>
              <a:buChar char="o"/>
            </a:pPr>
            <a:r>
              <a:rPr lang="en-US" sz="3600" b="0" i="0" u="none" strike="noStrike" cap="none" dirty="0">
                <a:solidFill>
                  <a:srgbClr val="18579B"/>
                </a:solidFill>
                <a:latin typeface="Calibri"/>
                <a:ea typeface="Calibri"/>
                <a:cs typeface="Calibri"/>
                <a:sym typeface="Calibri"/>
              </a:rPr>
              <a:t>  </a:t>
            </a:r>
            <a:r>
              <a:rPr lang="es-ES" sz="3600" dirty="0">
                <a:solidFill>
                  <a:srgbClr val="18579B"/>
                </a:solidFill>
                <a:latin typeface="Calibri"/>
                <a:ea typeface="Calibri"/>
                <a:cs typeface="Calibri"/>
                <a:sym typeface="Calibri"/>
              </a:rPr>
              <a:t>El juez de pista que no ha visto claramente botar la bola y el golpe finaliza el rally o un jugador apela el canto, debe pedir su opinión a los otros jueces de línea.</a:t>
            </a:r>
            <a:endParaRPr sz="3600" b="0" i="0" u="none" strike="noStrike" cap="none" dirty="0">
              <a:solidFill>
                <a:srgbClr val="000000"/>
              </a:solidFill>
              <a:latin typeface="Calibri"/>
              <a:ea typeface="Calibri"/>
              <a:cs typeface="Calibri"/>
              <a:sym typeface="Calibri"/>
            </a:endParaRPr>
          </a:p>
          <a:p>
            <a:pPr marL="1028700" marR="0" lvl="2" indent="-368300" algn="l" rtl="0">
              <a:lnSpc>
                <a:spcPct val="100000"/>
              </a:lnSpc>
              <a:spcBef>
                <a:spcPts val="0"/>
              </a:spcBef>
              <a:spcAft>
                <a:spcPts val="0"/>
              </a:spcAft>
              <a:buClr>
                <a:srgbClr val="18579B"/>
              </a:buClr>
              <a:buSzPts val="3200"/>
              <a:buFont typeface="Courier New"/>
              <a:buNone/>
            </a:pPr>
            <a:endParaRPr sz="3200" b="0" i="0" u="none" strike="noStrike" cap="none" dirty="0">
              <a:solidFill>
                <a:srgbClr val="18579B"/>
              </a:solidFill>
              <a:latin typeface="Calibri"/>
              <a:ea typeface="Calibri"/>
              <a:cs typeface="Calibri"/>
              <a:sym typeface="Calibri"/>
            </a:endParaRPr>
          </a:p>
        </p:txBody>
      </p:sp>
      <p:sp>
        <p:nvSpPr>
          <p:cNvPr id="2003" name="Google Shape;2003;p263"/>
          <p:cNvSpPr txBox="1">
            <a:spLocks noGrp="1"/>
          </p:cNvSpPr>
          <p:nvPr>
            <p:ph type="sldNum" idx="12"/>
          </p:nvPr>
        </p:nvSpPr>
        <p:spPr>
          <a:xfrm>
            <a:off x="11238655" y="6135087"/>
            <a:ext cx="885612"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237</a:t>
            </a:fld>
            <a:endParaRPr dirty="0"/>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07"/>
        <p:cNvGrpSpPr/>
        <p:nvPr/>
      </p:nvGrpSpPr>
      <p:grpSpPr>
        <a:xfrm>
          <a:off x="0" y="0"/>
          <a:ext cx="0" cy="0"/>
          <a:chOff x="0" y="0"/>
          <a:chExt cx="0" cy="0"/>
        </a:xfrm>
      </p:grpSpPr>
      <p:sp>
        <p:nvSpPr>
          <p:cNvPr id="2008" name="Google Shape;2008;p264"/>
          <p:cNvSpPr txBox="1"/>
          <p:nvPr/>
        </p:nvSpPr>
        <p:spPr>
          <a:xfrm>
            <a:off x="0" y="543020"/>
            <a:ext cx="11544299" cy="6432490"/>
          </a:xfrm>
          <a:prstGeom prst="rect">
            <a:avLst/>
          </a:prstGeom>
          <a:noFill/>
          <a:ln>
            <a:noFill/>
          </a:ln>
        </p:spPr>
        <p:txBody>
          <a:bodyPr spcFirstLastPara="1" wrap="square" lIns="45700" tIns="45700" rIns="45700" bIns="45700" anchor="t" anchorCtr="0">
            <a:spAutoFit/>
          </a:bodyPr>
          <a:lstStyle/>
          <a:p>
            <a:pPr algn="ctr">
              <a:buClr>
                <a:srgbClr val="18579B"/>
              </a:buClr>
              <a:buSzPts val="4000"/>
            </a:pPr>
            <a:r>
              <a:rPr lang="es-ES" sz="4400" b="1" i="1" dirty="0">
                <a:solidFill>
                  <a:srgbClr val="18579B"/>
                </a:solidFill>
                <a:latin typeface="Calibri"/>
                <a:ea typeface="Calibri"/>
                <a:cs typeface="Calibri"/>
                <a:sym typeface="Calibri"/>
              </a:rPr>
              <a:t>Arbitr</a:t>
            </a:r>
            <a:r>
              <a:rPr lang="es-ES" sz="4400" b="1" i="1" u="none" strike="noStrike" cap="none" dirty="0">
                <a:solidFill>
                  <a:srgbClr val="18579B"/>
                </a:solidFill>
                <a:latin typeface="Calibri"/>
                <a:ea typeface="Calibri"/>
                <a:cs typeface="Calibri"/>
                <a:sym typeface="Calibri"/>
              </a:rPr>
              <a:t>ando con Jueces de Línea </a:t>
            </a:r>
            <a:endParaRPr lang="es-ES" sz="4400" b="1" i="1" u="none" strike="noStrike" cap="none" dirty="0">
              <a:solidFill>
                <a:srgbClr val="18579B"/>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marL="1028700" lvl="1" indent="-571500">
              <a:buClr>
                <a:srgbClr val="18579B"/>
              </a:buClr>
              <a:buSzPts val="4000"/>
            </a:pPr>
            <a:r>
              <a:rPr lang="en-US" sz="4000" b="1" i="1" dirty="0" err="1">
                <a:solidFill>
                  <a:srgbClr val="18579B"/>
                </a:solidFill>
                <a:latin typeface="Calibri"/>
                <a:ea typeface="Calibri"/>
                <a:cs typeface="Calibri"/>
                <a:sym typeface="Calibri"/>
              </a:rPr>
              <a:t>Otras</a:t>
            </a:r>
            <a:r>
              <a:rPr lang="en-US" sz="4000" b="1" i="1" dirty="0">
                <a:solidFill>
                  <a:srgbClr val="18579B"/>
                </a:solidFill>
                <a:latin typeface="Calibri"/>
                <a:ea typeface="Calibri"/>
                <a:cs typeface="Calibri"/>
                <a:sym typeface="Calibri"/>
              </a:rPr>
              <a:t> </a:t>
            </a:r>
            <a:r>
              <a:rPr lang="en-US" sz="4000" b="1" i="1" dirty="0" err="1">
                <a:solidFill>
                  <a:srgbClr val="18579B"/>
                </a:solidFill>
                <a:latin typeface="Calibri"/>
                <a:ea typeface="Calibri"/>
                <a:cs typeface="Calibri"/>
                <a:sym typeface="Calibri"/>
              </a:rPr>
              <a:t>Señales</a:t>
            </a:r>
            <a:r>
              <a:rPr lang="en-US" sz="4000" b="1" i="1" dirty="0">
                <a:solidFill>
                  <a:srgbClr val="18579B"/>
                </a:solidFill>
                <a:latin typeface="Calibri"/>
                <a:ea typeface="Calibri"/>
                <a:cs typeface="Calibri"/>
                <a:sym typeface="Calibri"/>
              </a:rPr>
              <a:t> </a:t>
            </a:r>
            <a:r>
              <a:rPr lang="en-US" sz="4000" b="1" i="1" dirty="0" err="1">
                <a:solidFill>
                  <a:srgbClr val="18579B"/>
                </a:solidFill>
                <a:latin typeface="Calibri"/>
                <a:ea typeface="Calibri"/>
                <a:cs typeface="Calibri"/>
                <a:sym typeface="Calibri"/>
              </a:rPr>
              <a:t>Manuales</a:t>
            </a:r>
            <a:r>
              <a:rPr lang="en-US" sz="4000" b="1" i="1" dirty="0">
                <a:solidFill>
                  <a:srgbClr val="18579B"/>
                </a:solidFill>
                <a:latin typeface="Calibri"/>
                <a:ea typeface="Calibri"/>
                <a:cs typeface="Calibri"/>
                <a:sym typeface="Calibri"/>
              </a:rPr>
              <a:t> </a:t>
            </a:r>
            <a:r>
              <a:rPr lang="en-US" sz="4000" b="1" i="1" u="none" strike="noStrike" cap="none" dirty="0">
                <a:solidFill>
                  <a:srgbClr val="18579B"/>
                </a:solidFill>
                <a:latin typeface="Calibri"/>
                <a:ea typeface="Calibri"/>
                <a:cs typeface="Calibri"/>
                <a:sym typeface="Calibri"/>
              </a:rPr>
              <a:t>:</a:t>
            </a:r>
            <a:endParaRPr dirty="0"/>
          </a:p>
          <a:p>
            <a:pPr marL="1028700" marR="0" lvl="6" indent="-444500" algn="l" rtl="0">
              <a:lnSpc>
                <a:spcPct val="100000"/>
              </a:lnSpc>
              <a:spcBef>
                <a:spcPts val="0"/>
              </a:spcBef>
              <a:spcAft>
                <a:spcPts val="0"/>
              </a:spcAft>
              <a:buClr>
                <a:srgbClr val="18579B"/>
              </a:buClr>
              <a:buSzPts val="2000"/>
              <a:buFont typeface="Courier New"/>
              <a:buNone/>
            </a:pPr>
            <a:endParaRPr sz="2000" b="0" i="0" u="none" strike="noStrike" cap="none" dirty="0">
              <a:solidFill>
                <a:srgbClr val="000000"/>
              </a:solidFill>
              <a:latin typeface="Calibri"/>
              <a:ea typeface="Calibri"/>
              <a:cs typeface="Calibri"/>
              <a:sym typeface="Calibri"/>
            </a:endParaRPr>
          </a:p>
          <a:p>
            <a:pPr marL="1028700" lvl="6" indent="-571500">
              <a:buClr>
                <a:srgbClr val="18579B"/>
              </a:buClr>
              <a:buSzPts val="3600"/>
              <a:buFont typeface="Arial"/>
              <a:buChar char="•"/>
            </a:pPr>
            <a:r>
              <a:rPr lang="es-ES" sz="3600" b="1">
                <a:solidFill>
                  <a:srgbClr val="18579B"/>
                </a:solidFill>
                <a:latin typeface="Calibri"/>
                <a:ea typeface="Calibri"/>
                <a:cs typeface="Calibri"/>
                <a:sym typeface="Calibri"/>
              </a:rPr>
              <a:t>Señalar </a:t>
            </a:r>
            <a:r>
              <a:rPr lang="es-ES" sz="3600" b="1">
                <a:solidFill>
                  <a:srgbClr val="FF0000"/>
                </a:solidFill>
                <a:latin typeface="Calibri"/>
                <a:ea typeface="Calibri"/>
                <a:cs typeface="Calibri"/>
                <a:sym typeface="Calibri"/>
              </a:rPr>
              <a:t>DESPUÉS</a:t>
            </a:r>
            <a:r>
              <a:rPr lang="es-ES" sz="3600" b="1">
                <a:solidFill>
                  <a:srgbClr val="18579B"/>
                </a:solidFill>
                <a:latin typeface="Calibri"/>
                <a:ea typeface="Calibri"/>
                <a:cs typeface="Calibri"/>
                <a:sym typeface="Calibri"/>
              </a:rPr>
              <a:t> de  finalizar el rally levantando una mano para conseguir la atención del Juez de Pista.</a:t>
            </a:r>
            <a:endParaRPr lang="es-ES" sz="3600" b="1" i="0" u="none" strike="noStrike" cap="none">
              <a:solidFill>
                <a:srgbClr val="000000"/>
              </a:solidFill>
              <a:latin typeface="Calibri"/>
              <a:ea typeface="Calibri"/>
              <a:cs typeface="Calibri"/>
              <a:sym typeface="Calibri"/>
            </a:endParaRPr>
          </a:p>
          <a:p>
            <a:pPr marL="1028700" lvl="6" indent="-571500">
              <a:buClr>
                <a:srgbClr val="18579B"/>
              </a:buClr>
              <a:buSzPts val="3600"/>
              <a:buFont typeface="Arial"/>
              <a:buChar char="•"/>
            </a:pPr>
            <a:r>
              <a:rPr lang="es-ES" sz="3600">
                <a:solidFill>
                  <a:srgbClr val="18579B"/>
                </a:solidFill>
                <a:latin typeface="Calibri"/>
                <a:ea typeface="Calibri"/>
                <a:cs typeface="Calibri"/>
                <a:sym typeface="Calibri"/>
              </a:rPr>
              <a:t>Fuera </a:t>
            </a:r>
            <a:r>
              <a:rPr lang="es-ES" sz="3600" dirty="0">
                <a:solidFill>
                  <a:srgbClr val="18579B"/>
                </a:solidFill>
                <a:latin typeface="Calibri"/>
                <a:ea typeface="Calibri"/>
                <a:cs typeface="Calibri"/>
                <a:sym typeface="Calibri"/>
              </a:rPr>
              <a:t>de posición, </a:t>
            </a:r>
            <a:r>
              <a:rPr lang="es-ES" sz="3600" dirty="0">
                <a:solidFill>
                  <a:srgbClr val="FF0000"/>
                </a:solidFill>
                <a:latin typeface="Calibri"/>
                <a:ea typeface="Calibri"/>
                <a:cs typeface="Calibri"/>
                <a:sym typeface="Calibri"/>
              </a:rPr>
              <a:t>servidor/receptor incorrecto</a:t>
            </a:r>
            <a:r>
              <a:rPr lang="es-ES" sz="3600" dirty="0">
                <a:solidFill>
                  <a:srgbClr val="18579B"/>
                </a:solidFill>
                <a:latin typeface="Calibri"/>
                <a:ea typeface="Calibri"/>
                <a:cs typeface="Calibri"/>
                <a:sym typeface="Calibri"/>
              </a:rPr>
              <a:t>.</a:t>
            </a:r>
          </a:p>
          <a:p>
            <a:pPr marL="1028700" lvl="6" indent="-571500">
              <a:buClr>
                <a:srgbClr val="18579B"/>
              </a:buClr>
              <a:buSzPts val="3600"/>
              <a:buFont typeface="Arial"/>
              <a:buChar char="•"/>
            </a:pPr>
            <a:r>
              <a:rPr lang="es-ES" sz="3600" dirty="0">
                <a:solidFill>
                  <a:srgbClr val="18579B"/>
                </a:solidFill>
                <a:latin typeface="Calibri"/>
                <a:ea typeface="Calibri"/>
                <a:cs typeface="Calibri"/>
                <a:sym typeface="Calibri"/>
              </a:rPr>
              <a:t>Dobles botes (triples en silla de ruedas) (también golpeando dos veces la palma de una mano con el puño de la otra).</a:t>
            </a:r>
          </a:p>
          <a:p>
            <a:pPr marL="1028700" lvl="6" indent="-571500">
              <a:buClr>
                <a:srgbClr val="18579B"/>
              </a:buClr>
              <a:buSzPts val="3600"/>
              <a:buFont typeface="Arial"/>
              <a:buChar char="•"/>
            </a:pPr>
            <a:r>
              <a:rPr lang="es-ES" sz="3600" dirty="0">
                <a:solidFill>
                  <a:srgbClr val="18579B"/>
                </a:solidFill>
                <a:latin typeface="Calibri"/>
                <a:ea typeface="Calibri"/>
                <a:cs typeface="Calibri"/>
                <a:sym typeface="Calibri"/>
              </a:rPr>
              <a:t>Bola que toca a un jugador o su equipamiento no permitido (También deslizando una palma sobre la otra)</a:t>
            </a:r>
            <a:endParaRPr sz="3600" b="0" i="0" u="none" strike="noStrike" cap="none" dirty="0">
              <a:solidFill>
                <a:srgbClr val="000000"/>
              </a:solidFill>
              <a:latin typeface="Calibri"/>
              <a:ea typeface="Calibri"/>
              <a:cs typeface="Calibri"/>
              <a:sym typeface="Calibri"/>
            </a:endParaRPr>
          </a:p>
        </p:txBody>
      </p:sp>
      <p:sp>
        <p:nvSpPr>
          <p:cNvPr id="2010" name="Google Shape;2010;p264"/>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238</a:t>
            </a:fld>
            <a:endParaRPr dirty="0"/>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14"/>
        <p:cNvGrpSpPr/>
        <p:nvPr/>
      </p:nvGrpSpPr>
      <p:grpSpPr>
        <a:xfrm>
          <a:off x="0" y="0"/>
          <a:ext cx="0" cy="0"/>
          <a:chOff x="0" y="0"/>
          <a:chExt cx="0" cy="0"/>
        </a:xfrm>
      </p:grpSpPr>
      <p:sp>
        <p:nvSpPr>
          <p:cNvPr id="2015" name="Google Shape;2015;p265"/>
          <p:cNvSpPr txBox="1"/>
          <p:nvPr/>
        </p:nvSpPr>
        <p:spPr>
          <a:xfrm>
            <a:off x="0" y="76623"/>
            <a:ext cx="12050485" cy="5878492"/>
          </a:xfrm>
          <a:prstGeom prst="rect">
            <a:avLst/>
          </a:prstGeom>
          <a:noFill/>
          <a:ln>
            <a:noFill/>
          </a:ln>
        </p:spPr>
        <p:txBody>
          <a:bodyPr spcFirstLastPara="1" wrap="square" lIns="45700" tIns="45700" rIns="45700" bIns="45700" anchor="t" anchorCtr="0">
            <a:spAutoFit/>
          </a:bodyPr>
          <a:lstStyle/>
          <a:p>
            <a:pPr algn="ctr">
              <a:buClr>
                <a:srgbClr val="18579B"/>
              </a:buClr>
              <a:buSzPts val="4000"/>
            </a:pPr>
            <a:r>
              <a:rPr lang="es-ES" sz="4400" b="1" i="1" dirty="0">
                <a:solidFill>
                  <a:srgbClr val="18579B"/>
                </a:solidFill>
                <a:latin typeface="Calibri"/>
                <a:ea typeface="Calibri"/>
                <a:cs typeface="Calibri"/>
                <a:sym typeface="Calibri"/>
              </a:rPr>
              <a:t>Arbitr</a:t>
            </a:r>
            <a:r>
              <a:rPr lang="es-ES" sz="4400" b="1" i="1" u="none" strike="noStrike" cap="none" dirty="0">
                <a:solidFill>
                  <a:srgbClr val="18579B"/>
                </a:solidFill>
                <a:latin typeface="Calibri"/>
                <a:ea typeface="Calibri"/>
                <a:cs typeface="Calibri"/>
                <a:sym typeface="Calibri"/>
              </a:rPr>
              <a:t>ando con Jueces de Línea </a:t>
            </a:r>
            <a:endParaRPr lang="es-ES" sz="4400" b="1" i="1" u="none" strike="noStrike" cap="none" dirty="0">
              <a:solidFill>
                <a:srgbClr val="18579B"/>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18579B"/>
              </a:buClr>
              <a:buSzPts val="2000"/>
              <a:buFont typeface="Source Sans Pro"/>
              <a:buNone/>
            </a:pPr>
            <a:endParaRPr sz="2000" b="1" i="0" u="none" strike="noStrike" cap="none" dirty="0">
              <a:solidFill>
                <a:srgbClr val="000000"/>
              </a:solidFill>
              <a:latin typeface="Calibri"/>
              <a:ea typeface="Calibri"/>
              <a:cs typeface="Calibri"/>
              <a:sym typeface="Calibri"/>
            </a:endParaRPr>
          </a:p>
          <a:p>
            <a:pPr marL="1028700" lvl="1" indent="-571500">
              <a:buClr>
                <a:srgbClr val="18579B"/>
              </a:buClr>
              <a:buSzPts val="4000"/>
            </a:pPr>
            <a:r>
              <a:rPr lang="en-US" sz="4000" b="1" i="1" dirty="0" err="1">
                <a:solidFill>
                  <a:srgbClr val="18579B"/>
                </a:solidFill>
                <a:latin typeface="Calibri"/>
                <a:ea typeface="Calibri"/>
                <a:cs typeface="Calibri"/>
                <a:sym typeface="Calibri"/>
              </a:rPr>
              <a:t>Otras</a:t>
            </a:r>
            <a:r>
              <a:rPr lang="en-US" sz="4000" b="1" i="1" dirty="0">
                <a:solidFill>
                  <a:srgbClr val="18579B"/>
                </a:solidFill>
                <a:latin typeface="Calibri"/>
                <a:ea typeface="Calibri"/>
                <a:cs typeface="Calibri"/>
                <a:sym typeface="Calibri"/>
              </a:rPr>
              <a:t> </a:t>
            </a:r>
            <a:r>
              <a:rPr lang="en-US" sz="4000" b="1" i="1" dirty="0" err="1">
                <a:solidFill>
                  <a:srgbClr val="18579B"/>
                </a:solidFill>
                <a:latin typeface="Calibri"/>
                <a:ea typeface="Calibri"/>
                <a:cs typeface="Calibri"/>
                <a:sym typeface="Calibri"/>
              </a:rPr>
              <a:t>Violaciones</a:t>
            </a:r>
            <a:r>
              <a:rPr lang="en-US" sz="4000" b="1" i="1" dirty="0">
                <a:solidFill>
                  <a:srgbClr val="18579B"/>
                </a:solidFill>
                <a:latin typeface="Calibri"/>
                <a:ea typeface="Calibri"/>
                <a:cs typeface="Calibri"/>
                <a:sym typeface="Calibri"/>
              </a:rPr>
              <a:t> </a:t>
            </a:r>
            <a:r>
              <a:rPr lang="en-US" sz="4000" b="1" i="1" dirty="0" err="1">
                <a:solidFill>
                  <a:srgbClr val="18579B"/>
                </a:solidFill>
                <a:latin typeface="Calibri"/>
                <a:ea typeface="Calibri"/>
                <a:cs typeface="Calibri"/>
                <a:sym typeface="Calibri"/>
              </a:rPr>
              <a:t>Comunes</a:t>
            </a:r>
            <a:r>
              <a:rPr lang="en-US" sz="4000" b="1" i="1" dirty="0">
                <a:solidFill>
                  <a:srgbClr val="18579B"/>
                </a:solidFill>
                <a:latin typeface="Calibri"/>
                <a:ea typeface="Calibri"/>
                <a:cs typeface="Calibri"/>
                <a:sym typeface="Calibri"/>
              </a:rPr>
              <a:t>:</a:t>
            </a:r>
            <a:endParaRPr dirty="0"/>
          </a:p>
          <a:p>
            <a:pPr marL="1028700" marR="0" lvl="1" indent="-571500" algn="ctr"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marL="1028700" lvl="6" indent="-571500">
              <a:buClr>
                <a:srgbClr val="FF0000"/>
              </a:buClr>
              <a:buSzPts val="3600"/>
              <a:buFont typeface="Arial"/>
              <a:buChar char="•"/>
            </a:pPr>
            <a:r>
              <a:rPr lang="es-ES" sz="3600" b="0" i="0" u="none" strike="noStrike" cap="none" dirty="0">
                <a:solidFill>
                  <a:srgbClr val="FF0000"/>
                </a:solidFill>
                <a:latin typeface="Calibri"/>
                <a:ea typeface="Calibri"/>
                <a:cs typeface="Calibri"/>
                <a:sym typeface="Calibri"/>
              </a:rPr>
              <a:t>Jugadores, palas o equipamientos tocando la red, los postes o cualquier soporte fuera de las líneas laterales.</a:t>
            </a:r>
          </a:p>
          <a:p>
            <a:pPr marL="1028700" lvl="6" indent="-571500">
              <a:buClr>
                <a:srgbClr val="FF0000"/>
              </a:buClr>
              <a:buSzPts val="3600"/>
              <a:buFont typeface="Arial"/>
              <a:buChar char="•"/>
            </a:pPr>
            <a:r>
              <a:rPr lang="es-ES" sz="3600" dirty="0">
                <a:solidFill>
                  <a:srgbClr val="FF0000"/>
                </a:solidFill>
                <a:latin typeface="Calibri"/>
                <a:ea typeface="Calibri"/>
                <a:cs typeface="Calibri"/>
                <a:sym typeface="Calibri"/>
              </a:rPr>
              <a:t>Coaching fuera de los tiempos muertos</a:t>
            </a:r>
          </a:p>
          <a:p>
            <a:pPr marL="1028700" lvl="6" indent="-571500">
              <a:buClr>
                <a:srgbClr val="FF0000"/>
              </a:buClr>
              <a:buSzPts val="3600"/>
              <a:buFont typeface="Arial"/>
              <a:buChar char="•"/>
            </a:pPr>
            <a:r>
              <a:rPr lang="es-ES" sz="3600" dirty="0">
                <a:solidFill>
                  <a:srgbClr val="FF0000"/>
                </a:solidFill>
                <a:latin typeface="Calibri"/>
                <a:ea typeface="Calibri"/>
                <a:cs typeface="Calibri"/>
                <a:sym typeface="Calibri"/>
              </a:rPr>
              <a:t>Fallos de comportamiento de los jugadores</a:t>
            </a:r>
            <a:endParaRPr dirty="0"/>
          </a:p>
          <a:p>
            <a:pPr marL="457200" marR="0" lvl="6" indent="0" algn="l" rtl="0">
              <a:lnSpc>
                <a:spcPct val="100000"/>
              </a:lnSpc>
              <a:spcBef>
                <a:spcPts val="0"/>
              </a:spcBef>
              <a:spcAft>
                <a:spcPts val="0"/>
              </a:spcAft>
              <a:buClr>
                <a:srgbClr val="18579B"/>
              </a:buClr>
              <a:buSzPts val="3600"/>
              <a:buFont typeface="Source Sans Pro"/>
              <a:buNone/>
            </a:pPr>
            <a:endParaRPr sz="3600" b="0" i="0" u="none" strike="noStrike" cap="none" dirty="0">
              <a:solidFill>
                <a:srgbClr val="000000"/>
              </a:solidFill>
              <a:latin typeface="Calibri"/>
              <a:ea typeface="Calibri"/>
              <a:cs typeface="Calibri"/>
              <a:sym typeface="Calibri"/>
            </a:endParaRPr>
          </a:p>
          <a:p>
            <a:pPr marL="1028700" lvl="6" indent="-571500">
              <a:buClr>
                <a:srgbClr val="18579B"/>
              </a:buClr>
              <a:buSzPts val="3600"/>
              <a:buFont typeface="Arial"/>
              <a:buChar char="•"/>
            </a:pPr>
            <a:r>
              <a:rPr lang="es-ES" sz="3600" dirty="0">
                <a:solidFill>
                  <a:srgbClr val="18579B"/>
                </a:solidFill>
                <a:latin typeface="Calibri"/>
                <a:ea typeface="Calibri"/>
                <a:cs typeface="Calibri"/>
                <a:sym typeface="Calibri"/>
              </a:rPr>
              <a:t>Señalar </a:t>
            </a:r>
            <a:r>
              <a:rPr lang="es-ES" sz="3600" dirty="0">
                <a:solidFill>
                  <a:srgbClr val="FF0000"/>
                </a:solidFill>
                <a:latin typeface="Calibri"/>
                <a:ea typeface="Calibri"/>
                <a:cs typeface="Calibri"/>
                <a:sym typeface="Calibri"/>
              </a:rPr>
              <a:t>DESPUÉS</a:t>
            </a:r>
            <a:r>
              <a:rPr lang="es-ES" sz="3600" dirty="0">
                <a:solidFill>
                  <a:srgbClr val="18579B"/>
                </a:solidFill>
                <a:latin typeface="Calibri"/>
                <a:ea typeface="Calibri"/>
                <a:cs typeface="Calibri"/>
                <a:sym typeface="Calibri"/>
              </a:rPr>
              <a:t> del final del rally levantando la mano para conseguir la atención del Juez de Pista</a:t>
            </a:r>
            <a:endParaRPr lang="es-ES" sz="3600" b="0" i="0" u="none" strike="noStrike" cap="none" dirty="0">
              <a:solidFill>
                <a:srgbClr val="000000"/>
              </a:solidFill>
              <a:latin typeface="Calibri"/>
              <a:ea typeface="Calibri"/>
              <a:cs typeface="Calibri"/>
              <a:sym typeface="Calibri"/>
            </a:endParaRPr>
          </a:p>
        </p:txBody>
      </p:sp>
      <p:sp>
        <p:nvSpPr>
          <p:cNvPr id="2017" name="Google Shape;2017;p265"/>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239</a:t>
            </a:fld>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3"/>
          <p:cNvSpPr txBox="1">
            <a:spLocks noGrp="1"/>
          </p:cNvSpPr>
          <p:nvPr>
            <p:ph type="title"/>
          </p:nvPr>
        </p:nvSpPr>
        <p:spPr>
          <a:xfrm>
            <a:off x="1012251" y="117932"/>
            <a:ext cx="10167497" cy="855847"/>
          </a:xfrm>
          <a:prstGeom prst="rect">
            <a:avLst/>
          </a:prstGeom>
          <a:noFill/>
          <a:ln>
            <a:noFill/>
          </a:ln>
        </p:spPr>
        <p:txBody>
          <a:bodyPr spcFirstLastPara="1" wrap="square" lIns="45700" tIns="45700" rIns="45700" bIns="45700" anchor="b" anchorCtr="0">
            <a:normAutofit/>
          </a:bodyPr>
          <a:lstStyle/>
          <a:p>
            <a:pPr marL="0" lvl="0" indent="0" algn="ctr" rtl="0">
              <a:lnSpc>
                <a:spcPct val="100000"/>
              </a:lnSpc>
              <a:spcBef>
                <a:spcPts val="0"/>
              </a:spcBef>
              <a:spcAft>
                <a:spcPts val="0"/>
              </a:spcAft>
              <a:buClr>
                <a:srgbClr val="18579B"/>
              </a:buClr>
              <a:buSzPts val="4400"/>
              <a:buFont typeface="Calibri"/>
              <a:buNone/>
            </a:pPr>
            <a:r>
              <a:rPr lang="en-US" sz="4400" b="1" i="1" dirty="0" err="1">
                <a:solidFill>
                  <a:srgbClr val="7030A0"/>
                </a:solidFill>
              </a:rPr>
              <a:t>Procedimientos</a:t>
            </a:r>
            <a:r>
              <a:rPr lang="en-US" sz="4400" b="1" i="1" dirty="0">
                <a:solidFill>
                  <a:srgbClr val="7030A0"/>
                </a:solidFill>
              </a:rPr>
              <a:t> </a:t>
            </a:r>
            <a:r>
              <a:rPr lang="en-US" sz="4400" b="1" i="1" dirty="0" err="1">
                <a:solidFill>
                  <a:srgbClr val="7030A0"/>
                </a:solidFill>
              </a:rPr>
              <a:t>Básicos</a:t>
            </a:r>
            <a:r>
              <a:rPr lang="en-US" sz="4400" b="1" i="1" dirty="0">
                <a:solidFill>
                  <a:srgbClr val="7030A0"/>
                </a:solidFill>
              </a:rPr>
              <a:t> de </a:t>
            </a:r>
            <a:r>
              <a:rPr lang="en-US" sz="4400" b="1" i="1" dirty="0" err="1">
                <a:solidFill>
                  <a:srgbClr val="7030A0"/>
                </a:solidFill>
              </a:rPr>
              <a:t>Arbitraje</a:t>
            </a:r>
            <a:r>
              <a:rPr lang="en-US" sz="4400" b="1" i="1" dirty="0">
                <a:solidFill>
                  <a:srgbClr val="7030A0"/>
                </a:solidFill>
                <a:latin typeface="Calibri"/>
                <a:ea typeface="Calibri"/>
                <a:cs typeface="Calibri"/>
                <a:sym typeface="Calibri"/>
              </a:rPr>
              <a:t> </a:t>
            </a:r>
            <a:r>
              <a:rPr lang="en-US" sz="2400" b="1" i="1" dirty="0">
                <a:solidFill>
                  <a:srgbClr val="7030A0"/>
                </a:solidFill>
              </a:rPr>
              <a:t>(</a:t>
            </a:r>
            <a:r>
              <a:rPr lang="en-US" sz="2400" b="1" i="1" dirty="0" err="1">
                <a:solidFill>
                  <a:srgbClr val="7030A0"/>
                </a:solidFill>
              </a:rPr>
              <a:t>cont</a:t>
            </a:r>
            <a:r>
              <a:rPr lang="en-US" sz="2400" b="1" i="1" dirty="0">
                <a:solidFill>
                  <a:srgbClr val="7030A0"/>
                </a:solidFill>
              </a:rPr>
              <a:t>)</a:t>
            </a:r>
            <a:endParaRPr b="1" i="1" dirty="0">
              <a:solidFill>
                <a:srgbClr val="7030A0"/>
              </a:solidFill>
            </a:endParaRPr>
          </a:p>
        </p:txBody>
      </p:sp>
      <p:sp>
        <p:nvSpPr>
          <p:cNvPr id="293" name="Google Shape;293;p33"/>
          <p:cNvSpPr txBox="1">
            <a:spLocks noGrp="1"/>
          </p:cNvSpPr>
          <p:nvPr>
            <p:ph type="body" idx="1"/>
          </p:nvPr>
        </p:nvSpPr>
        <p:spPr>
          <a:xfrm>
            <a:off x="717847" y="982246"/>
            <a:ext cx="10520808" cy="5951954"/>
          </a:xfrm>
          <a:prstGeom prst="rect">
            <a:avLst/>
          </a:prstGeom>
          <a:noFill/>
          <a:ln>
            <a:noFill/>
          </a:ln>
        </p:spPr>
        <p:txBody>
          <a:bodyPr spcFirstLastPara="1" wrap="square" lIns="45700" tIns="45700" rIns="45700" bIns="45700" anchor="t" anchorCtr="0">
            <a:normAutofit fontScale="25000" lnSpcReduction="20000"/>
          </a:bodyPr>
          <a:lstStyle/>
          <a:p>
            <a:pPr marL="0" lvl="0" indent="0">
              <a:spcBef>
                <a:spcPts val="0"/>
              </a:spcBef>
              <a:buSzPct val="110000"/>
            </a:pPr>
            <a:r>
              <a:rPr lang="es-ES" sz="11200" dirty="0">
                <a:solidFill>
                  <a:srgbClr val="18579B"/>
                </a:solidFill>
              </a:rPr>
              <a:t>Cuando su Nombre sea Anunciado para Arbitrar:
</a:t>
            </a:r>
            <a:endParaRPr sz="11200" b="0" i="0" u="none" strike="noStrike" dirty="0">
              <a:solidFill>
                <a:srgbClr val="2C7C9F"/>
              </a:solidFill>
              <a:latin typeface="Calibri"/>
              <a:ea typeface="Calibri"/>
              <a:cs typeface="Calibri"/>
              <a:sym typeface="Calibri"/>
            </a:endParaRPr>
          </a:p>
          <a:p>
            <a:pPr marL="246380" lvl="0" indent="-246380">
              <a:spcBef>
                <a:spcPts val="0"/>
              </a:spcBef>
              <a:buSzPct val="110000"/>
              <a:buFont typeface="Arial"/>
              <a:buChar char="•"/>
            </a:pPr>
            <a:r>
              <a:rPr lang="es-ES" sz="11200" dirty="0">
                <a:solidFill>
                  <a:srgbClr val="7030A0"/>
                </a:solidFill>
              </a:rPr>
              <a:t>Recoja </a:t>
            </a:r>
            <a:r>
              <a:rPr lang="es-ES" sz="11200" dirty="0">
                <a:solidFill>
                  <a:srgbClr val="FF0000"/>
                </a:solidFill>
              </a:rPr>
              <a:t>inmediatamente</a:t>
            </a:r>
            <a:r>
              <a:rPr lang="es-ES" sz="11200" dirty="0">
                <a:solidFill>
                  <a:srgbClr val="7030A0"/>
                </a:solidFill>
              </a:rPr>
              <a:t> la hoja de puntuación del partido y la tablilla</a:t>
            </a:r>
            <a:endParaRPr lang="es-ES" sz="11200" dirty="0">
              <a:solidFill>
                <a:srgbClr val="FF0000"/>
              </a:solidFill>
            </a:endParaRPr>
          </a:p>
          <a:p>
            <a:pPr marL="246380" lvl="0" indent="-246380">
              <a:spcBef>
                <a:spcPts val="0"/>
              </a:spcBef>
              <a:buSzPct val="110000"/>
              <a:buFont typeface="Arial"/>
              <a:buChar char="•"/>
            </a:pPr>
            <a:endParaRPr sz="11200" b="0" i="0" u="none" strike="noStrike" dirty="0">
              <a:solidFill>
                <a:srgbClr val="18579B"/>
              </a:solidFill>
              <a:latin typeface="Calibri"/>
              <a:ea typeface="Calibri"/>
              <a:cs typeface="Calibri"/>
              <a:sym typeface="Calibri"/>
            </a:endParaRPr>
          </a:p>
          <a:p>
            <a:pPr marL="246380" lvl="0" indent="-246380" algn="l" rtl="0">
              <a:lnSpc>
                <a:spcPct val="100000"/>
              </a:lnSpc>
              <a:spcBef>
                <a:spcPts val="0"/>
              </a:spcBef>
              <a:spcAft>
                <a:spcPts val="0"/>
              </a:spcAft>
              <a:buSzPct val="110000"/>
              <a:buFont typeface="Arial"/>
              <a:buChar char="•"/>
            </a:pPr>
            <a:r>
              <a:rPr lang="es-ES" sz="11200" b="0" i="0" u="none" strike="noStrike" dirty="0">
                <a:solidFill>
                  <a:srgbClr val="FF0000"/>
                </a:solidFill>
                <a:latin typeface="Calibri"/>
                <a:ea typeface="Calibri"/>
                <a:cs typeface="Calibri"/>
                <a:sym typeface="Calibri"/>
              </a:rPr>
              <a:t>¡Ponga </a:t>
            </a:r>
            <a:r>
              <a:rPr lang="es-ES" sz="11200" b="0" i="0" u="none" strike="noStrike" dirty="0">
                <a:solidFill>
                  <a:srgbClr val="7030A0"/>
                </a:solidFill>
                <a:latin typeface="Calibri"/>
                <a:ea typeface="Calibri"/>
                <a:cs typeface="Calibri"/>
                <a:sym typeface="Calibri"/>
              </a:rPr>
              <a:t>en marcha el cronómetro!</a:t>
            </a:r>
            <a:endParaRPr sz="11200" dirty="0">
              <a:solidFill>
                <a:srgbClr val="7030A0"/>
              </a:solidFill>
            </a:endParaRPr>
          </a:p>
          <a:p>
            <a:pPr marL="246380" lvl="0" indent="-100393" algn="l" rtl="0">
              <a:lnSpc>
                <a:spcPct val="100000"/>
              </a:lnSpc>
              <a:spcBef>
                <a:spcPts val="0"/>
              </a:spcBef>
              <a:spcAft>
                <a:spcPts val="0"/>
              </a:spcAft>
              <a:buSzPct val="110000"/>
              <a:buFont typeface="Arial"/>
              <a:buNone/>
            </a:pPr>
            <a:endParaRPr sz="11200" b="0" i="0" u="none" strike="noStrike" dirty="0">
              <a:solidFill>
                <a:srgbClr val="18579B"/>
              </a:solidFill>
              <a:latin typeface="Calibri"/>
              <a:ea typeface="Calibri"/>
              <a:cs typeface="Calibri"/>
              <a:sym typeface="Calibri"/>
            </a:endParaRPr>
          </a:p>
          <a:p>
            <a:pPr marL="246380" lvl="0" indent="-246380">
              <a:spcBef>
                <a:spcPts val="0"/>
              </a:spcBef>
              <a:buSzPct val="110000"/>
              <a:buFont typeface="Arial"/>
              <a:buChar char="•"/>
            </a:pPr>
            <a:r>
              <a:rPr lang="es-ES" sz="11200" dirty="0">
                <a:solidFill>
                  <a:srgbClr val="FF0000"/>
                </a:solidFill>
              </a:rPr>
              <a:t>Revise rápidamente la información </a:t>
            </a:r>
            <a:r>
              <a:rPr lang="es-ES" sz="11200" dirty="0">
                <a:solidFill>
                  <a:srgbClr val="18579B"/>
                </a:solidFill>
              </a:rPr>
              <a:t>en la hoja de puntuación</a:t>
            </a:r>
          </a:p>
          <a:p>
            <a:pPr marL="246380" lvl="0" indent="-246380">
              <a:spcBef>
                <a:spcPts val="0"/>
              </a:spcBef>
              <a:buSzPct val="110000"/>
              <a:buFont typeface="Arial"/>
              <a:buChar char="•"/>
            </a:pPr>
            <a:endParaRPr sz="11200" b="0" i="0" u="none" strike="noStrike" dirty="0">
              <a:solidFill>
                <a:srgbClr val="18579B"/>
              </a:solidFill>
              <a:latin typeface="Calibri"/>
              <a:ea typeface="Calibri"/>
              <a:cs typeface="Calibri"/>
              <a:sym typeface="Calibri"/>
            </a:endParaRPr>
          </a:p>
          <a:p>
            <a:pPr marL="938645" lvl="1" indent="-571500">
              <a:spcBef>
                <a:spcPts val="0"/>
              </a:spcBef>
              <a:buSzPct val="110000"/>
            </a:pPr>
            <a:r>
              <a:rPr lang="en-US" sz="11200" dirty="0" err="1">
                <a:solidFill>
                  <a:srgbClr val="18579B"/>
                </a:solidFill>
              </a:rPr>
              <a:t>Nombres</a:t>
            </a:r>
            <a:r>
              <a:rPr lang="en-US" sz="11200" dirty="0">
                <a:solidFill>
                  <a:srgbClr val="18579B"/>
                </a:solidFill>
              </a:rPr>
              <a:t> de </a:t>
            </a:r>
            <a:r>
              <a:rPr lang="en-US" sz="11200" dirty="0" err="1">
                <a:solidFill>
                  <a:srgbClr val="18579B"/>
                </a:solidFill>
              </a:rPr>
              <a:t>los</a:t>
            </a:r>
            <a:r>
              <a:rPr lang="en-US" sz="11200" dirty="0">
                <a:solidFill>
                  <a:srgbClr val="18579B"/>
                </a:solidFill>
              </a:rPr>
              <a:t> </a:t>
            </a:r>
            <a:r>
              <a:rPr lang="en-US" sz="11200" dirty="0" err="1">
                <a:solidFill>
                  <a:srgbClr val="18579B"/>
                </a:solidFill>
              </a:rPr>
              <a:t>jugadores</a:t>
            </a:r>
            <a:r>
              <a:rPr lang="en-US" sz="11200" dirty="0">
                <a:solidFill>
                  <a:srgbClr val="18579B"/>
                </a:solidFill>
              </a:rPr>
              <a:t> – ¿</a:t>
            </a:r>
            <a:r>
              <a:rPr lang="en-US" sz="11200" dirty="0" err="1">
                <a:solidFill>
                  <a:srgbClr val="18579B"/>
                </a:solidFill>
              </a:rPr>
              <a:t>Conflicto</a:t>
            </a:r>
            <a:r>
              <a:rPr lang="en-US" sz="11200" dirty="0">
                <a:solidFill>
                  <a:srgbClr val="18579B"/>
                </a:solidFill>
              </a:rPr>
              <a:t> de </a:t>
            </a:r>
            <a:r>
              <a:rPr lang="en-US" sz="11200" dirty="0" err="1">
                <a:solidFill>
                  <a:srgbClr val="18579B"/>
                </a:solidFill>
              </a:rPr>
              <a:t>intereses</a:t>
            </a:r>
            <a:r>
              <a:rPr lang="en-US" sz="11200" dirty="0">
                <a:solidFill>
                  <a:srgbClr val="18579B"/>
                </a:solidFill>
              </a:rPr>
              <a:t>? </a:t>
            </a:r>
            <a:endParaRPr sz="11200" dirty="0"/>
          </a:p>
          <a:p>
            <a:pPr marL="938645" lvl="1" indent="-505142" algn="l" rtl="0">
              <a:lnSpc>
                <a:spcPct val="100000"/>
              </a:lnSpc>
              <a:spcBef>
                <a:spcPts val="0"/>
              </a:spcBef>
              <a:spcAft>
                <a:spcPts val="0"/>
              </a:spcAft>
              <a:buSzPct val="110000"/>
              <a:buFont typeface="Arial"/>
              <a:buNone/>
            </a:pPr>
            <a:endParaRPr sz="11200" b="0" i="0" u="none" strike="noStrike" dirty="0">
              <a:solidFill>
                <a:srgbClr val="18579B"/>
              </a:solidFill>
              <a:latin typeface="Calibri"/>
              <a:ea typeface="Calibri"/>
              <a:cs typeface="Calibri"/>
              <a:sym typeface="Calibri"/>
            </a:endParaRPr>
          </a:p>
          <a:p>
            <a:pPr marL="938645" lvl="1" indent="-571500">
              <a:spcBef>
                <a:spcPts val="0"/>
              </a:spcBef>
              <a:buSzPct val="110000"/>
            </a:pPr>
            <a:r>
              <a:rPr lang="en-US" sz="11200" dirty="0" err="1">
                <a:solidFill>
                  <a:srgbClr val="18579B"/>
                </a:solidFill>
              </a:rPr>
              <a:t>Número</a:t>
            </a:r>
            <a:r>
              <a:rPr lang="en-US" sz="11200" dirty="0">
                <a:solidFill>
                  <a:srgbClr val="18579B"/>
                </a:solidFill>
              </a:rPr>
              <a:t> de la </a:t>
            </a:r>
            <a:r>
              <a:rPr lang="en-US" sz="11200" dirty="0" err="1">
                <a:solidFill>
                  <a:srgbClr val="18579B"/>
                </a:solidFill>
              </a:rPr>
              <a:t>pista</a:t>
            </a:r>
            <a:endParaRPr lang="en-US" sz="11200" dirty="0">
              <a:solidFill>
                <a:srgbClr val="18579B"/>
              </a:solidFill>
            </a:endParaRPr>
          </a:p>
          <a:p>
            <a:pPr marL="938645" lvl="1" indent="-571500">
              <a:spcBef>
                <a:spcPts val="0"/>
              </a:spcBef>
              <a:buSzPct val="110000"/>
            </a:pPr>
            <a:endParaRPr sz="11200" b="0" i="0" u="none" strike="noStrike" dirty="0">
              <a:solidFill>
                <a:srgbClr val="18579B"/>
              </a:solidFill>
              <a:latin typeface="Calibri"/>
              <a:ea typeface="Calibri"/>
              <a:cs typeface="Calibri"/>
              <a:sym typeface="Calibri"/>
            </a:endParaRPr>
          </a:p>
          <a:p>
            <a:pPr marL="938645" lvl="1" indent="-571500">
              <a:spcBef>
                <a:spcPts val="0"/>
              </a:spcBef>
              <a:buSzPct val="110000"/>
            </a:pPr>
            <a:r>
              <a:rPr lang="en-US" sz="11200" dirty="0" err="1">
                <a:solidFill>
                  <a:srgbClr val="18579B"/>
                </a:solidFill>
              </a:rPr>
              <a:t>Formato</a:t>
            </a:r>
            <a:r>
              <a:rPr lang="en-US" sz="11200" dirty="0">
                <a:solidFill>
                  <a:srgbClr val="18579B"/>
                </a:solidFill>
              </a:rPr>
              <a:t> del Partido</a:t>
            </a:r>
          </a:p>
          <a:p>
            <a:pPr marL="938645" lvl="1" indent="-571500">
              <a:spcBef>
                <a:spcPts val="0"/>
              </a:spcBef>
              <a:buSzPct val="110000"/>
            </a:pPr>
            <a:r>
              <a:rPr lang="es-ES" sz="11200" dirty="0">
                <a:solidFill>
                  <a:srgbClr val="18579B"/>
                </a:solidFill>
              </a:rPr>
              <a:t>
Verifique "1" o "2" en la parte posterior de la hoja de puntuación
</a:t>
            </a:r>
            <a:endParaRPr sz="11200" b="0" i="0" u="none" strike="noStrike" dirty="0">
              <a:solidFill>
                <a:srgbClr val="FF0000"/>
              </a:solidFill>
              <a:latin typeface="Calibri"/>
              <a:ea typeface="Calibri"/>
              <a:cs typeface="Calibri"/>
              <a:sym typeface="Calibri"/>
            </a:endParaRPr>
          </a:p>
          <a:p>
            <a:pPr marL="0" lvl="0" indent="0" algn="ctr">
              <a:spcBef>
                <a:spcPts val="0"/>
              </a:spcBef>
              <a:buSzPct val="110000"/>
            </a:pPr>
            <a:r>
              <a:rPr lang="es-ES" sz="11200" dirty="0">
                <a:solidFill>
                  <a:srgbClr val="FF0000"/>
                </a:solidFill>
              </a:rPr>
              <a:t>¡Diríjase a su pista sin demora!</a:t>
            </a:r>
            <a:r>
              <a:rPr lang="es-ES" sz="4400" dirty="0">
                <a:solidFill>
                  <a:srgbClr val="FF0000"/>
                </a:solidFill>
              </a:rPr>
              <a:t>
</a:t>
            </a:r>
            <a:br>
              <a:rPr lang="en-US" sz="2000" dirty="0"/>
            </a:br>
            <a:endParaRPr sz="4400" b="1" dirty="0">
              <a:latin typeface="Calibri"/>
              <a:ea typeface="Calibri"/>
              <a:cs typeface="Calibri"/>
              <a:sym typeface="Calibri"/>
            </a:endParaRPr>
          </a:p>
        </p:txBody>
      </p:sp>
      <p:sp>
        <p:nvSpPr>
          <p:cNvPr id="294" name="Google Shape;294;p33"/>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24</a:t>
            </a:fld>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21"/>
        <p:cNvGrpSpPr/>
        <p:nvPr/>
      </p:nvGrpSpPr>
      <p:grpSpPr>
        <a:xfrm>
          <a:off x="0" y="0"/>
          <a:ext cx="0" cy="0"/>
          <a:chOff x="0" y="0"/>
          <a:chExt cx="0" cy="0"/>
        </a:xfrm>
      </p:grpSpPr>
      <p:sp>
        <p:nvSpPr>
          <p:cNvPr id="2022" name="Google Shape;2022;p266"/>
          <p:cNvSpPr txBox="1"/>
          <p:nvPr/>
        </p:nvSpPr>
        <p:spPr>
          <a:xfrm>
            <a:off x="914400" y="457200"/>
            <a:ext cx="10363199" cy="6063158"/>
          </a:xfrm>
          <a:prstGeom prst="rect">
            <a:avLst/>
          </a:prstGeom>
          <a:noFill/>
          <a:ln>
            <a:noFill/>
          </a:ln>
        </p:spPr>
        <p:txBody>
          <a:bodyPr spcFirstLastPara="1" wrap="square" lIns="45700" tIns="45700" rIns="45700" bIns="45700" anchor="t" anchorCtr="0">
            <a:spAutoFit/>
          </a:bodyPr>
          <a:lstStyle/>
          <a:p>
            <a:pPr algn="ctr">
              <a:buClr>
                <a:srgbClr val="18579B"/>
              </a:buClr>
              <a:buSzPts val="4000"/>
            </a:pPr>
            <a:r>
              <a:rPr lang="es-ES" sz="4400" b="1" i="1" dirty="0">
                <a:solidFill>
                  <a:srgbClr val="18579B"/>
                </a:solidFill>
                <a:latin typeface="Calibri"/>
                <a:ea typeface="Calibri"/>
                <a:cs typeface="Calibri"/>
                <a:sym typeface="Calibri"/>
              </a:rPr>
              <a:t>Arbitr</a:t>
            </a:r>
            <a:r>
              <a:rPr lang="es-ES" sz="4400" b="1" i="1" u="none" strike="noStrike" cap="none" dirty="0">
                <a:solidFill>
                  <a:srgbClr val="18579B"/>
                </a:solidFill>
                <a:latin typeface="Calibri"/>
                <a:ea typeface="Calibri"/>
                <a:cs typeface="Calibri"/>
                <a:sym typeface="Calibri"/>
              </a:rPr>
              <a:t>ando con Jueces de Línea </a:t>
            </a:r>
            <a:endParaRPr lang="es-ES" sz="4400" b="1" i="1" u="none" strike="noStrike" cap="none" dirty="0">
              <a:solidFill>
                <a:srgbClr val="18579B"/>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lvl="0">
              <a:buClr>
                <a:srgbClr val="18579B"/>
              </a:buClr>
              <a:buSzPts val="4000"/>
            </a:pPr>
            <a:r>
              <a:rPr lang="es-ES" sz="4000" b="1" i="1" dirty="0">
                <a:solidFill>
                  <a:srgbClr val="18579B"/>
                </a:solidFill>
                <a:latin typeface="Calibri"/>
                <a:ea typeface="Calibri"/>
                <a:cs typeface="Calibri"/>
                <a:sym typeface="Calibri"/>
              </a:rPr>
              <a:t>Instruir a los jueces de línea para que</a:t>
            </a:r>
            <a:r>
              <a:rPr lang="en-US" sz="4000" b="1" i="1" u="none" strike="noStrike" cap="none" dirty="0">
                <a:solidFill>
                  <a:srgbClr val="18579B"/>
                </a:solidFill>
                <a:latin typeface="Calibri"/>
                <a:ea typeface="Calibri"/>
                <a:cs typeface="Calibri"/>
                <a:sym typeface="Calibri"/>
              </a:rPr>
              <a:t>:</a:t>
            </a:r>
            <a:endParaRPr sz="2800" b="0" i="1" u="none" strike="noStrike" cap="none" dirty="0">
              <a:solidFill>
                <a:srgbClr val="000000"/>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Source Sans Pro"/>
              <a:ea typeface="Source Sans Pro"/>
              <a:cs typeface="Source Sans Pro"/>
              <a:sym typeface="Source Sans Pro"/>
            </a:endParaRPr>
          </a:p>
          <a:p>
            <a:pPr marL="620713" lvl="0" indent="-620713">
              <a:buClr>
                <a:srgbClr val="FF0000"/>
              </a:buClr>
              <a:buSzPts val="3600"/>
              <a:buFont typeface="Arial"/>
              <a:buChar char="•"/>
            </a:pPr>
            <a:r>
              <a:rPr lang="es-ES" sz="3600" dirty="0">
                <a:solidFill>
                  <a:srgbClr val="FF0000"/>
                </a:solidFill>
                <a:latin typeface="Calibri"/>
                <a:ea typeface="Calibri"/>
                <a:cs typeface="Calibri"/>
                <a:sym typeface="Calibri"/>
              </a:rPr>
              <a:t>Canten </a:t>
            </a:r>
            <a:r>
              <a:rPr lang="es-ES" sz="3600" dirty="0">
                <a:solidFill>
                  <a:srgbClr val="7030A0"/>
                </a:solidFill>
                <a:latin typeface="Calibri"/>
                <a:ea typeface="Calibri"/>
                <a:cs typeface="Calibri"/>
                <a:sym typeface="Calibri"/>
              </a:rPr>
              <a:t>faltas de pie al servicio</a:t>
            </a:r>
            <a:r>
              <a:rPr lang="es-ES" sz="3600" dirty="0">
                <a:solidFill>
                  <a:srgbClr val="FF0000"/>
                </a:solidFill>
                <a:latin typeface="Calibri"/>
                <a:ea typeface="Calibri"/>
                <a:cs typeface="Calibri"/>
                <a:sym typeface="Calibri"/>
              </a:rPr>
              <a:t> y levanten la mano </a:t>
            </a:r>
            <a:r>
              <a:rPr lang="es-ES" sz="3600" dirty="0">
                <a:solidFill>
                  <a:srgbClr val="7030A0"/>
                </a:solidFill>
                <a:latin typeface="Calibri"/>
                <a:ea typeface="Calibri"/>
                <a:cs typeface="Calibri"/>
                <a:sym typeface="Calibri"/>
              </a:rPr>
              <a:t>para que el juez de pista pueda saber que el canto lo hizo el juez de línea (no un jugador).</a:t>
            </a:r>
            <a:endParaRPr sz="3600" b="0" i="0" u="none" strike="noStrike" cap="none" dirty="0">
              <a:solidFill>
                <a:srgbClr val="7030A0"/>
              </a:solidFill>
              <a:latin typeface="Calibri"/>
              <a:ea typeface="Calibri"/>
              <a:cs typeface="Calibri"/>
              <a:sym typeface="Calibri"/>
            </a:endParaRPr>
          </a:p>
          <a:p>
            <a:pPr marL="1028700" marR="0" lvl="1" indent="-444500" algn="l" rtl="0">
              <a:lnSpc>
                <a:spcPct val="100000"/>
              </a:lnSpc>
              <a:spcBef>
                <a:spcPts val="0"/>
              </a:spcBef>
              <a:spcAft>
                <a:spcPts val="0"/>
              </a:spcAft>
              <a:buClr>
                <a:srgbClr val="18579B"/>
              </a:buClr>
              <a:buSzPts val="2000"/>
              <a:buFont typeface="Courier New"/>
              <a:buNone/>
            </a:pPr>
            <a:endParaRPr sz="2000" b="0" i="0" u="none" strike="noStrike" cap="none" dirty="0">
              <a:solidFill>
                <a:srgbClr val="000000"/>
              </a:solidFill>
              <a:latin typeface="Calibri"/>
              <a:ea typeface="Calibri"/>
              <a:cs typeface="Calibri"/>
              <a:sym typeface="Calibri"/>
            </a:endParaRPr>
          </a:p>
          <a:p>
            <a:pPr marL="1255713" marR="0" lvl="1" indent="-635000" algn="l" rtl="0">
              <a:lnSpc>
                <a:spcPct val="100000"/>
              </a:lnSpc>
              <a:spcBef>
                <a:spcPts val="0"/>
              </a:spcBef>
              <a:spcAft>
                <a:spcPts val="0"/>
              </a:spcAft>
              <a:buClr>
                <a:srgbClr val="18579B"/>
              </a:buClr>
              <a:buSzPts val="3400"/>
              <a:buFont typeface="Courier New"/>
              <a:buChar char="o"/>
            </a:pPr>
            <a:r>
              <a:rPr lang="en-US" sz="3400" dirty="0" err="1">
                <a:solidFill>
                  <a:srgbClr val="18579B"/>
                </a:solidFill>
                <a:latin typeface="Calibri"/>
                <a:ea typeface="Calibri"/>
                <a:cs typeface="Calibri"/>
                <a:sym typeface="Calibri"/>
              </a:rPr>
              <a:t>Jueces</a:t>
            </a:r>
            <a:r>
              <a:rPr lang="en-US" sz="3400" dirty="0">
                <a:solidFill>
                  <a:srgbClr val="18579B"/>
                </a:solidFill>
                <a:latin typeface="Calibri"/>
                <a:ea typeface="Calibri"/>
                <a:cs typeface="Calibri"/>
                <a:sym typeface="Calibri"/>
              </a:rPr>
              <a:t> de la </a:t>
            </a:r>
            <a:r>
              <a:rPr lang="en-US" sz="3400" dirty="0" err="1">
                <a:solidFill>
                  <a:srgbClr val="18579B"/>
                </a:solidFill>
                <a:latin typeface="Calibri"/>
                <a:ea typeface="Calibri"/>
                <a:cs typeface="Calibri"/>
                <a:sym typeface="Calibri"/>
              </a:rPr>
              <a:t>línea</a:t>
            </a:r>
            <a:r>
              <a:rPr lang="en-US" sz="3400" dirty="0">
                <a:solidFill>
                  <a:srgbClr val="18579B"/>
                </a:solidFill>
                <a:latin typeface="Calibri"/>
                <a:ea typeface="Calibri"/>
                <a:cs typeface="Calibri"/>
                <a:sym typeface="Calibri"/>
              </a:rPr>
              <a:t> de </a:t>
            </a:r>
            <a:r>
              <a:rPr lang="en-US" sz="3400" dirty="0" err="1">
                <a:solidFill>
                  <a:srgbClr val="18579B"/>
                </a:solidFill>
                <a:latin typeface="Calibri"/>
                <a:ea typeface="Calibri"/>
                <a:cs typeface="Calibri"/>
                <a:sym typeface="Calibri"/>
              </a:rPr>
              <a:t>fondo</a:t>
            </a:r>
            <a:r>
              <a:rPr lang="en-US" sz="3400" b="0" i="0" u="none" strike="noStrike" cap="none" dirty="0">
                <a:solidFill>
                  <a:srgbClr val="18579B"/>
                </a:solidFill>
                <a:latin typeface="Calibri"/>
                <a:ea typeface="Calibri"/>
                <a:cs typeface="Calibri"/>
                <a:sym typeface="Calibri"/>
              </a:rPr>
              <a:t>: </a:t>
            </a:r>
            <a:r>
              <a:rPr lang="en-US" sz="3400" b="0" i="0" u="none" strike="noStrike" cap="none" dirty="0">
                <a:solidFill>
                  <a:srgbClr val="FF0000"/>
                </a:solidFill>
                <a:latin typeface="Calibri"/>
                <a:ea typeface="Calibri"/>
                <a:cs typeface="Calibri"/>
                <a:sym typeface="Calibri"/>
              </a:rPr>
              <a:t>la </a:t>
            </a:r>
            <a:r>
              <a:rPr lang="en-US" sz="3400" b="0" i="0" u="none" strike="noStrike" cap="none" dirty="0" err="1">
                <a:solidFill>
                  <a:srgbClr val="FF0000"/>
                </a:solidFill>
                <a:latin typeface="Calibri"/>
                <a:ea typeface="Calibri"/>
                <a:cs typeface="Calibri"/>
                <a:sym typeface="Calibri"/>
              </a:rPr>
              <a:t>línea</a:t>
            </a:r>
            <a:r>
              <a:rPr lang="en-US" sz="3400" b="0" i="0" u="none" strike="noStrike" cap="none" dirty="0">
                <a:solidFill>
                  <a:srgbClr val="FF0000"/>
                </a:solidFill>
                <a:latin typeface="Calibri"/>
                <a:ea typeface="Calibri"/>
                <a:cs typeface="Calibri"/>
                <a:sym typeface="Calibri"/>
              </a:rPr>
              <a:t> de </a:t>
            </a:r>
            <a:r>
              <a:rPr lang="en-US" sz="3400" b="0" i="0" u="none" strike="noStrike" cap="none" dirty="0" err="1">
                <a:solidFill>
                  <a:srgbClr val="FF0000"/>
                </a:solidFill>
                <a:latin typeface="Calibri"/>
                <a:ea typeface="Calibri"/>
                <a:cs typeface="Calibri"/>
                <a:sym typeface="Calibri"/>
              </a:rPr>
              <a:t>fondo</a:t>
            </a:r>
            <a:r>
              <a:rPr lang="en-US" sz="3400" b="0" i="0" u="none" strike="noStrike" cap="none" dirty="0">
                <a:solidFill>
                  <a:srgbClr val="FF0000"/>
                </a:solidFill>
                <a:latin typeface="Calibri"/>
                <a:ea typeface="Calibri"/>
                <a:cs typeface="Calibri"/>
                <a:sym typeface="Calibri"/>
              </a:rPr>
              <a:t>. </a:t>
            </a:r>
            <a:endParaRPr dirty="0">
              <a:solidFill>
                <a:srgbClr val="FF0000"/>
              </a:solidFill>
            </a:endParaRPr>
          </a:p>
          <a:p>
            <a:pPr marL="1255713" marR="0" lvl="1" indent="-419100" algn="l" rtl="0">
              <a:lnSpc>
                <a:spcPct val="100000"/>
              </a:lnSpc>
              <a:spcBef>
                <a:spcPts val="0"/>
              </a:spcBef>
              <a:spcAft>
                <a:spcPts val="0"/>
              </a:spcAft>
              <a:buClr>
                <a:srgbClr val="18579B"/>
              </a:buClr>
              <a:buSzPts val="3400"/>
              <a:buFont typeface="Courier New"/>
              <a:buNone/>
            </a:pPr>
            <a:endParaRPr sz="3400" b="0" i="0" u="none" strike="noStrike" cap="none" dirty="0">
              <a:solidFill>
                <a:srgbClr val="000000"/>
              </a:solidFill>
              <a:latin typeface="Calibri"/>
              <a:ea typeface="Calibri"/>
              <a:cs typeface="Calibri"/>
              <a:sym typeface="Calibri"/>
            </a:endParaRPr>
          </a:p>
          <a:p>
            <a:pPr marL="1255713" marR="0" lvl="1" indent="-635000" algn="l" rtl="0">
              <a:lnSpc>
                <a:spcPct val="100000"/>
              </a:lnSpc>
              <a:spcBef>
                <a:spcPts val="0"/>
              </a:spcBef>
              <a:spcAft>
                <a:spcPts val="0"/>
              </a:spcAft>
              <a:buClr>
                <a:srgbClr val="18579B"/>
              </a:buClr>
              <a:buSzPts val="3400"/>
              <a:buFont typeface="Courier New"/>
              <a:buChar char="o"/>
            </a:pPr>
            <a:r>
              <a:rPr lang="en-US" sz="3400" b="0" i="0" u="none" strike="noStrike" cap="none" dirty="0" err="1">
                <a:solidFill>
                  <a:srgbClr val="18579B"/>
                </a:solidFill>
                <a:latin typeface="Calibri"/>
                <a:ea typeface="Calibri"/>
                <a:cs typeface="Calibri"/>
                <a:sym typeface="Calibri"/>
              </a:rPr>
              <a:t>Jueces</a:t>
            </a:r>
            <a:r>
              <a:rPr lang="en-US" sz="3400" b="0" i="0" u="none" strike="noStrike" cap="none" dirty="0">
                <a:solidFill>
                  <a:srgbClr val="18579B"/>
                </a:solidFill>
                <a:latin typeface="Calibri"/>
                <a:ea typeface="Calibri"/>
                <a:cs typeface="Calibri"/>
                <a:sym typeface="Calibri"/>
              </a:rPr>
              <a:t> de las </a:t>
            </a:r>
            <a:r>
              <a:rPr lang="en-US" sz="3400" b="0" i="0" u="none" strike="noStrike" cap="none" dirty="0" err="1">
                <a:solidFill>
                  <a:srgbClr val="18579B"/>
                </a:solidFill>
                <a:latin typeface="Calibri"/>
                <a:ea typeface="Calibri"/>
                <a:cs typeface="Calibri"/>
                <a:sym typeface="Calibri"/>
              </a:rPr>
              <a:t>líneas</a:t>
            </a:r>
            <a:r>
              <a:rPr lang="en-US" sz="3400" b="0" i="0" u="none" strike="noStrike" cap="none" dirty="0">
                <a:solidFill>
                  <a:srgbClr val="18579B"/>
                </a:solidFill>
                <a:latin typeface="Calibri"/>
                <a:ea typeface="Calibri"/>
                <a:cs typeface="Calibri"/>
                <a:sym typeface="Calibri"/>
              </a:rPr>
              <a:t> </a:t>
            </a:r>
            <a:r>
              <a:rPr lang="en-US" sz="3400" b="0" i="0" u="none" strike="noStrike" cap="none" dirty="0" err="1">
                <a:solidFill>
                  <a:srgbClr val="18579B"/>
                </a:solidFill>
                <a:latin typeface="Calibri"/>
                <a:ea typeface="Calibri"/>
                <a:cs typeface="Calibri"/>
                <a:sym typeface="Calibri"/>
              </a:rPr>
              <a:t>laterales</a:t>
            </a:r>
            <a:r>
              <a:rPr lang="en-US" sz="3400" b="0" i="0" u="none" strike="noStrike" cap="none" dirty="0">
                <a:solidFill>
                  <a:srgbClr val="18579B"/>
                </a:solidFill>
                <a:latin typeface="Calibri"/>
                <a:ea typeface="Calibri"/>
                <a:cs typeface="Calibri"/>
                <a:sym typeface="Calibri"/>
              </a:rPr>
              <a:t>: </a:t>
            </a:r>
            <a:r>
              <a:rPr lang="en-US" sz="3400" b="0" i="0" u="none" strike="noStrike" cap="none" dirty="0" err="1">
                <a:solidFill>
                  <a:srgbClr val="FF0000"/>
                </a:solidFill>
                <a:latin typeface="Calibri"/>
                <a:ea typeface="Calibri"/>
                <a:cs typeface="Calibri"/>
                <a:sym typeface="Calibri"/>
              </a:rPr>
              <a:t>extensión</a:t>
            </a:r>
            <a:r>
              <a:rPr lang="en-US" sz="3400" b="0" i="0" u="none" strike="noStrike" cap="none" dirty="0">
                <a:solidFill>
                  <a:srgbClr val="FF0000"/>
                </a:solidFill>
                <a:latin typeface="Calibri"/>
                <a:ea typeface="Calibri"/>
                <a:cs typeface="Calibri"/>
                <a:sym typeface="Calibri"/>
              </a:rPr>
              <a:t> de las </a:t>
            </a:r>
            <a:r>
              <a:rPr lang="en-US" sz="3400" b="0" i="0" u="none" strike="noStrike" cap="none" dirty="0" err="1">
                <a:solidFill>
                  <a:srgbClr val="FF0000"/>
                </a:solidFill>
                <a:latin typeface="Calibri"/>
                <a:ea typeface="Calibri"/>
                <a:cs typeface="Calibri"/>
                <a:sym typeface="Calibri"/>
              </a:rPr>
              <a:t>líneas</a:t>
            </a:r>
            <a:r>
              <a:rPr lang="en-US" sz="3400" b="0" i="0" u="none" strike="noStrike" cap="none" dirty="0">
                <a:solidFill>
                  <a:srgbClr val="FF0000"/>
                </a:solidFill>
                <a:latin typeface="Calibri"/>
                <a:ea typeface="Calibri"/>
                <a:cs typeface="Calibri"/>
                <a:sym typeface="Calibri"/>
              </a:rPr>
              <a:t> </a:t>
            </a:r>
            <a:r>
              <a:rPr lang="en-US" sz="3400" b="0" i="0" u="none" strike="noStrike" cap="none" dirty="0" err="1">
                <a:solidFill>
                  <a:srgbClr val="FF0000"/>
                </a:solidFill>
                <a:latin typeface="Calibri"/>
                <a:ea typeface="Calibri"/>
                <a:cs typeface="Calibri"/>
                <a:sym typeface="Calibri"/>
              </a:rPr>
              <a:t>laterales</a:t>
            </a:r>
            <a:r>
              <a:rPr lang="en-US" sz="3400" b="0" i="0" u="none" strike="noStrike" cap="none" dirty="0">
                <a:solidFill>
                  <a:srgbClr val="FF0000"/>
                </a:solidFill>
                <a:latin typeface="Calibri"/>
                <a:ea typeface="Calibri"/>
                <a:cs typeface="Calibri"/>
                <a:sym typeface="Calibri"/>
              </a:rPr>
              <a:t> &amp; </a:t>
            </a:r>
            <a:r>
              <a:rPr lang="en-US" sz="3400" b="0" i="0" u="none" strike="noStrike" cap="none" dirty="0" err="1">
                <a:solidFill>
                  <a:srgbClr val="FF0000"/>
                </a:solidFill>
                <a:latin typeface="Calibri"/>
                <a:ea typeface="Calibri"/>
                <a:cs typeface="Calibri"/>
                <a:sym typeface="Calibri"/>
              </a:rPr>
              <a:t>línea</a:t>
            </a:r>
            <a:r>
              <a:rPr lang="en-US" sz="3400" b="0" i="0" u="none" strike="noStrike" cap="none" dirty="0">
                <a:solidFill>
                  <a:srgbClr val="FF0000"/>
                </a:solidFill>
                <a:latin typeface="Calibri"/>
                <a:ea typeface="Calibri"/>
                <a:cs typeface="Calibri"/>
                <a:sym typeface="Calibri"/>
              </a:rPr>
              <a:t> central.</a:t>
            </a:r>
            <a:endParaRPr sz="3400" b="0" i="0" u="none" strike="noStrike" cap="none" dirty="0">
              <a:solidFill>
                <a:srgbClr val="FF0000"/>
              </a:solidFill>
              <a:latin typeface="Calibri"/>
              <a:ea typeface="Calibri"/>
              <a:cs typeface="Calibri"/>
              <a:sym typeface="Calibri"/>
            </a:endParaRPr>
          </a:p>
        </p:txBody>
      </p:sp>
      <p:sp>
        <p:nvSpPr>
          <p:cNvPr id="2023" name="Google Shape;2023;p266"/>
          <p:cNvSpPr txBox="1">
            <a:spLocks noGrp="1"/>
          </p:cNvSpPr>
          <p:nvPr>
            <p:ph type="sldNum" idx="12"/>
          </p:nvPr>
        </p:nvSpPr>
        <p:spPr>
          <a:xfrm>
            <a:off x="11238654" y="6135087"/>
            <a:ext cx="8771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240</a:t>
            </a:fld>
            <a:endParaRPr dirty="0"/>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27"/>
        <p:cNvGrpSpPr/>
        <p:nvPr/>
      </p:nvGrpSpPr>
      <p:grpSpPr>
        <a:xfrm>
          <a:off x="0" y="0"/>
          <a:ext cx="0" cy="0"/>
          <a:chOff x="0" y="0"/>
          <a:chExt cx="0" cy="0"/>
        </a:xfrm>
      </p:grpSpPr>
      <p:sp>
        <p:nvSpPr>
          <p:cNvPr id="2028" name="Google Shape;2028;p267"/>
          <p:cNvSpPr txBox="1"/>
          <p:nvPr/>
        </p:nvSpPr>
        <p:spPr>
          <a:xfrm>
            <a:off x="0" y="80998"/>
            <a:ext cx="11614245" cy="6432490"/>
          </a:xfrm>
          <a:prstGeom prst="rect">
            <a:avLst/>
          </a:prstGeom>
          <a:noFill/>
          <a:ln>
            <a:noFill/>
          </a:ln>
        </p:spPr>
        <p:txBody>
          <a:bodyPr spcFirstLastPara="1" wrap="square" lIns="45700" tIns="45700" rIns="45700" bIns="45700" anchor="t" anchorCtr="0">
            <a:spAutoFit/>
          </a:bodyPr>
          <a:lstStyle/>
          <a:p>
            <a:pPr algn="ctr">
              <a:buClr>
                <a:srgbClr val="18579B"/>
              </a:buClr>
              <a:buSzPts val="4000"/>
            </a:pPr>
            <a:r>
              <a:rPr lang="es-ES" sz="4400" b="1" i="1" dirty="0">
                <a:solidFill>
                  <a:srgbClr val="18579B"/>
                </a:solidFill>
                <a:latin typeface="Calibri"/>
                <a:ea typeface="Calibri"/>
                <a:cs typeface="Calibri"/>
                <a:sym typeface="Calibri"/>
              </a:rPr>
              <a:t>Arbitr</a:t>
            </a:r>
            <a:r>
              <a:rPr lang="es-ES" sz="4400" b="1" i="1" u="none" strike="noStrike" cap="none" dirty="0">
                <a:solidFill>
                  <a:srgbClr val="18579B"/>
                </a:solidFill>
                <a:latin typeface="Calibri"/>
                <a:ea typeface="Calibri"/>
                <a:cs typeface="Calibri"/>
                <a:sym typeface="Calibri"/>
              </a:rPr>
              <a:t>ando con Jueces de Línea </a:t>
            </a:r>
            <a:endParaRPr lang="es-ES" sz="4400" b="1" i="1" u="none" strike="noStrike" cap="none" dirty="0">
              <a:solidFill>
                <a:srgbClr val="18579B"/>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4000"/>
              <a:buFont typeface="Calibri"/>
              <a:buNone/>
            </a:pPr>
            <a:r>
              <a:rPr lang="es-ES" sz="4000" b="1" i="1" dirty="0">
                <a:solidFill>
                  <a:srgbClr val="18579B"/>
                </a:solidFill>
                <a:latin typeface="Calibri"/>
                <a:ea typeface="Calibri"/>
                <a:cs typeface="Calibri"/>
                <a:sym typeface="Calibri"/>
              </a:rPr>
              <a:t>Instruir a los jueces de línea para que </a:t>
            </a:r>
            <a:r>
              <a:rPr lang="en-US" sz="2800" b="1" i="0" u="none" strike="noStrike" cap="none" dirty="0">
                <a:solidFill>
                  <a:srgbClr val="18579B"/>
                </a:solidFill>
                <a:latin typeface="Source Sans Pro"/>
                <a:ea typeface="Source Sans Pro"/>
                <a:cs typeface="Source Sans Pro"/>
                <a:sym typeface="Source Sans Pro"/>
              </a:rPr>
              <a:t>(</a:t>
            </a:r>
            <a:r>
              <a:rPr lang="en-US" sz="2800" b="1" i="0" u="none" strike="noStrike" cap="none" dirty="0" err="1">
                <a:solidFill>
                  <a:srgbClr val="18579B"/>
                </a:solidFill>
                <a:latin typeface="Source Sans Pro"/>
                <a:ea typeface="Source Sans Pro"/>
                <a:cs typeface="Source Sans Pro"/>
                <a:sym typeface="Source Sans Pro"/>
              </a:rPr>
              <a:t>cont</a:t>
            </a:r>
            <a:r>
              <a:rPr lang="en-US" sz="2800" b="1" i="0" u="none" strike="noStrike" cap="none" dirty="0">
                <a:solidFill>
                  <a:srgbClr val="18579B"/>
                </a:solidFill>
                <a:latin typeface="Source Sans Pro"/>
                <a:ea typeface="Source Sans Pro"/>
                <a:cs typeface="Source Sans Pro"/>
                <a:sym typeface="Source Sans Pro"/>
              </a:rPr>
              <a:t>):</a:t>
            </a:r>
            <a:endParaRPr sz="2800" b="1" i="0" u="none" strike="noStrike" cap="none" dirty="0">
              <a:solidFill>
                <a:srgbClr val="000000"/>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Source Sans Pro"/>
              <a:ea typeface="Source Sans Pro"/>
              <a:cs typeface="Source Sans Pro"/>
              <a:sym typeface="Source Sans Pro"/>
            </a:endParaRPr>
          </a:p>
          <a:p>
            <a:pPr marL="684000" lvl="0" indent="-571500">
              <a:buClr>
                <a:srgbClr val="FF0000"/>
              </a:buClr>
              <a:buSzPts val="3600"/>
              <a:buFont typeface="Arial"/>
              <a:buChar char="•"/>
            </a:pPr>
            <a:r>
              <a:rPr lang="es-ES" sz="3200" dirty="0">
                <a:solidFill>
                  <a:srgbClr val="18579B"/>
                </a:solidFill>
                <a:latin typeface="Calibri"/>
                <a:ea typeface="Calibri"/>
                <a:cs typeface="Calibri"/>
                <a:sym typeface="Calibri"/>
              </a:rPr>
              <a:t>Observen el juego en la pista </a:t>
            </a:r>
            <a:r>
              <a:rPr lang="en-US" sz="3200" dirty="0">
                <a:solidFill>
                  <a:srgbClr val="18579B"/>
                </a:solidFill>
                <a:latin typeface="Calibri"/>
                <a:ea typeface="Calibri"/>
                <a:cs typeface="Calibri"/>
                <a:sym typeface="Calibri"/>
              </a:rPr>
              <a:t>– </a:t>
            </a:r>
            <a:r>
              <a:rPr lang="es-ES" sz="3200" dirty="0">
                <a:solidFill>
                  <a:srgbClr val="18579B"/>
                </a:solidFill>
                <a:latin typeface="Calibri"/>
                <a:ea typeface="Calibri"/>
                <a:cs typeface="Calibri"/>
                <a:sym typeface="Calibri"/>
              </a:rPr>
              <a:t>El juez de pista puede pedir su opinión.</a:t>
            </a:r>
          </a:p>
          <a:p>
            <a:pPr marL="684000" lvl="0" indent="-571500">
              <a:buClr>
                <a:srgbClr val="FF0000"/>
              </a:buClr>
              <a:buSzPts val="3600"/>
              <a:buFont typeface="Arial"/>
              <a:buChar char="•"/>
            </a:pPr>
            <a:r>
              <a:rPr lang="en-US" sz="3200" dirty="0">
                <a:solidFill>
                  <a:srgbClr val="FF0000"/>
                </a:solidFill>
                <a:latin typeface="Calibri"/>
                <a:ea typeface="Calibri"/>
                <a:cs typeface="Calibri"/>
                <a:sym typeface="Calibri"/>
              </a:rPr>
              <a:t>Doble </a:t>
            </a:r>
            <a:r>
              <a:rPr lang="en-US" sz="3200" dirty="0" err="1">
                <a:solidFill>
                  <a:srgbClr val="FF0000"/>
                </a:solidFill>
                <a:latin typeface="Calibri"/>
                <a:ea typeface="Calibri"/>
                <a:cs typeface="Calibri"/>
                <a:sym typeface="Calibri"/>
              </a:rPr>
              <a:t>Bote</a:t>
            </a:r>
            <a:r>
              <a:rPr lang="en-US" sz="3200" dirty="0">
                <a:solidFill>
                  <a:srgbClr val="7030A0"/>
                </a:solidFill>
                <a:latin typeface="Calibri"/>
                <a:ea typeface="Calibri"/>
                <a:cs typeface="Calibri"/>
                <a:sym typeface="Calibri"/>
              </a:rPr>
              <a:t>. (</a:t>
            </a:r>
            <a:r>
              <a:rPr lang="en-US" sz="3200" dirty="0" err="1">
                <a:solidFill>
                  <a:srgbClr val="7030A0"/>
                </a:solidFill>
                <a:latin typeface="Calibri"/>
                <a:ea typeface="Calibri"/>
                <a:cs typeface="Calibri"/>
                <a:sym typeface="Calibri"/>
              </a:rPr>
              <a:t>Señal</a:t>
            </a:r>
            <a:r>
              <a:rPr lang="en-US" sz="3200" dirty="0">
                <a:solidFill>
                  <a:srgbClr val="7030A0"/>
                </a:solidFill>
                <a:latin typeface="Calibri"/>
                <a:ea typeface="Calibri"/>
                <a:cs typeface="Calibri"/>
                <a:sym typeface="Calibri"/>
              </a:rPr>
              <a:t>: </a:t>
            </a:r>
            <a:r>
              <a:rPr lang="en-US" sz="3200" dirty="0" err="1">
                <a:solidFill>
                  <a:srgbClr val="7030A0"/>
                </a:solidFill>
                <a:latin typeface="Calibri"/>
                <a:ea typeface="Calibri"/>
                <a:cs typeface="Calibri"/>
                <a:sym typeface="Calibri"/>
              </a:rPr>
              <a:t>golpear</a:t>
            </a:r>
            <a:r>
              <a:rPr lang="en-US" sz="3200" dirty="0">
                <a:solidFill>
                  <a:srgbClr val="7030A0"/>
                </a:solidFill>
                <a:latin typeface="Calibri"/>
                <a:ea typeface="Calibri"/>
                <a:cs typeface="Calibri"/>
                <a:sym typeface="Calibri"/>
              </a:rPr>
              <a:t> la </a:t>
            </a:r>
            <a:r>
              <a:rPr lang="en-US" sz="3200" dirty="0" err="1">
                <a:solidFill>
                  <a:srgbClr val="7030A0"/>
                </a:solidFill>
                <a:latin typeface="Calibri"/>
                <a:ea typeface="Calibri"/>
                <a:cs typeface="Calibri"/>
                <a:sym typeface="Calibri"/>
              </a:rPr>
              <a:t>palma</a:t>
            </a:r>
            <a:r>
              <a:rPr lang="en-US" sz="3200" dirty="0">
                <a:solidFill>
                  <a:srgbClr val="7030A0"/>
                </a:solidFill>
                <a:latin typeface="Calibri"/>
                <a:ea typeface="Calibri"/>
                <a:cs typeface="Calibri"/>
                <a:sym typeface="Calibri"/>
              </a:rPr>
              <a:t> de </a:t>
            </a:r>
            <a:r>
              <a:rPr lang="en-US" sz="3200" dirty="0" err="1">
                <a:solidFill>
                  <a:srgbClr val="7030A0"/>
                </a:solidFill>
                <a:latin typeface="Calibri"/>
                <a:ea typeface="Calibri"/>
                <a:cs typeface="Calibri"/>
                <a:sym typeface="Calibri"/>
              </a:rPr>
              <a:t>su</a:t>
            </a:r>
            <a:r>
              <a:rPr lang="en-US" sz="3200" dirty="0">
                <a:solidFill>
                  <a:srgbClr val="7030A0"/>
                </a:solidFill>
                <a:latin typeface="Calibri"/>
                <a:ea typeface="Calibri"/>
                <a:cs typeface="Calibri"/>
                <a:sym typeface="Calibri"/>
              </a:rPr>
              <a:t> mano dos </a:t>
            </a:r>
            <a:r>
              <a:rPr lang="en-US" sz="3200" dirty="0" err="1">
                <a:solidFill>
                  <a:srgbClr val="7030A0"/>
                </a:solidFill>
                <a:latin typeface="Calibri"/>
                <a:ea typeface="Calibri"/>
                <a:cs typeface="Calibri"/>
                <a:sym typeface="Calibri"/>
              </a:rPr>
              <a:t>veces</a:t>
            </a:r>
            <a:r>
              <a:rPr lang="en-US" sz="3200" dirty="0">
                <a:solidFill>
                  <a:srgbClr val="7030A0"/>
                </a:solidFill>
                <a:latin typeface="Calibri"/>
                <a:ea typeface="Calibri"/>
                <a:cs typeface="Calibri"/>
                <a:sym typeface="Calibri"/>
              </a:rPr>
              <a:t> con </a:t>
            </a:r>
            <a:r>
              <a:rPr lang="en-US" sz="3200" dirty="0" err="1">
                <a:solidFill>
                  <a:srgbClr val="7030A0"/>
                </a:solidFill>
                <a:latin typeface="Calibri"/>
                <a:ea typeface="Calibri"/>
                <a:cs typeface="Calibri"/>
                <a:sym typeface="Calibri"/>
              </a:rPr>
              <a:t>el</a:t>
            </a:r>
            <a:r>
              <a:rPr lang="en-US" sz="3200" dirty="0">
                <a:solidFill>
                  <a:srgbClr val="7030A0"/>
                </a:solidFill>
                <a:latin typeface="Calibri"/>
                <a:ea typeface="Calibri"/>
                <a:cs typeface="Calibri"/>
                <a:sym typeface="Calibri"/>
              </a:rPr>
              <a:t> </a:t>
            </a:r>
            <a:r>
              <a:rPr lang="en-US" sz="3200" dirty="0" err="1">
                <a:solidFill>
                  <a:srgbClr val="7030A0"/>
                </a:solidFill>
                <a:latin typeface="Calibri"/>
                <a:ea typeface="Calibri"/>
                <a:cs typeface="Calibri"/>
                <a:sym typeface="Calibri"/>
              </a:rPr>
              <a:t>puño</a:t>
            </a:r>
            <a:r>
              <a:rPr lang="en-US" sz="3200" dirty="0">
                <a:solidFill>
                  <a:srgbClr val="7030A0"/>
                </a:solidFill>
                <a:latin typeface="Calibri"/>
                <a:ea typeface="Calibri"/>
                <a:cs typeface="Calibri"/>
                <a:sym typeface="Calibri"/>
              </a:rPr>
              <a:t>)</a:t>
            </a:r>
          </a:p>
          <a:p>
            <a:pPr marL="684000" lvl="0" indent="-571500">
              <a:buClr>
                <a:srgbClr val="FF0000"/>
              </a:buClr>
              <a:buSzPts val="3600"/>
              <a:buFont typeface="Arial"/>
              <a:buChar char="•"/>
            </a:pPr>
            <a:r>
              <a:rPr lang="es-ES" sz="3200" b="0" i="0" u="none" strike="noStrike" cap="none" dirty="0">
                <a:solidFill>
                  <a:srgbClr val="18579B"/>
                </a:solidFill>
                <a:latin typeface="Calibri"/>
                <a:ea typeface="Calibri"/>
                <a:cs typeface="Calibri"/>
                <a:sym typeface="Calibri"/>
              </a:rPr>
              <a:t>Pelota</a:t>
            </a:r>
            <a:r>
              <a:rPr lang="es-ES" sz="3200" dirty="0">
                <a:solidFill>
                  <a:srgbClr val="18579B"/>
                </a:solidFill>
                <a:latin typeface="Calibri"/>
                <a:ea typeface="Calibri"/>
                <a:cs typeface="Calibri"/>
                <a:sym typeface="Calibri"/>
              </a:rPr>
              <a:t> </a:t>
            </a:r>
            <a:r>
              <a:rPr lang="es-ES" sz="3200" dirty="0">
                <a:solidFill>
                  <a:srgbClr val="FF0000"/>
                </a:solidFill>
                <a:latin typeface="Calibri"/>
                <a:ea typeface="Calibri"/>
                <a:cs typeface="Calibri"/>
                <a:sym typeface="Calibri"/>
              </a:rPr>
              <a:t>que toque a los jugadores / ropa /</a:t>
            </a:r>
            <a:r>
              <a:rPr lang="es-ES" sz="3200" dirty="0">
                <a:solidFill>
                  <a:srgbClr val="18579B"/>
                </a:solidFill>
                <a:latin typeface="Calibri"/>
                <a:ea typeface="Calibri"/>
                <a:cs typeface="Calibri"/>
                <a:sym typeface="Calibri"/>
              </a:rPr>
              <a:t> etc. (Señal: deslizar repetidamente una mano sobre la otra)</a:t>
            </a:r>
          </a:p>
          <a:p>
            <a:pPr marL="684000" lvl="0" indent="-571500">
              <a:buClr>
                <a:srgbClr val="FF0000"/>
              </a:buClr>
              <a:buSzPts val="3600"/>
              <a:buFont typeface="Arial"/>
              <a:buChar char="•"/>
            </a:pPr>
            <a:r>
              <a:rPr lang="es-ES" sz="3200" dirty="0">
                <a:solidFill>
                  <a:srgbClr val="7030A0"/>
                </a:solidFill>
                <a:latin typeface="Calibri"/>
                <a:ea typeface="Calibri"/>
                <a:cs typeface="Calibri"/>
                <a:sym typeface="Calibri"/>
              </a:rPr>
              <a:t>Los jueces de la línea lateral deben </a:t>
            </a:r>
            <a:r>
              <a:rPr lang="es-ES" sz="3200" dirty="0">
                <a:solidFill>
                  <a:srgbClr val="FF0000"/>
                </a:solidFill>
                <a:latin typeface="Calibri"/>
                <a:ea typeface="Calibri"/>
                <a:cs typeface="Calibri"/>
                <a:sym typeface="Calibri"/>
              </a:rPr>
              <a:t>centrarse en los ATP y </a:t>
            </a:r>
            <a:r>
              <a:rPr lang="es-ES" sz="3200" dirty="0" err="1">
                <a:solidFill>
                  <a:srgbClr val="FF0000"/>
                </a:solidFill>
                <a:latin typeface="Calibri"/>
                <a:ea typeface="Calibri"/>
                <a:cs typeface="Calibri"/>
                <a:sym typeface="Calibri"/>
              </a:rPr>
              <a:t>Ernes</a:t>
            </a:r>
            <a:r>
              <a:rPr lang="es-ES" sz="3200" dirty="0">
                <a:solidFill>
                  <a:srgbClr val="7030A0"/>
                </a:solidFill>
                <a:latin typeface="Calibri"/>
                <a:ea typeface="Calibri"/>
                <a:cs typeface="Calibri"/>
                <a:sym typeface="Calibri"/>
              </a:rPr>
              <a:t> para ver la posición de los pies del jugador y las bolas "dentro" y "fuera“.</a:t>
            </a:r>
            <a:endParaRPr sz="3200" b="0" i="0" u="none" strike="noStrike" cap="none" dirty="0">
              <a:solidFill>
                <a:srgbClr val="7030A0"/>
              </a:solidFill>
              <a:latin typeface="Calibri"/>
              <a:ea typeface="Calibri"/>
              <a:cs typeface="Calibri"/>
              <a:sym typeface="Calibri"/>
            </a:endParaRPr>
          </a:p>
        </p:txBody>
      </p:sp>
      <p:sp>
        <p:nvSpPr>
          <p:cNvPr id="2029" name="Google Shape;2029;p267"/>
          <p:cNvSpPr txBox="1">
            <a:spLocks noGrp="1"/>
          </p:cNvSpPr>
          <p:nvPr>
            <p:ph type="sldNum" idx="12"/>
          </p:nvPr>
        </p:nvSpPr>
        <p:spPr>
          <a:xfrm>
            <a:off x="11238655" y="6135087"/>
            <a:ext cx="894078"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241</a:t>
            </a:fld>
            <a:endParaRPr dirty="0"/>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33"/>
        <p:cNvGrpSpPr/>
        <p:nvPr/>
      </p:nvGrpSpPr>
      <p:grpSpPr>
        <a:xfrm>
          <a:off x="0" y="0"/>
          <a:ext cx="0" cy="0"/>
          <a:chOff x="0" y="0"/>
          <a:chExt cx="0" cy="0"/>
        </a:xfrm>
      </p:grpSpPr>
      <p:sp>
        <p:nvSpPr>
          <p:cNvPr id="2034" name="Google Shape;2034;p268"/>
          <p:cNvSpPr txBox="1"/>
          <p:nvPr/>
        </p:nvSpPr>
        <p:spPr>
          <a:xfrm>
            <a:off x="132202" y="0"/>
            <a:ext cx="11876184" cy="6709489"/>
          </a:xfrm>
          <a:prstGeom prst="rect">
            <a:avLst/>
          </a:prstGeom>
          <a:noFill/>
          <a:ln>
            <a:noFill/>
          </a:ln>
        </p:spPr>
        <p:txBody>
          <a:bodyPr spcFirstLastPara="1" wrap="square" lIns="45700" tIns="45700" rIns="45700" bIns="45700" anchor="t" anchorCtr="0">
            <a:spAutoFit/>
          </a:bodyPr>
          <a:lstStyle/>
          <a:p>
            <a:pPr algn="ctr">
              <a:buClr>
                <a:srgbClr val="18579B"/>
              </a:buClr>
              <a:buSzPts val="4000"/>
            </a:pPr>
            <a:r>
              <a:rPr lang="es-ES" sz="4400" b="1" i="1" dirty="0">
                <a:solidFill>
                  <a:srgbClr val="18579B"/>
                </a:solidFill>
                <a:latin typeface="Calibri"/>
                <a:ea typeface="Calibri"/>
                <a:cs typeface="Calibri"/>
                <a:sym typeface="Calibri"/>
              </a:rPr>
              <a:t>Arbitr</a:t>
            </a:r>
            <a:r>
              <a:rPr lang="es-ES" sz="4400" b="1" i="1" u="none" strike="noStrike" cap="none" dirty="0">
                <a:solidFill>
                  <a:srgbClr val="18579B"/>
                </a:solidFill>
                <a:latin typeface="Calibri"/>
                <a:ea typeface="Calibri"/>
                <a:cs typeface="Calibri"/>
                <a:sym typeface="Calibri"/>
              </a:rPr>
              <a:t>ando con Jueces de Línea </a:t>
            </a:r>
            <a:endParaRPr lang="es-ES" sz="4400" b="1" i="1" u="none" strike="noStrike" cap="none" dirty="0">
              <a:solidFill>
                <a:srgbClr val="18579B"/>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4000"/>
              <a:buFont typeface="Calibri"/>
              <a:buNone/>
            </a:pPr>
            <a:r>
              <a:rPr lang="es-ES" sz="4000" b="1" i="1" dirty="0">
                <a:solidFill>
                  <a:srgbClr val="18579B"/>
                </a:solidFill>
                <a:latin typeface="Calibri"/>
                <a:ea typeface="Calibri"/>
                <a:cs typeface="Calibri"/>
                <a:sym typeface="Calibri"/>
              </a:rPr>
              <a:t>Instruir a los jueces de línea para que </a:t>
            </a:r>
            <a:r>
              <a:rPr lang="es-ES" sz="2800" b="1" i="0" u="none" strike="noStrike" cap="none" dirty="0">
                <a:solidFill>
                  <a:srgbClr val="18579B"/>
                </a:solidFill>
                <a:latin typeface="Source Sans Pro"/>
                <a:ea typeface="Source Sans Pro"/>
                <a:cs typeface="Source Sans Pro"/>
                <a:sym typeface="Source Sans Pro"/>
              </a:rPr>
              <a:t>(</a:t>
            </a:r>
            <a:r>
              <a:rPr lang="es-ES" sz="2800" b="1" i="0" u="none" strike="noStrike" cap="none" dirty="0" err="1">
                <a:solidFill>
                  <a:srgbClr val="18579B"/>
                </a:solidFill>
                <a:latin typeface="Source Sans Pro"/>
                <a:ea typeface="Source Sans Pro"/>
                <a:cs typeface="Source Sans Pro"/>
                <a:sym typeface="Source Sans Pro"/>
              </a:rPr>
              <a:t>cont</a:t>
            </a:r>
            <a:r>
              <a:rPr lang="es-ES" sz="2800" b="1" i="0" u="none" strike="noStrike" cap="none" dirty="0">
                <a:solidFill>
                  <a:srgbClr val="18579B"/>
                </a:solidFill>
                <a:latin typeface="Source Sans Pro"/>
                <a:ea typeface="Source Sans Pro"/>
                <a:cs typeface="Source Sans Pro"/>
                <a:sym typeface="Source Sans Pro"/>
              </a:rPr>
              <a:t>):</a:t>
            </a:r>
            <a:endParaRPr lang="es-ES" sz="2800" b="1" i="0" u="none" strike="noStrike" cap="none" dirty="0">
              <a:solidFill>
                <a:srgbClr val="000000"/>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Source Sans Pro"/>
              <a:ea typeface="Source Sans Pro"/>
              <a:cs typeface="Source Sans Pro"/>
              <a:sym typeface="Source Sans Pro"/>
            </a:endParaRPr>
          </a:p>
          <a:p>
            <a:pPr marL="571500" lvl="8" indent="-571500">
              <a:buClr>
                <a:srgbClr val="FF0000"/>
              </a:buClr>
              <a:buSzPts val="3600"/>
              <a:buFont typeface="Arial"/>
              <a:buChar char="•"/>
            </a:pPr>
            <a:r>
              <a:rPr lang="es-ES" sz="3600" b="1" i="1" dirty="0">
                <a:solidFill>
                  <a:srgbClr val="FF0000"/>
                </a:solidFill>
                <a:latin typeface="Calibri"/>
                <a:ea typeface="Calibri"/>
                <a:cs typeface="Calibri"/>
                <a:sym typeface="Calibri"/>
              </a:rPr>
              <a:t>Hagan cantos de línea – Responsabilidad prioritaria:</a:t>
            </a:r>
            <a:endParaRPr dirty="0"/>
          </a:p>
          <a:p>
            <a:pPr marL="1524000" lvl="8" indent="-536575">
              <a:buClr>
                <a:srgbClr val="18579B"/>
              </a:buClr>
              <a:buSzPts val="3600"/>
              <a:buFont typeface="Courier New"/>
              <a:buChar char="o"/>
            </a:pPr>
            <a:r>
              <a:rPr lang="en-US" sz="3600" b="0" i="0" u="none" strike="noStrike" cap="none" dirty="0">
                <a:solidFill>
                  <a:srgbClr val="18579B"/>
                </a:solidFill>
                <a:latin typeface="Calibri"/>
                <a:ea typeface="Calibri"/>
                <a:cs typeface="Calibri"/>
                <a:sym typeface="Calibri"/>
              </a:rPr>
              <a:t>  </a:t>
            </a:r>
            <a:r>
              <a:rPr lang="es-ES" sz="3400" b="0" i="0" u="none" strike="noStrike" cap="none" dirty="0">
                <a:solidFill>
                  <a:srgbClr val="FF0000"/>
                </a:solidFill>
                <a:latin typeface="Calibri"/>
                <a:ea typeface="Calibri"/>
                <a:cs typeface="Calibri"/>
                <a:sym typeface="Calibri"/>
              </a:rPr>
              <a:t>cantos</a:t>
            </a:r>
            <a:r>
              <a:rPr lang="es-ES" sz="3400" dirty="0">
                <a:solidFill>
                  <a:srgbClr val="FF0000"/>
                </a:solidFill>
                <a:latin typeface="Calibri"/>
                <a:ea typeface="Calibri"/>
                <a:cs typeface="Calibri"/>
                <a:sym typeface="Calibri"/>
              </a:rPr>
              <a:t> imparciales basados en dónde bota la pelota.</a:t>
            </a:r>
            <a:endParaRPr dirty="0"/>
          </a:p>
          <a:p>
            <a:pPr marL="1524000" lvl="8" indent="-536575">
              <a:buClr>
                <a:srgbClr val="18579B"/>
              </a:buClr>
              <a:buSzPts val="3400"/>
              <a:buFont typeface="Courier New"/>
              <a:buChar char="o"/>
            </a:pPr>
            <a:r>
              <a:rPr lang="en-US" sz="3400" b="0" i="0" u="none" strike="noStrike" cap="none" dirty="0">
                <a:solidFill>
                  <a:srgbClr val="18579B"/>
                </a:solidFill>
                <a:latin typeface="Calibri"/>
                <a:ea typeface="Calibri"/>
                <a:cs typeface="Calibri"/>
                <a:sym typeface="Calibri"/>
              </a:rPr>
              <a:t>  </a:t>
            </a:r>
            <a:r>
              <a:rPr lang="es-ES" sz="3400" dirty="0">
                <a:solidFill>
                  <a:srgbClr val="18579B"/>
                </a:solidFill>
                <a:latin typeface="Calibri"/>
                <a:ea typeface="Calibri"/>
                <a:cs typeface="Calibri"/>
                <a:sym typeface="Calibri"/>
              </a:rPr>
              <a:t>Las pelotas que entran en contacto con la superficie de juego </a:t>
            </a:r>
            <a:r>
              <a:rPr lang="es-ES" sz="3400" dirty="0">
                <a:solidFill>
                  <a:srgbClr val="FF0000"/>
                </a:solidFill>
                <a:latin typeface="Calibri"/>
                <a:ea typeface="Calibri"/>
                <a:cs typeface="Calibri"/>
                <a:sym typeface="Calibri"/>
              </a:rPr>
              <a:t>fuera de la pista</a:t>
            </a:r>
            <a:r>
              <a:rPr lang="es-ES" sz="3400" dirty="0">
                <a:solidFill>
                  <a:srgbClr val="18579B"/>
                </a:solidFill>
                <a:latin typeface="Calibri"/>
                <a:ea typeface="Calibri"/>
                <a:cs typeface="Calibri"/>
                <a:sym typeface="Calibri"/>
              </a:rPr>
              <a:t> y NO hacen contacto con la línea son </a:t>
            </a:r>
            <a:r>
              <a:rPr lang="es-ES" sz="3400" dirty="0">
                <a:solidFill>
                  <a:srgbClr val="FF0000"/>
                </a:solidFill>
                <a:latin typeface="Calibri"/>
                <a:ea typeface="Calibri"/>
                <a:cs typeface="Calibri"/>
                <a:sym typeface="Calibri"/>
              </a:rPr>
              <a:t>"FUERA“.</a:t>
            </a:r>
            <a:endParaRPr dirty="0">
              <a:solidFill>
                <a:srgbClr val="FF0000"/>
              </a:solidFill>
            </a:endParaRPr>
          </a:p>
          <a:p>
            <a:pPr marL="1524000" lvl="8" indent="-536575">
              <a:buClr>
                <a:srgbClr val="18579B"/>
              </a:buClr>
              <a:buSzPts val="3400"/>
              <a:buFont typeface="Courier New"/>
              <a:buChar char="o"/>
            </a:pPr>
            <a:r>
              <a:rPr lang="en-US" sz="3400" b="0" i="0" u="none" strike="noStrike" cap="none" dirty="0">
                <a:solidFill>
                  <a:srgbClr val="18579B"/>
                </a:solidFill>
                <a:latin typeface="Calibri"/>
                <a:ea typeface="Calibri"/>
                <a:cs typeface="Calibri"/>
                <a:sym typeface="Calibri"/>
              </a:rPr>
              <a:t>  </a:t>
            </a:r>
            <a:r>
              <a:rPr lang="es-ES" sz="3400" b="0" i="0" u="none" strike="noStrike" cap="none" dirty="0">
                <a:solidFill>
                  <a:srgbClr val="FF0000"/>
                </a:solidFill>
                <a:latin typeface="Calibri"/>
                <a:ea typeface="Calibri"/>
                <a:cs typeface="Calibri"/>
                <a:sym typeface="Calibri"/>
              </a:rPr>
              <a:t>Si n</a:t>
            </a:r>
            <a:r>
              <a:rPr lang="es-ES" sz="3400" dirty="0">
                <a:solidFill>
                  <a:srgbClr val="FF0000"/>
                </a:solidFill>
                <a:latin typeface="Calibri"/>
                <a:ea typeface="Calibri"/>
                <a:cs typeface="Calibri"/>
                <a:sym typeface="Calibri"/>
              </a:rPr>
              <a:t>o se puede determinar </a:t>
            </a:r>
            <a:r>
              <a:rPr lang="es-ES" sz="3400" dirty="0">
                <a:solidFill>
                  <a:srgbClr val="7030A0"/>
                </a:solidFill>
                <a:latin typeface="Calibri"/>
                <a:ea typeface="Calibri"/>
                <a:cs typeface="Calibri"/>
                <a:sym typeface="Calibri"/>
              </a:rPr>
              <a:t>si una pelota hace contacto con la línea</a:t>
            </a:r>
            <a:r>
              <a:rPr lang="es-ES" sz="3400" dirty="0">
                <a:solidFill>
                  <a:srgbClr val="FF0000"/>
                </a:solidFill>
                <a:latin typeface="Calibri"/>
                <a:ea typeface="Calibri"/>
                <a:cs typeface="Calibri"/>
                <a:sym typeface="Calibri"/>
              </a:rPr>
              <a:t>: la pelota es “DENTRO“.</a:t>
            </a:r>
            <a:endParaRPr dirty="0"/>
          </a:p>
          <a:p>
            <a:pPr marL="1524000" lvl="8" indent="-536575">
              <a:buClr>
                <a:srgbClr val="18579B"/>
              </a:buClr>
              <a:buSzPts val="3400"/>
              <a:buFont typeface="Courier New"/>
              <a:buChar char="o"/>
            </a:pPr>
            <a:r>
              <a:rPr lang="en-US" sz="3400" b="0" i="0" u="none" strike="noStrike" cap="none" dirty="0">
                <a:solidFill>
                  <a:srgbClr val="18579B"/>
                </a:solidFill>
                <a:latin typeface="Calibri"/>
                <a:ea typeface="Calibri"/>
                <a:cs typeface="Calibri"/>
                <a:sym typeface="Calibri"/>
              </a:rPr>
              <a:t>  </a:t>
            </a:r>
            <a:r>
              <a:rPr lang="es-ES" sz="3400" dirty="0">
                <a:solidFill>
                  <a:srgbClr val="FF0000"/>
                </a:solidFill>
                <a:latin typeface="Calibri"/>
                <a:ea typeface="Calibri"/>
                <a:cs typeface="Calibri"/>
                <a:sym typeface="Calibri"/>
              </a:rPr>
              <a:t>Hacer todos los cantos con prontitud</a:t>
            </a:r>
            <a:r>
              <a:rPr lang="en-US" sz="3400" b="0" i="0" u="none" strike="noStrike" cap="none" dirty="0">
                <a:solidFill>
                  <a:srgbClr val="FF0000"/>
                </a:solidFill>
                <a:latin typeface="Calibri"/>
                <a:ea typeface="Calibri"/>
                <a:cs typeface="Calibri"/>
                <a:sym typeface="Calibri"/>
              </a:rPr>
              <a:t> </a:t>
            </a:r>
            <a:r>
              <a:rPr lang="en-US" sz="3400" b="0" i="0" u="none" strike="noStrike" cap="none" dirty="0">
                <a:solidFill>
                  <a:srgbClr val="18579B"/>
                </a:solidFill>
                <a:latin typeface="Calibri"/>
                <a:ea typeface="Calibri"/>
                <a:cs typeface="Calibri"/>
                <a:sym typeface="Calibri"/>
              </a:rPr>
              <a:t>– </a:t>
            </a:r>
            <a:r>
              <a:rPr lang="es-ES" sz="3400" dirty="0">
                <a:solidFill>
                  <a:srgbClr val="18579B"/>
                </a:solidFill>
                <a:latin typeface="Calibri"/>
                <a:ea typeface="Calibri"/>
                <a:cs typeface="Calibri"/>
                <a:sym typeface="Calibri"/>
              </a:rPr>
              <a:t>De lo contrario, los jugadores pueden tener dudas sobre el canto.</a:t>
            </a:r>
            <a:endParaRPr sz="3400" b="0" i="0" u="none" strike="noStrike" cap="none" dirty="0">
              <a:solidFill>
                <a:srgbClr val="000000"/>
              </a:solidFill>
              <a:latin typeface="Calibri"/>
              <a:ea typeface="Calibri"/>
              <a:cs typeface="Calibri"/>
              <a:sym typeface="Calibri"/>
            </a:endParaRPr>
          </a:p>
        </p:txBody>
      </p:sp>
      <p:sp>
        <p:nvSpPr>
          <p:cNvPr id="2035" name="Google Shape;2035;p268"/>
          <p:cNvSpPr txBox="1">
            <a:spLocks noGrp="1"/>
          </p:cNvSpPr>
          <p:nvPr>
            <p:ph type="sldNum" idx="12"/>
          </p:nvPr>
        </p:nvSpPr>
        <p:spPr>
          <a:xfrm>
            <a:off x="11238654" y="6135087"/>
            <a:ext cx="821143"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242</a:t>
            </a:fld>
            <a:endParaRPr dirty="0"/>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39"/>
        <p:cNvGrpSpPr/>
        <p:nvPr/>
      </p:nvGrpSpPr>
      <p:grpSpPr>
        <a:xfrm>
          <a:off x="0" y="0"/>
          <a:ext cx="0" cy="0"/>
          <a:chOff x="0" y="0"/>
          <a:chExt cx="0" cy="0"/>
        </a:xfrm>
      </p:grpSpPr>
      <p:sp>
        <p:nvSpPr>
          <p:cNvPr id="2040" name="Google Shape;2040;p269"/>
          <p:cNvSpPr txBox="1"/>
          <p:nvPr/>
        </p:nvSpPr>
        <p:spPr>
          <a:xfrm>
            <a:off x="914400" y="0"/>
            <a:ext cx="10363199" cy="6247824"/>
          </a:xfrm>
          <a:prstGeom prst="rect">
            <a:avLst/>
          </a:prstGeom>
          <a:noFill/>
          <a:ln>
            <a:noFill/>
          </a:ln>
        </p:spPr>
        <p:txBody>
          <a:bodyPr spcFirstLastPara="1" wrap="square" lIns="45700" tIns="45700" rIns="45700" bIns="45700" anchor="t" anchorCtr="0">
            <a:spAutoFit/>
          </a:bodyPr>
          <a:lstStyle/>
          <a:p>
            <a:pPr algn="ctr">
              <a:buClr>
                <a:srgbClr val="18579B"/>
              </a:buClr>
              <a:buSzPts val="4000"/>
            </a:pPr>
            <a:r>
              <a:rPr lang="es-ES" sz="4400" b="1" i="1" dirty="0">
                <a:solidFill>
                  <a:srgbClr val="18579B"/>
                </a:solidFill>
                <a:latin typeface="Calibri"/>
                <a:ea typeface="Calibri"/>
                <a:cs typeface="Calibri"/>
                <a:sym typeface="Calibri"/>
              </a:rPr>
              <a:t>Arbitr</a:t>
            </a:r>
            <a:r>
              <a:rPr lang="es-ES" sz="4400" b="1" i="1" u="none" strike="noStrike" cap="none" dirty="0">
                <a:solidFill>
                  <a:srgbClr val="18579B"/>
                </a:solidFill>
                <a:latin typeface="Calibri"/>
                <a:ea typeface="Calibri"/>
                <a:cs typeface="Calibri"/>
                <a:sym typeface="Calibri"/>
              </a:rPr>
              <a:t>ando con Jueces de Línea </a:t>
            </a:r>
            <a:endParaRPr lang="es-ES" sz="4400" b="1" i="1" u="none" strike="noStrike" cap="none" dirty="0">
              <a:solidFill>
                <a:srgbClr val="18579B"/>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18579B"/>
              </a:buClr>
              <a:buSzPts val="2000"/>
              <a:buFont typeface="Source Sans Pro"/>
              <a:buNone/>
            </a:pPr>
            <a:endParaRPr lang="es-ES" sz="20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4000"/>
              <a:buFont typeface="Calibri"/>
              <a:buNone/>
            </a:pPr>
            <a:r>
              <a:rPr lang="es-ES" sz="4000" b="1" i="1" dirty="0">
                <a:solidFill>
                  <a:srgbClr val="18579B"/>
                </a:solidFill>
                <a:latin typeface="Calibri"/>
                <a:ea typeface="Calibri"/>
                <a:cs typeface="Calibri"/>
                <a:sym typeface="Calibri"/>
              </a:rPr>
              <a:t>Instruir a los jueces de línea para que </a:t>
            </a:r>
            <a:r>
              <a:rPr lang="es-ES" sz="2800" b="1" i="0" u="none" strike="noStrike" cap="none" dirty="0">
                <a:solidFill>
                  <a:srgbClr val="18579B"/>
                </a:solidFill>
                <a:latin typeface="Source Sans Pro"/>
                <a:ea typeface="Source Sans Pro"/>
                <a:cs typeface="Source Sans Pro"/>
                <a:sym typeface="Source Sans Pro"/>
              </a:rPr>
              <a:t>(</a:t>
            </a:r>
            <a:r>
              <a:rPr lang="es-ES" sz="2800" b="1" i="0" u="none" strike="noStrike" cap="none" dirty="0" err="1">
                <a:solidFill>
                  <a:srgbClr val="18579B"/>
                </a:solidFill>
                <a:latin typeface="Source Sans Pro"/>
                <a:ea typeface="Source Sans Pro"/>
                <a:cs typeface="Source Sans Pro"/>
                <a:sym typeface="Source Sans Pro"/>
              </a:rPr>
              <a:t>cont</a:t>
            </a:r>
            <a:r>
              <a:rPr lang="es-ES" sz="2800" b="1" i="0" u="none" strike="noStrike" cap="none" dirty="0">
                <a:solidFill>
                  <a:srgbClr val="18579B"/>
                </a:solidFill>
                <a:latin typeface="Source Sans Pro"/>
                <a:ea typeface="Source Sans Pro"/>
                <a:cs typeface="Source Sans Pro"/>
                <a:sym typeface="Source Sans Pro"/>
              </a:rPr>
              <a:t>):</a:t>
            </a:r>
            <a:endParaRPr lang="es-ES" sz="2800" b="1" i="0" u="none" strike="noStrike" cap="none" dirty="0">
              <a:solidFill>
                <a:srgbClr val="000000"/>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18579B"/>
              </a:buClr>
              <a:buSzPts val="1000"/>
              <a:buFont typeface="Source Sans Pro"/>
              <a:buNone/>
            </a:pPr>
            <a:endParaRPr sz="1000" b="1" i="1" u="none" strike="noStrike" cap="none" dirty="0">
              <a:solidFill>
                <a:srgbClr val="000000"/>
              </a:solidFill>
              <a:latin typeface="Arial"/>
              <a:ea typeface="Arial"/>
              <a:cs typeface="Arial"/>
              <a:sym typeface="Arial"/>
            </a:endParaRPr>
          </a:p>
          <a:p>
            <a:pPr lvl="0">
              <a:buClr>
                <a:srgbClr val="18579B"/>
              </a:buClr>
              <a:buSzPts val="2800"/>
            </a:pPr>
            <a:r>
              <a:rPr lang="en-US" sz="2800" b="1" i="1" dirty="0">
                <a:solidFill>
                  <a:srgbClr val="18579B"/>
                </a:solidFill>
              </a:rPr>
              <a:t>Al </a:t>
            </a:r>
            <a:r>
              <a:rPr lang="en-US" sz="2800" b="1" i="1" dirty="0" err="1">
                <a:solidFill>
                  <a:srgbClr val="18579B"/>
                </a:solidFill>
              </a:rPr>
              <a:t>hacer</a:t>
            </a:r>
            <a:r>
              <a:rPr lang="en-US" sz="2800" b="1" i="1" dirty="0">
                <a:solidFill>
                  <a:srgbClr val="18579B"/>
                </a:solidFill>
              </a:rPr>
              <a:t> cantos de </a:t>
            </a:r>
            <a:r>
              <a:rPr lang="en-US" sz="2800" b="1" i="1" dirty="0" err="1">
                <a:solidFill>
                  <a:srgbClr val="18579B"/>
                </a:solidFill>
              </a:rPr>
              <a:t>línea</a:t>
            </a:r>
            <a:r>
              <a:rPr lang="en-US" sz="2800" b="1" i="1" dirty="0">
                <a:solidFill>
                  <a:srgbClr val="18579B"/>
                </a:solidFill>
              </a:rPr>
              <a:t>:</a:t>
            </a:r>
            <a:endParaRPr sz="2800" b="1" i="1"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Source Sans Pro"/>
              <a:ea typeface="Source Sans Pro"/>
              <a:cs typeface="Source Sans Pro"/>
              <a:sym typeface="Source Sans Pro"/>
            </a:endParaRPr>
          </a:p>
          <a:p>
            <a:pPr marL="1339850" lvl="8" indent="-719138">
              <a:buClr>
                <a:srgbClr val="FF0000"/>
              </a:buClr>
              <a:buSzPts val="3400"/>
              <a:buFont typeface="Courier New"/>
              <a:buChar char="o"/>
            </a:pPr>
            <a:r>
              <a:rPr lang="es-ES" sz="3400" dirty="0">
                <a:solidFill>
                  <a:srgbClr val="FF0000"/>
                </a:solidFill>
                <a:latin typeface="Calibri"/>
                <a:ea typeface="Calibri"/>
                <a:cs typeface="Calibri"/>
                <a:sym typeface="Calibri"/>
              </a:rPr>
              <a:t>Se concentren</a:t>
            </a:r>
            <a:r>
              <a:rPr lang="es-ES" sz="3400" dirty="0">
                <a:solidFill>
                  <a:srgbClr val="7030A0"/>
                </a:solidFill>
                <a:latin typeface="Calibri"/>
                <a:ea typeface="Calibri"/>
                <a:cs typeface="Calibri"/>
                <a:sym typeface="Calibri"/>
              </a:rPr>
              <a:t> en la línea de su responsabilidad</a:t>
            </a:r>
            <a:r>
              <a:rPr lang="es-ES" sz="3400" dirty="0">
                <a:solidFill>
                  <a:srgbClr val="FF0000"/>
                </a:solidFill>
                <a:latin typeface="Calibri"/>
                <a:ea typeface="Calibri"/>
                <a:cs typeface="Calibri"/>
                <a:sym typeface="Calibri"/>
              </a:rPr>
              <a:t> antes de que llegue la pelota.</a:t>
            </a:r>
            <a:endParaRPr dirty="0"/>
          </a:p>
          <a:p>
            <a:pPr marL="1339850" lvl="8" indent="-719138">
              <a:buClr>
                <a:srgbClr val="18579B"/>
              </a:buClr>
              <a:buSzPts val="3400"/>
              <a:buFont typeface="Courier New"/>
              <a:buChar char="o"/>
            </a:pPr>
            <a:r>
              <a:rPr lang="es-ES" sz="3400" dirty="0">
                <a:solidFill>
                  <a:srgbClr val="18579B"/>
                </a:solidFill>
                <a:latin typeface="Calibri"/>
                <a:ea typeface="Calibri"/>
                <a:cs typeface="Calibri"/>
                <a:sym typeface="Calibri"/>
              </a:rPr>
              <a:t>Canten </a:t>
            </a:r>
            <a:r>
              <a:rPr lang="es-ES" sz="3400" dirty="0">
                <a:solidFill>
                  <a:srgbClr val="FF0000"/>
                </a:solidFill>
                <a:latin typeface="Calibri"/>
                <a:ea typeface="Calibri"/>
                <a:cs typeface="Calibri"/>
                <a:sym typeface="Calibri"/>
              </a:rPr>
              <a:t>todas las bolas</a:t>
            </a:r>
            <a:r>
              <a:rPr lang="es-ES" sz="3400" dirty="0">
                <a:solidFill>
                  <a:srgbClr val="18579B"/>
                </a:solidFill>
                <a:latin typeface="Calibri"/>
                <a:ea typeface="Calibri"/>
                <a:cs typeface="Calibri"/>
                <a:sym typeface="Calibri"/>
              </a:rPr>
              <a:t> que entran en contacto con la superficie de juego fuera de la pista “FUERA", independientemente de lo lejos que boten.</a:t>
            </a:r>
            <a:endParaRPr dirty="0"/>
          </a:p>
          <a:p>
            <a:pPr marL="1339850" lvl="8" indent="-719138">
              <a:buClr>
                <a:srgbClr val="18579B"/>
              </a:buClr>
              <a:buSzPts val="3400"/>
              <a:buFont typeface="Courier New"/>
              <a:buChar char="o"/>
            </a:pPr>
            <a:r>
              <a:rPr lang="es-ES" sz="3400" dirty="0">
                <a:solidFill>
                  <a:srgbClr val="18579B"/>
                </a:solidFill>
                <a:latin typeface="Calibri"/>
                <a:ea typeface="Calibri"/>
                <a:cs typeface="Calibri"/>
                <a:sym typeface="Calibri"/>
              </a:rPr>
              <a:t>No hagan un canto de línea </a:t>
            </a:r>
            <a:r>
              <a:rPr lang="es-ES" sz="3400" dirty="0">
                <a:solidFill>
                  <a:srgbClr val="FF0000"/>
                </a:solidFill>
                <a:latin typeface="Calibri"/>
                <a:ea typeface="Calibri"/>
                <a:cs typeface="Calibri"/>
                <a:sym typeface="Calibri"/>
              </a:rPr>
              <a:t>hasta que la pelota toque la superficie de juego / pista.</a:t>
            </a:r>
            <a:endParaRPr sz="3400" b="0" i="0" u="none" strike="noStrike" cap="none" dirty="0">
              <a:solidFill>
                <a:srgbClr val="FF0000"/>
              </a:solidFill>
              <a:latin typeface="Calibri"/>
              <a:ea typeface="Calibri"/>
              <a:cs typeface="Calibri"/>
              <a:sym typeface="Calibri"/>
            </a:endParaRPr>
          </a:p>
        </p:txBody>
      </p:sp>
      <p:sp>
        <p:nvSpPr>
          <p:cNvPr id="2041" name="Google Shape;2041;p269"/>
          <p:cNvSpPr txBox="1">
            <a:spLocks noGrp="1"/>
          </p:cNvSpPr>
          <p:nvPr>
            <p:ph type="sldNum" idx="12"/>
          </p:nvPr>
        </p:nvSpPr>
        <p:spPr>
          <a:xfrm>
            <a:off x="11238655" y="6135087"/>
            <a:ext cx="868678"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243</a:t>
            </a:fld>
            <a:endParaRPr dirty="0"/>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45"/>
        <p:cNvGrpSpPr/>
        <p:nvPr/>
      </p:nvGrpSpPr>
      <p:grpSpPr>
        <a:xfrm>
          <a:off x="0" y="0"/>
          <a:ext cx="0" cy="0"/>
          <a:chOff x="0" y="0"/>
          <a:chExt cx="0" cy="0"/>
        </a:xfrm>
      </p:grpSpPr>
      <p:sp>
        <p:nvSpPr>
          <p:cNvPr id="2046" name="Google Shape;2046;p270"/>
          <p:cNvSpPr txBox="1"/>
          <p:nvPr/>
        </p:nvSpPr>
        <p:spPr>
          <a:xfrm>
            <a:off x="494190" y="76623"/>
            <a:ext cx="11203620" cy="3754834"/>
          </a:xfrm>
          <a:prstGeom prst="rect">
            <a:avLst/>
          </a:prstGeom>
          <a:noFill/>
          <a:ln>
            <a:noFill/>
          </a:ln>
        </p:spPr>
        <p:txBody>
          <a:bodyPr spcFirstLastPara="1" wrap="square" lIns="45700" tIns="45700" rIns="45700" bIns="45700" anchor="t" anchorCtr="0">
            <a:spAutoFit/>
          </a:bodyPr>
          <a:lstStyle/>
          <a:p>
            <a:pPr algn="ctr">
              <a:buClr>
                <a:srgbClr val="18579B"/>
              </a:buClr>
              <a:buSzPts val="4400"/>
            </a:pPr>
            <a:r>
              <a:rPr lang="es-ES" sz="4400" b="1" i="1" dirty="0">
                <a:solidFill>
                  <a:srgbClr val="18579B"/>
                </a:solidFill>
                <a:latin typeface="Calibri"/>
                <a:ea typeface="Calibri"/>
                <a:cs typeface="Calibri"/>
                <a:sym typeface="Calibri"/>
              </a:rPr>
              <a:t>Arbitr</a:t>
            </a:r>
            <a:r>
              <a:rPr lang="es-ES" sz="4400" b="1" i="1" u="none" strike="noStrike" cap="none" dirty="0">
                <a:solidFill>
                  <a:srgbClr val="18579B"/>
                </a:solidFill>
                <a:latin typeface="Calibri"/>
                <a:ea typeface="Calibri"/>
                <a:cs typeface="Calibri"/>
                <a:sym typeface="Calibri"/>
              </a:rPr>
              <a:t>ando con Jueces de Línea</a:t>
            </a:r>
            <a:r>
              <a:rPr lang="es-ES" sz="4400" b="1" i="0" u="none" strike="noStrike" cap="none" dirty="0">
                <a:solidFill>
                  <a:srgbClr val="18579B"/>
                </a:solidFill>
                <a:latin typeface="Calibri"/>
                <a:ea typeface="Calibri"/>
                <a:cs typeface="Calibri"/>
                <a:sym typeface="Calibri"/>
              </a:rPr>
              <a:t> </a:t>
            </a:r>
            <a:r>
              <a:rPr lang="en-US" sz="2800" b="1" i="0" u="none" strike="noStrike" cap="none" dirty="0">
                <a:solidFill>
                  <a:srgbClr val="18579B"/>
                </a:solidFill>
                <a:latin typeface="Source Sans Pro"/>
                <a:ea typeface="Source Sans Pro"/>
                <a:cs typeface="Source Sans Pro"/>
                <a:sym typeface="Source Sans Pro"/>
              </a:rPr>
              <a:t>(</a:t>
            </a:r>
            <a:r>
              <a:rPr lang="en-US" sz="2800" b="1" i="0" u="none" strike="noStrike" cap="none" dirty="0" err="1">
                <a:solidFill>
                  <a:srgbClr val="18579B"/>
                </a:solidFill>
                <a:latin typeface="Source Sans Pro"/>
                <a:ea typeface="Source Sans Pro"/>
                <a:cs typeface="Source Sans Pro"/>
                <a:sym typeface="Source Sans Pro"/>
              </a:rPr>
              <a:t>cont</a:t>
            </a:r>
            <a:r>
              <a:rPr lang="en-US" sz="2800" b="1" i="0" u="none" strike="noStrike" cap="none" dirty="0">
                <a:solidFill>
                  <a:srgbClr val="18579B"/>
                </a:solidFill>
                <a:latin typeface="Source Sans Pro"/>
                <a:ea typeface="Source Sans Pro"/>
                <a:cs typeface="Source Sans Pro"/>
                <a:sym typeface="Source Sans Pro"/>
              </a:rPr>
              <a:t>)</a:t>
            </a:r>
            <a:endParaRPr b="1" dirty="0"/>
          </a:p>
          <a:p>
            <a:pPr marL="0" marR="0" lvl="0" indent="0" algn="ctr" rtl="0">
              <a:lnSpc>
                <a:spcPct val="100000"/>
              </a:lnSpc>
              <a:spcBef>
                <a:spcPts val="0"/>
              </a:spcBef>
              <a:spcAft>
                <a:spcPts val="0"/>
              </a:spcAft>
              <a:buClr>
                <a:srgbClr val="18579B"/>
              </a:buClr>
              <a:buSzPts val="1000"/>
              <a:buFont typeface="Source Sans Pro"/>
              <a:buNone/>
            </a:pPr>
            <a:endParaRPr sz="1000" b="0" i="0" u="none" strike="noStrike" cap="none" dirty="0">
              <a:solidFill>
                <a:srgbClr val="18579B"/>
              </a:solidFill>
              <a:latin typeface="Source Sans Pro"/>
              <a:ea typeface="Source Sans Pro"/>
              <a:cs typeface="Source Sans Pro"/>
              <a:sym typeface="Source Sans Pro"/>
            </a:endParaRPr>
          </a:p>
          <a:p>
            <a:pPr lvl="0" algn="ctr">
              <a:buClr>
                <a:srgbClr val="18579B"/>
              </a:buClr>
              <a:buSzPts val="4000"/>
            </a:pPr>
            <a:r>
              <a:rPr lang="en-US" sz="4000" b="0" i="0" u="none" strike="noStrike" cap="none" dirty="0">
                <a:solidFill>
                  <a:srgbClr val="18579B"/>
                </a:solidFill>
                <a:latin typeface="Calibri"/>
                <a:ea typeface="Calibri"/>
                <a:cs typeface="Calibri"/>
                <a:sym typeface="Calibri"/>
              </a:rPr>
              <a:t> </a:t>
            </a:r>
            <a:r>
              <a:rPr lang="es-ES" sz="4000" b="1" dirty="0">
                <a:solidFill>
                  <a:srgbClr val="18579B"/>
                </a:solidFill>
                <a:latin typeface="Calibri"/>
                <a:ea typeface="Calibri"/>
                <a:cs typeface="Calibri"/>
                <a:sym typeface="Calibri"/>
              </a:rPr>
              <a:t>Confirmar que cada juez de línea esté listo</a:t>
            </a:r>
            <a:r>
              <a:rPr lang="en-US" sz="4000" b="1" i="0" u="none" strike="noStrike" cap="none" dirty="0">
                <a:solidFill>
                  <a:srgbClr val="18579B"/>
                </a:solidFill>
                <a:latin typeface="Calibri"/>
                <a:ea typeface="Calibri"/>
                <a:cs typeface="Calibri"/>
                <a:sym typeface="Calibri"/>
              </a:rPr>
              <a:t>:</a:t>
            </a:r>
            <a:endParaRPr sz="2000" b="0" i="0" u="none" strike="noStrike" cap="none" dirty="0">
              <a:solidFill>
                <a:srgbClr val="18579B"/>
              </a:solidFill>
              <a:latin typeface="Calibri"/>
              <a:ea typeface="Calibri"/>
              <a:cs typeface="Calibri"/>
              <a:sym typeface="Calibri"/>
            </a:endParaRPr>
          </a:p>
          <a:p>
            <a:pPr marL="571500" lvl="0" indent="-571500">
              <a:buClr>
                <a:srgbClr val="FF0000"/>
              </a:buClr>
              <a:buSzPts val="3600"/>
              <a:buFont typeface="Arial"/>
              <a:buChar char="•"/>
            </a:pPr>
            <a:r>
              <a:rPr lang="es-ES" sz="3600" dirty="0">
                <a:solidFill>
                  <a:srgbClr val="FF0000"/>
                </a:solidFill>
                <a:latin typeface="Calibri"/>
                <a:ea typeface="Calibri"/>
                <a:cs typeface="Calibri"/>
                <a:sym typeface="Calibri"/>
              </a:rPr>
              <a:t>Al Inicio </a:t>
            </a:r>
            <a:r>
              <a:rPr lang="es-ES" sz="3600" dirty="0">
                <a:solidFill>
                  <a:srgbClr val="7030A0"/>
                </a:solidFill>
                <a:latin typeface="Calibri"/>
                <a:ea typeface="Calibri"/>
                <a:cs typeface="Calibri"/>
                <a:sym typeface="Calibri"/>
              </a:rPr>
              <a:t>del Partido y de cada Juego.</a:t>
            </a:r>
            <a:endParaRPr sz="2000" b="0" i="0" u="none" strike="noStrike" cap="none" dirty="0">
              <a:solidFill>
                <a:srgbClr val="7030A0"/>
              </a:solidFill>
              <a:latin typeface="Calibri"/>
              <a:ea typeface="Calibri"/>
              <a:cs typeface="Calibri"/>
              <a:sym typeface="Calibri"/>
            </a:endParaRPr>
          </a:p>
          <a:p>
            <a:pPr marL="571500" lvl="0" indent="-571500">
              <a:buClr>
                <a:srgbClr val="FF0000"/>
              </a:buClr>
              <a:buSzPts val="3600"/>
              <a:buFont typeface="Arial"/>
              <a:buChar char="•"/>
            </a:pPr>
            <a:r>
              <a:rPr lang="es-ES" sz="3600" dirty="0">
                <a:solidFill>
                  <a:srgbClr val="FF0000"/>
                </a:solidFill>
                <a:latin typeface="Calibri"/>
                <a:ea typeface="Calibri"/>
                <a:cs typeface="Calibri"/>
                <a:sym typeface="Calibri"/>
              </a:rPr>
              <a:t>Antes de reanudar el juego después de</a:t>
            </a:r>
            <a:r>
              <a:rPr lang="en-US" sz="3600" b="0" i="0" u="none" strike="noStrike" cap="none" dirty="0">
                <a:solidFill>
                  <a:srgbClr val="FF0000"/>
                </a:solidFill>
                <a:latin typeface="Calibri"/>
                <a:ea typeface="Calibri"/>
                <a:cs typeface="Calibri"/>
                <a:sym typeface="Calibri"/>
              </a:rPr>
              <a:t>:</a:t>
            </a:r>
            <a:endParaRPr sz="2000" b="0" i="0" u="none" strike="noStrike" cap="none" dirty="0">
              <a:solidFill>
                <a:srgbClr val="FF0000"/>
              </a:solidFill>
              <a:latin typeface="Calibri"/>
              <a:ea typeface="Calibri"/>
              <a:cs typeface="Calibri"/>
              <a:sym typeface="Calibri"/>
            </a:endParaRPr>
          </a:p>
          <a:p>
            <a:pPr marL="1028700" marR="0" lvl="1" indent="-571500" algn="l" rtl="0">
              <a:lnSpc>
                <a:spcPct val="100000"/>
              </a:lnSpc>
              <a:spcBef>
                <a:spcPts val="0"/>
              </a:spcBef>
              <a:spcAft>
                <a:spcPts val="0"/>
              </a:spcAft>
              <a:buClr>
                <a:srgbClr val="18579B"/>
              </a:buClr>
              <a:buSzPts val="3600"/>
              <a:buFont typeface="Courier New"/>
              <a:buChar char="o"/>
            </a:pPr>
            <a:r>
              <a:rPr lang="es-ES" sz="3600" b="0" i="0" u="none" strike="noStrike" cap="none" dirty="0">
                <a:solidFill>
                  <a:srgbClr val="18579B"/>
                </a:solidFill>
                <a:latin typeface="Calibri"/>
                <a:ea typeface="Calibri"/>
                <a:cs typeface="Calibri"/>
                <a:sym typeface="Calibri"/>
              </a:rPr>
              <a:t>Tiempos Muertos.</a:t>
            </a:r>
            <a:endParaRPr dirty="0"/>
          </a:p>
          <a:p>
            <a:pPr marL="1028700" lvl="1" indent="-571500">
              <a:buClr>
                <a:srgbClr val="18579B"/>
              </a:buClr>
              <a:buSzPts val="3600"/>
              <a:buFont typeface="Courier New"/>
              <a:buChar char="o"/>
            </a:pPr>
            <a:r>
              <a:rPr lang="es-ES" sz="3600" dirty="0">
                <a:solidFill>
                  <a:srgbClr val="18579B"/>
                </a:solidFill>
                <a:latin typeface="Calibri"/>
                <a:ea typeface="Calibri"/>
                <a:cs typeface="Calibri"/>
                <a:sym typeface="Calibri"/>
              </a:rPr>
              <a:t>Cualquier Pausa en el Juego Prolongada.</a:t>
            </a:r>
            <a:endParaRPr dirty="0"/>
          </a:p>
        </p:txBody>
      </p:sp>
      <p:sp>
        <p:nvSpPr>
          <p:cNvPr id="2047" name="Google Shape;2047;p270"/>
          <p:cNvSpPr txBox="1"/>
          <p:nvPr/>
        </p:nvSpPr>
        <p:spPr>
          <a:xfrm>
            <a:off x="275208" y="4099177"/>
            <a:ext cx="11825056" cy="2893059"/>
          </a:xfrm>
          <a:prstGeom prst="rect">
            <a:avLst/>
          </a:prstGeom>
          <a:noFill/>
          <a:ln>
            <a:noFill/>
          </a:ln>
        </p:spPr>
        <p:txBody>
          <a:bodyPr spcFirstLastPara="1" wrap="square" lIns="45700" tIns="45700" rIns="45700" bIns="45700" anchor="t" anchorCtr="0">
            <a:spAutoFit/>
          </a:bodyPr>
          <a:lstStyle/>
          <a:p>
            <a:pPr lvl="0" algn="ctr">
              <a:buClr>
                <a:srgbClr val="18579B"/>
              </a:buClr>
              <a:buSzPts val="4000"/>
            </a:pPr>
            <a:r>
              <a:rPr lang="es-ES" sz="4000" b="1" dirty="0">
                <a:solidFill>
                  <a:srgbClr val="18579B"/>
                </a:solidFill>
                <a:latin typeface="Calibri"/>
                <a:ea typeface="Calibri"/>
                <a:cs typeface="Calibri"/>
                <a:sym typeface="Calibri"/>
              </a:rPr>
              <a:t>Corregir el canto de un juez de línea:</a:t>
            </a:r>
            <a:endParaRPr sz="2000" b="1" i="0" u="none" strike="noStrike" cap="none" dirty="0">
              <a:solidFill>
                <a:srgbClr val="18579B"/>
              </a:solidFill>
              <a:latin typeface="Calibri"/>
              <a:ea typeface="Calibri"/>
              <a:cs typeface="Calibri"/>
              <a:sym typeface="Calibri"/>
            </a:endParaRPr>
          </a:p>
          <a:p>
            <a:pPr marL="536576" lvl="0" indent="-452438">
              <a:buClr>
                <a:srgbClr val="18579B"/>
              </a:buClr>
              <a:buSzPts val="3600"/>
              <a:buFont typeface="Arial"/>
              <a:buChar char="•"/>
            </a:pPr>
            <a:r>
              <a:rPr lang="en-US" sz="3600" b="0" i="0" u="none" strike="noStrike" cap="none" dirty="0">
                <a:solidFill>
                  <a:srgbClr val="18579B"/>
                </a:solidFill>
                <a:latin typeface="Calibri"/>
                <a:ea typeface="Calibri"/>
                <a:cs typeface="Calibri"/>
                <a:sym typeface="Calibri"/>
              </a:rPr>
              <a:t>  </a:t>
            </a:r>
            <a:r>
              <a:rPr lang="es-ES" sz="3600">
                <a:solidFill>
                  <a:srgbClr val="18579B"/>
                </a:solidFill>
                <a:latin typeface="Calibri"/>
                <a:ea typeface="Calibri"/>
                <a:cs typeface="Calibri"/>
                <a:sym typeface="Calibri"/>
              </a:rPr>
              <a:t>El árbitro </a:t>
            </a:r>
            <a:r>
              <a:rPr lang="es-ES" sz="3600" dirty="0">
                <a:solidFill>
                  <a:srgbClr val="18579B"/>
                </a:solidFill>
                <a:latin typeface="Calibri"/>
                <a:ea typeface="Calibri"/>
                <a:cs typeface="Calibri"/>
                <a:sym typeface="Calibri"/>
              </a:rPr>
              <a:t>puede corregir el canto FUERA de un Juez de Línea </a:t>
            </a:r>
            <a:r>
              <a:rPr lang="es-ES" sz="3600" dirty="0">
                <a:solidFill>
                  <a:srgbClr val="FF0000"/>
                </a:solidFill>
                <a:latin typeface="Calibri"/>
                <a:ea typeface="Calibri"/>
                <a:cs typeface="Calibri"/>
                <a:sym typeface="Calibri"/>
              </a:rPr>
              <a:t>solo si está 100% seguro.</a:t>
            </a:r>
            <a:r>
              <a:rPr lang="es-ES" sz="3600" dirty="0">
                <a:solidFill>
                  <a:srgbClr val="18579B"/>
                </a:solidFill>
                <a:latin typeface="Calibri"/>
                <a:ea typeface="Calibri"/>
                <a:cs typeface="Calibri"/>
                <a:sym typeface="Calibri"/>
              </a:rPr>
              <a:t>
</a:t>
            </a:r>
            <a:r>
              <a:rPr lang="en-US" sz="3600" b="0" i="0" u="none" strike="noStrike" cap="none" dirty="0">
                <a:solidFill>
                  <a:srgbClr val="18579B"/>
                </a:solidFill>
                <a:latin typeface="Calibri"/>
                <a:ea typeface="Calibri"/>
                <a:cs typeface="Calibri"/>
                <a:sym typeface="Calibri"/>
              </a:rPr>
              <a:t>  </a:t>
            </a:r>
            <a:r>
              <a:rPr lang="es-ES" sz="3600" dirty="0">
                <a:solidFill>
                  <a:srgbClr val="FF0000"/>
                </a:solidFill>
                <a:latin typeface="Calibri"/>
                <a:ea typeface="Calibri"/>
                <a:cs typeface="Calibri"/>
                <a:sym typeface="Calibri"/>
              </a:rPr>
              <a:t>Los jugadores </a:t>
            </a:r>
            <a:r>
              <a:rPr lang="es-ES" sz="3600" dirty="0">
                <a:solidFill>
                  <a:srgbClr val="7030A0"/>
                </a:solidFill>
                <a:latin typeface="Calibri"/>
                <a:ea typeface="Calibri"/>
                <a:cs typeface="Calibri"/>
                <a:sym typeface="Calibri"/>
              </a:rPr>
              <a:t>pueden corregir el canto FUERA</a:t>
            </a:r>
            <a:r>
              <a:rPr lang="es-ES" sz="3600" dirty="0">
                <a:solidFill>
                  <a:srgbClr val="FF0000"/>
                </a:solidFill>
                <a:latin typeface="Calibri"/>
                <a:ea typeface="Calibri"/>
                <a:cs typeface="Calibri"/>
                <a:sym typeface="Calibri"/>
              </a:rPr>
              <a:t> de un JL</a:t>
            </a:r>
            <a:endParaRPr sz="3400" b="0" i="0" u="none" strike="noStrike" cap="none" dirty="0">
              <a:solidFill>
                <a:srgbClr val="18579B"/>
              </a:solidFill>
              <a:latin typeface="Calibri"/>
              <a:ea typeface="Calibri"/>
              <a:cs typeface="Calibri"/>
              <a:sym typeface="Calibri"/>
            </a:endParaRPr>
          </a:p>
          <a:p>
            <a:pPr marL="1255713" lvl="1" indent="-536575">
              <a:buClr>
                <a:srgbClr val="18579B"/>
              </a:buClr>
              <a:buSzPts val="3400"/>
              <a:buFont typeface="Courier New"/>
              <a:buChar char="o"/>
            </a:pPr>
            <a:r>
              <a:rPr lang="en-US" sz="3400" b="0" i="0" u="none" strike="noStrike" cap="none" dirty="0">
                <a:solidFill>
                  <a:srgbClr val="18579B"/>
                </a:solidFill>
                <a:latin typeface="Calibri"/>
                <a:ea typeface="Calibri"/>
                <a:cs typeface="Calibri"/>
                <a:sym typeface="Calibri"/>
              </a:rPr>
              <a:t>  </a:t>
            </a:r>
            <a:r>
              <a:rPr lang="es-ES" sz="3400" dirty="0">
                <a:solidFill>
                  <a:srgbClr val="18579B"/>
                </a:solidFill>
                <a:latin typeface="Calibri"/>
                <a:ea typeface="Calibri"/>
                <a:cs typeface="Calibri"/>
                <a:sym typeface="Calibri"/>
              </a:rPr>
              <a:t>Cuando es </a:t>
            </a:r>
            <a:r>
              <a:rPr lang="es-ES" sz="3400" dirty="0">
                <a:solidFill>
                  <a:srgbClr val="FF0000"/>
                </a:solidFill>
                <a:latin typeface="Calibri"/>
                <a:ea typeface="Calibri"/>
                <a:cs typeface="Calibri"/>
                <a:sym typeface="Calibri"/>
              </a:rPr>
              <a:t>en su propia desventaja.</a:t>
            </a:r>
            <a:endParaRPr sz="3400" b="0" i="0" u="none" strike="noStrike" cap="none" dirty="0">
              <a:solidFill>
                <a:srgbClr val="FF0000"/>
              </a:solidFill>
              <a:latin typeface="Calibri"/>
              <a:ea typeface="Calibri"/>
              <a:cs typeface="Calibri"/>
              <a:sym typeface="Calibri"/>
            </a:endParaRPr>
          </a:p>
        </p:txBody>
      </p:sp>
      <p:sp>
        <p:nvSpPr>
          <p:cNvPr id="2048" name="Google Shape;2048;p270"/>
          <p:cNvSpPr txBox="1">
            <a:spLocks noGrp="1"/>
          </p:cNvSpPr>
          <p:nvPr>
            <p:ph type="sldNum" idx="12"/>
          </p:nvPr>
        </p:nvSpPr>
        <p:spPr>
          <a:xfrm>
            <a:off x="11238654" y="6135087"/>
            <a:ext cx="861609"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244</a:t>
            </a:fld>
            <a:endParaRPr dirty="0"/>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52"/>
        <p:cNvGrpSpPr/>
        <p:nvPr/>
      </p:nvGrpSpPr>
      <p:grpSpPr>
        <a:xfrm>
          <a:off x="0" y="0"/>
          <a:ext cx="0" cy="0"/>
          <a:chOff x="0" y="0"/>
          <a:chExt cx="0" cy="0"/>
        </a:xfrm>
      </p:grpSpPr>
      <p:sp>
        <p:nvSpPr>
          <p:cNvPr id="2053" name="Google Shape;2053;p271"/>
          <p:cNvSpPr txBox="1"/>
          <p:nvPr/>
        </p:nvSpPr>
        <p:spPr>
          <a:xfrm>
            <a:off x="156308" y="258696"/>
            <a:ext cx="12035692" cy="6309379"/>
          </a:xfrm>
          <a:prstGeom prst="rect">
            <a:avLst/>
          </a:prstGeom>
          <a:noFill/>
          <a:ln>
            <a:noFill/>
          </a:ln>
        </p:spPr>
        <p:txBody>
          <a:bodyPr spcFirstLastPara="1" wrap="square" lIns="45700" tIns="45700" rIns="45700" bIns="45700" anchor="t" anchorCtr="0">
            <a:spAutoFit/>
          </a:bodyPr>
          <a:lstStyle/>
          <a:p>
            <a:pPr algn="ctr">
              <a:buClr>
                <a:srgbClr val="18579B"/>
              </a:buClr>
              <a:buSzPts val="4400"/>
            </a:pPr>
            <a:r>
              <a:rPr lang="es-ES" sz="4400" b="1" i="1" dirty="0">
                <a:solidFill>
                  <a:srgbClr val="18579B"/>
                </a:solidFill>
                <a:latin typeface="Calibri"/>
                <a:ea typeface="Calibri"/>
                <a:cs typeface="Calibri"/>
                <a:sym typeface="Calibri"/>
              </a:rPr>
              <a:t>Arbitr</a:t>
            </a:r>
            <a:r>
              <a:rPr lang="es-ES" sz="4400" b="1" i="1" u="none" strike="noStrike" cap="none" dirty="0">
                <a:solidFill>
                  <a:srgbClr val="18579B"/>
                </a:solidFill>
                <a:latin typeface="Calibri"/>
                <a:ea typeface="Calibri"/>
                <a:cs typeface="Calibri"/>
                <a:sym typeface="Calibri"/>
              </a:rPr>
              <a:t>ando con Jueces de Línea </a:t>
            </a:r>
            <a:r>
              <a:rPr lang="es-ES" sz="2800" b="1" i="0" u="none" strike="noStrike" cap="none" dirty="0">
                <a:solidFill>
                  <a:srgbClr val="18579B"/>
                </a:solidFill>
                <a:latin typeface="Source Sans Pro"/>
                <a:ea typeface="Source Sans Pro"/>
                <a:cs typeface="Source Sans Pro"/>
                <a:sym typeface="Source Sans Pro"/>
              </a:rPr>
              <a:t>(</a:t>
            </a:r>
            <a:r>
              <a:rPr lang="es-ES" sz="2800" b="1" i="0" u="none" strike="noStrike" cap="none" dirty="0" err="1">
                <a:solidFill>
                  <a:srgbClr val="18579B"/>
                </a:solidFill>
                <a:latin typeface="Source Sans Pro"/>
                <a:ea typeface="Source Sans Pro"/>
                <a:cs typeface="Source Sans Pro"/>
                <a:sym typeface="Source Sans Pro"/>
              </a:rPr>
              <a:t>cont</a:t>
            </a:r>
            <a:r>
              <a:rPr lang="es-ES" sz="2800" b="1" i="0" u="none" strike="noStrike" cap="none" dirty="0">
                <a:solidFill>
                  <a:srgbClr val="18579B"/>
                </a:solidFill>
                <a:latin typeface="Source Sans Pro"/>
                <a:ea typeface="Source Sans Pro"/>
                <a:cs typeface="Source Sans Pro"/>
                <a:sym typeface="Source Sans Pro"/>
              </a:rPr>
              <a:t>)</a:t>
            </a:r>
            <a:endParaRPr lang="es-ES" sz="4400" b="1" dirty="0"/>
          </a:p>
          <a:p>
            <a:pPr marL="0" marR="0" lvl="0" indent="0" algn="ctr" rtl="0">
              <a:lnSpc>
                <a:spcPct val="100000"/>
              </a:lnSpc>
              <a:spcBef>
                <a:spcPts val="0"/>
              </a:spcBef>
              <a:spcAft>
                <a:spcPts val="0"/>
              </a:spcAft>
              <a:buClr>
                <a:srgbClr val="18579B"/>
              </a:buClr>
              <a:buSzPts val="2800"/>
              <a:buFont typeface="Source Sans Pro"/>
              <a:buNone/>
            </a:pPr>
            <a:endParaRPr sz="2800" b="0" i="0" u="none"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2000"/>
              <a:buFont typeface="Source Sans Pro"/>
              <a:buNone/>
            </a:pPr>
            <a:endParaRPr sz="2000" b="0" i="0" u="none" strike="noStrike" cap="none" dirty="0">
              <a:solidFill>
                <a:srgbClr val="18579B"/>
              </a:solidFill>
              <a:latin typeface="Calibri"/>
              <a:ea typeface="Calibri"/>
              <a:cs typeface="Calibri"/>
              <a:sym typeface="Calibri"/>
            </a:endParaRPr>
          </a:p>
          <a:p>
            <a:pPr lvl="0">
              <a:buClr>
                <a:srgbClr val="18579B"/>
              </a:buClr>
              <a:buSzPts val="4000"/>
            </a:pPr>
            <a:r>
              <a:rPr lang="en-US" sz="4000" b="1" i="1" u="none" strike="noStrike" cap="none" dirty="0">
                <a:solidFill>
                  <a:srgbClr val="18579B"/>
                </a:solidFill>
                <a:latin typeface="Calibri"/>
                <a:ea typeface="Calibri"/>
                <a:cs typeface="Calibri"/>
                <a:sym typeface="Calibri"/>
              </a:rPr>
              <a:t>  </a:t>
            </a:r>
            <a:r>
              <a:rPr lang="es-ES" sz="4000" b="1" i="1" dirty="0">
                <a:solidFill>
                  <a:srgbClr val="18579B"/>
                </a:solidFill>
                <a:latin typeface="Calibri"/>
                <a:ea typeface="Calibri"/>
                <a:cs typeface="Calibri"/>
                <a:sym typeface="Calibri"/>
              </a:rPr>
              <a:t>Posicionamiento de los jueces de línea en la pista</a:t>
            </a:r>
            <a:r>
              <a:rPr lang="en-US" sz="4000" b="1" i="1" u="none" strike="noStrike" cap="none" dirty="0">
                <a:solidFill>
                  <a:srgbClr val="18579B"/>
                </a:solidFill>
                <a:latin typeface="Calibri"/>
                <a:ea typeface="Calibri"/>
                <a:cs typeface="Calibri"/>
                <a:sym typeface="Calibri"/>
              </a:rPr>
              <a:t>:</a:t>
            </a:r>
            <a:endParaRPr dirty="0"/>
          </a:p>
          <a:p>
            <a:pPr marL="84138" marR="0" lvl="0" indent="635000" algn="l" rtl="0">
              <a:lnSpc>
                <a:spcPct val="100000"/>
              </a:lnSpc>
              <a:spcBef>
                <a:spcPts val="0"/>
              </a:spcBef>
              <a:spcAft>
                <a:spcPts val="0"/>
              </a:spcAft>
              <a:buClr>
                <a:srgbClr val="18579B"/>
              </a:buClr>
              <a:buSzPts val="2000"/>
              <a:buFont typeface="Source Sans Pro"/>
              <a:buNone/>
            </a:pPr>
            <a:endParaRPr sz="2000" b="1" i="0" u="none" strike="noStrike" cap="none" dirty="0">
              <a:solidFill>
                <a:srgbClr val="18579B"/>
              </a:solidFill>
              <a:latin typeface="Calibri"/>
              <a:ea typeface="Calibri"/>
              <a:cs typeface="Calibri"/>
              <a:sym typeface="Calibri"/>
            </a:endParaRPr>
          </a:p>
          <a:p>
            <a:pPr marL="536576" lvl="0" indent="-452438">
              <a:buClr>
                <a:srgbClr val="18579B"/>
              </a:buClr>
              <a:buSzPts val="3600"/>
              <a:buFont typeface="Arial"/>
              <a:buChar char="•"/>
            </a:pPr>
            <a:r>
              <a:rPr lang="en-US" sz="3600" b="0" i="0" u="none" strike="noStrike" cap="none" dirty="0">
                <a:solidFill>
                  <a:srgbClr val="18579B"/>
                </a:solidFill>
                <a:latin typeface="Calibri"/>
                <a:ea typeface="Calibri"/>
                <a:cs typeface="Calibri"/>
                <a:sym typeface="Calibri"/>
              </a:rPr>
              <a:t>  </a:t>
            </a:r>
            <a:r>
              <a:rPr lang="es-ES" sz="3600" dirty="0">
                <a:solidFill>
                  <a:srgbClr val="FF0000"/>
                </a:solidFill>
                <a:latin typeface="Calibri"/>
                <a:ea typeface="Calibri"/>
                <a:cs typeface="Calibri"/>
                <a:sym typeface="Calibri"/>
              </a:rPr>
              <a:t>Configuraciones básicas </a:t>
            </a:r>
            <a:r>
              <a:rPr lang="es-ES" sz="3600" dirty="0">
                <a:solidFill>
                  <a:srgbClr val="18579B"/>
                </a:solidFill>
                <a:latin typeface="Calibri"/>
                <a:ea typeface="Calibri"/>
                <a:cs typeface="Calibri"/>
                <a:sym typeface="Calibri"/>
              </a:rPr>
              <a:t>de jueces de línea 2/4/6.
</a:t>
            </a:r>
            <a:r>
              <a:rPr lang="en-US" sz="3600" b="0" i="0" u="none" strike="noStrike" cap="none" dirty="0">
                <a:solidFill>
                  <a:srgbClr val="18579B"/>
                </a:solidFill>
                <a:latin typeface="Calibri"/>
                <a:ea typeface="Calibri"/>
                <a:cs typeface="Calibri"/>
                <a:sym typeface="Calibri"/>
              </a:rPr>
              <a:t>  </a:t>
            </a:r>
            <a:r>
              <a:rPr lang="es-ES" sz="3600" dirty="0">
                <a:solidFill>
                  <a:srgbClr val="18579B"/>
                </a:solidFill>
                <a:latin typeface="Calibri"/>
                <a:ea typeface="Calibri"/>
                <a:cs typeface="Calibri"/>
                <a:sym typeface="Calibri"/>
              </a:rPr>
              <a:t>Alinearse justo </a:t>
            </a:r>
            <a:r>
              <a:rPr lang="es-ES" sz="3600" dirty="0">
                <a:solidFill>
                  <a:srgbClr val="FF0000"/>
                </a:solidFill>
                <a:latin typeface="Calibri"/>
                <a:ea typeface="Calibri"/>
                <a:cs typeface="Calibri"/>
                <a:sym typeface="Calibri"/>
              </a:rPr>
              <a:t>frente al interior de la línea límite asignada</a:t>
            </a:r>
            <a:r>
              <a:rPr lang="es-ES" sz="3600" dirty="0">
                <a:solidFill>
                  <a:srgbClr val="18579B"/>
                </a:solidFill>
                <a:latin typeface="Calibri"/>
                <a:ea typeface="Calibri"/>
                <a:cs typeface="Calibri"/>
                <a:sym typeface="Calibri"/>
              </a:rPr>
              <a:t>: más fácil de ver el espacio entre la pelota y la línea.</a:t>
            </a:r>
            <a:endParaRPr dirty="0"/>
          </a:p>
          <a:p>
            <a:pPr marL="536576" lvl="0" indent="-452438">
              <a:buClr>
                <a:srgbClr val="18579B"/>
              </a:buClr>
              <a:buSzPts val="3600"/>
              <a:buFont typeface="Arial"/>
              <a:buChar char="•"/>
            </a:pPr>
            <a:r>
              <a:rPr lang="en-US" sz="3600" b="0" i="0" u="none" strike="noStrike" cap="none" dirty="0">
                <a:solidFill>
                  <a:srgbClr val="18579B"/>
                </a:solidFill>
                <a:latin typeface="Calibri"/>
                <a:ea typeface="Calibri"/>
                <a:cs typeface="Calibri"/>
                <a:sym typeface="Calibri"/>
              </a:rPr>
              <a:t> </a:t>
            </a:r>
            <a:r>
              <a:rPr lang="en-US" sz="3600" dirty="0">
                <a:solidFill>
                  <a:srgbClr val="18579B"/>
                </a:solidFill>
                <a:latin typeface="Calibri"/>
                <a:ea typeface="Calibri"/>
                <a:cs typeface="Calibri"/>
                <a:sym typeface="Calibri"/>
              </a:rPr>
              <a:t>De pie o </a:t>
            </a:r>
            <a:r>
              <a:rPr lang="en-US" sz="3600" dirty="0" err="1">
                <a:solidFill>
                  <a:srgbClr val="18579B"/>
                </a:solidFill>
                <a:latin typeface="Calibri"/>
                <a:ea typeface="Calibri"/>
                <a:cs typeface="Calibri"/>
                <a:sym typeface="Calibri"/>
              </a:rPr>
              <a:t>sentado</a:t>
            </a:r>
            <a:r>
              <a:rPr lang="en-US" sz="3600" dirty="0">
                <a:solidFill>
                  <a:srgbClr val="18579B"/>
                </a:solidFill>
                <a:latin typeface="Calibri"/>
                <a:ea typeface="Calibri"/>
                <a:cs typeface="Calibri"/>
                <a:sym typeface="Calibri"/>
              </a:rPr>
              <a:t> – </a:t>
            </a:r>
            <a:r>
              <a:rPr lang="en-US" sz="3600" dirty="0">
                <a:solidFill>
                  <a:srgbClr val="FF0000"/>
                </a:solidFill>
                <a:latin typeface="Calibri"/>
                <a:ea typeface="Calibri"/>
                <a:cs typeface="Calibri"/>
                <a:sym typeface="Calibri"/>
              </a:rPr>
              <a:t>es </a:t>
            </a:r>
            <a:r>
              <a:rPr lang="en-US" sz="3600" dirty="0" err="1">
                <a:solidFill>
                  <a:srgbClr val="FF0000"/>
                </a:solidFill>
                <a:latin typeface="Calibri"/>
                <a:ea typeface="Calibri"/>
                <a:cs typeface="Calibri"/>
                <a:sym typeface="Calibri"/>
              </a:rPr>
              <a:t>preferible</a:t>
            </a:r>
            <a:r>
              <a:rPr lang="en-US" sz="3600" dirty="0">
                <a:solidFill>
                  <a:srgbClr val="FF0000"/>
                </a:solidFill>
                <a:latin typeface="Calibri"/>
                <a:ea typeface="Calibri"/>
                <a:cs typeface="Calibri"/>
                <a:sym typeface="Calibri"/>
              </a:rPr>
              <a:t> de pie</a:t>
            </a:r>
            <a:r>
              <a:rPr lang="en-US" sz="3600" dirty="0">
                <a:solidFill>
                  <a:srgbClr val="18579B"/>
                </a:solidFill>
                <a:latin typeface="Calibri"/>
                <a:ea typeface="Calibri"/>
                <a:cs typeface="Calibri"/>
                <a:sym typeface="Calibri"/>
              </a:rPr>
              <a:t> – </a:t>
            </a:r>
            <a:r>
              <a:rPr lang="en-US" sz="3600" dirty="0" err="1">
                <a:solidFill>
                  <a:srgbClr val="18579B"/>
                </a:solidFill>
                <a:latin typeface="Calibri"/>
                <a:ea typeface="Calibri"/>
                <a:cs typeface="Calibri"/>
                <a:sym typeface="Calibri"/>
              </a:rPr>
              <a:t>idealmente</a:t>
            </a:r>
            <a:r>
              <a:rPr lang="en-US" sz="3600" dirty="0">
                <a:solidFill>
                  <a:srgbClr val="18579B"/>
                </a:solidFill>
                <a:latin typeface="Calibri"/>
                <a:ea typeface="Calibri"/>
                <a:cs typeface="Calibri"/>
                <a:sym typeface="Calibri"/>
              </a:rPr>
              <a:t> </a:t>
            </a:r>
            <a:r>
              <a:rPr lang="en-US" sz="3600" dirty="0" err="1">
                <a:solidFill>
                  <a:srgbClr val="18579B"/>
                </a:solidFill>
                <a:latin typeface="Calibri"/>
                <a:ea typeface="Calibri"/>
                <a:cs typeface="Calibri"/>
                <a:sym typeface="Calibri"/>
              </a:rPr>
              <a:t>mirando</a:t>
            </a:r>
            <a:r>
              <a:rPr lang="en-US" sz="3600" dirty="0">
                <a:solidFill>
                  <a:srgbClr val="18579B"/>
                </a:solidFill>
                <a:latin typeface="Calibri"/>
                <a:ea typeface="Calibri"/>
                <a:cs typeface="Calibri"/>
                <a:sym typeface="Calibri"/>
              </a:rPr>
              <a:t> </a:t>
            </a:r>
            <a:r>
              <a:rPr lang="en-US" sz="3600" dirty="0" err="1">
                <a:solidFill>
                  <a:srgbClr val="18579B"/>
                </a:solidFill>
                <a:latin typeface="Calibri"/>
                <a:ea typeface="Calibri"/>
                <a:cs typeface="Calibri"/>
                <a:sym typeface="Calibri"/>
              </a:rPr>
              <a:t>sobre</a:t>
            </a:r>
            <a:r>
              <a:rPr lang="en-US" sz="3600" dirty="0">
                <a:solidFill>
                  <a:srgbClr val="18579B"/>
                </a:solidFill>
                <a:latin typeface="Calibri"/>
                <a:ea typeface="Calibri"/>
                <a:cs typeface="Calibri"/>
                <a:sym typeface="Calibri"/>
              </a:rPr>
              <a:t> </a:t>
            </a:r>
            <a:r>
              <a:rPr lang="en-US" sz="3600" dirty="0" err="1">
                <a:solidFill>
                  <a:srgbClr val="18579B"/>
                </a:solidFill>
                <a:latin typeface="Calibri"/>
                <a:ea typeface="Calibri"/>
                <a:cs typeface="Calibri"/>
                <a:sym typeface="Calibri"/>
              </a:rPr>
              <a:t>una</a:t>
            </a:r>
            <a:r>
              <a:rPr lang="en-US" sz="3600" dirty="0">
                <a:solidFill>
                  <a:srgbClr val="18579B"/>
                </a:solidFill>
                <a:latin typeface="Calibri"/>
                <a:ea typeface="Calibri"/>
                <a:cs typeface="Calibri"/>
                <a:sym typeface="Calibri"/>
              </a:rPr>
              <a:t> </a:t>
            </a:r>
            <a:r>
              <a:rPr lang="en-US" sz="3600" dirty="0" err="1">
                <a:solidFill>
                  <a:srgbClr val="18579B"/>
                </a:solidFill>
                <a:latin typeface="Calibri"/>
                <a:ea typeface="Calibri"/>
                <a:cs typeface="Calibri"/>
                <a:sym typeface="Calibri"/>
              </a:rPr>
              <a:t>valla</a:t>
            </a:r>
            <a:r>
              <a:rPr lang="en-US" sz="3600" dirty="0">
                <a:solidFill>
                  <a:srgbClr val="18579B"/>
                </a:solidFill>
                <a:latin typeface="Calibri"/>
                <a:ea typeface="Calibri"/>
                <a:cs typeface="Calibri"/>
                <a:sym typeface="Calibri"/>
              </a:rPr>
              <a:t> no a </a:t>
            </a:r>
            <a:r>
              <a:rPr lang="en-US" sz="3600" dirty="0" err="1">
                <a:solidFill>
                  <a:srgbClr val="18579B"/>
                </a:solidFill>
                <a:latin typeface="Calibri"/>
                <a:ea typeface="Calibri"/>
                <a:cs typeface="Calibri"/>
                <a:sym typeface="Calibri"/>
              </a:rPr>
              <a:t>través</a:t>
            </a:r>
            <a:r>
              <a:rPr lang="en-US" sz="3600" dirty="0">
                <a:solidFill>
                  <a:srgbClr val="18579B"/>
                </a:solidFill>
                <a:latin typeface="Calibri"/>
                <a:ea typeface="Calibri"/>
                <a:cs typeface="Calibri"/>
                <a:sym typeface="Calibri"/>
              </a:rPr>
              <a:t> de </a:t>
            </a:r>
            <a:r>
              <a:rPr lang="en-US" sz="3600" dirty="0" err="1">
                <a:solidFill>
                  <a:srgbClr val="18579B"/>
                </a:solidFill>
                <a:latin typeface="Calibri"/>
                <a:ea typeface="Calibri"/>
                <a:cs typeface="Calibri"/>
                <a:sym typeface="Calibri"/>
              </a:rPr>
              <a:t>ella</a:t>
            </a:r>
            <a:r>
              <a:rPr lang="en-US" sz="3600" dirty="0">
                <a:solidFill>
                  <a:srgbClr val="18579B"/>
                </a:solidFill>
                <a:latin typeface="Calibri"/>
                <a:ea typeface="Calibri"/>
                <a:cs typeface="Calibri"/>
                <a:sym typeface="Calibri"/>
              </a:rPr>
              <a:t>.</a:t>
            </a:r>
            <a:endParaRPr sz="3600" b="0" i="0" u="none" strike="noStrike" cap="none" dirty="0">
              <a:solidFill>
                <a:srgbClr val="18579B"/>
              </a:solidFill>
              <a:latin typeface="Calibri"/>
              <a:ea typeface="Calibri"/>
              <a:cs typeface="Calibri"/>
              <a:sym typeface="Calibri"/>
            </a:endParaRPr>
          </a:p>
          <a:p>
            <a:pPr marL="536576" marR="0" lvl="0" indent="-452438" algn="l" rtl="0">
              <a:lnSpc>
                <a:spcPct val="100000"/>
              </a:lnSpc>
              <a:spcBef>
                <a:spcPts val="0"/>
              </a:spcBef>
              <a:spcAft>
                <a:spcPts val="0"/>
              </a:spcAft>
              <a:buClr>
                <a:srgbClr val="18579B"/>
              </a:buClr>
              <a:buSzPts val="3600"/>
              <a:buFont typeface="Arial"/>
              <a:buChar char="•"/>
            </a:pPr>
            <a:r>
              <a:rPr lang="en-US" sz="3600" b="0" i="0" u="none" strike="noStrike" cap="none" dirty="0">
                <a:solidFill>
                  <a:srgbClr val="18579B"/>
                </a:solidFill>
                <a:latin typeface="Calibri"/>
                <a:ea typeface="Calibri"/>
                <a:cs typeface="Calibri"/>
                <a:sym typeface="Calibri"/>
              </a:rPr>
              <a:t>  Los </a:t>
            </a:r>
            <a:r>
              <a:rPr lang="en-US" sz="3600" dirty="0" err="1">
                <a:solidFill>
                  <a:srgbClr val="18579B"/>
                </a:solidFill>
                <a:latin typeface="Calibri"/>
                <a:ea typeface="Calibri"/>
                <a:cs typeface="Calibri"/>
                <a:sym typeface="Calibri"/>
              </a:rPr>
              <a:t>j</a:t>
            </a:r>
            <a:r>
              <a:rPr lang="en-US" sz="3600" b="0" i="0" u="none" strike="noStrike" cap="none" dirty="0" err="1">
                <a:solidFill>
                  <a:srgbClr val="18579B"/>
                </a:solidFill>
                <a:latin typeface="Calibri"/>
                <a:ea typeface="Calibri"/>
                <a:cs typeface="Calibri"/>
                <a:sym typeface="Calibri"/>
              </a:rPr>
              <a:t>ueces</a:t>
            </a:r>
            <a:r>
              <a:rPr lang="en-US" sz="3600" b="0" i="0" u="none" strike="noStrike" cap="none" dirty="0">
                <a:solidFill>
                  <a:srgbClr val="18579B"/>
                </a:solidFill>
                <a:latin typeface="Calibri"/>
                <a:ea typeface="Calibri"/>
                <a:cs typeface="Calibri"/>
                <a:sym typeface="Calibri"/>
              </a:rPr>
              <a:t> de la </a:t>
            </a:r>
            <a:r>
              <a:rPr lang="en-US" sz="3600" b="0" i="0" u="none" strike="noStrike" cap="none" dirty="0" err="1">
                <a:solidFill>
                  <a:srgbClr val="18579B"/>
                </a:solidFill>
                <a:latin typeface="Calibri"/>
                <a:ea typeface="Calibri"/>
                <a:cs typeface="Calibri"/>
                <a:sym typeface="Calibri"/>
              </a:rPr>
              <a:t>línea</a:t>
            </a:r>
            <a:r>
              <a:rPr lang="en-US" sz="3600" b="0" i="0" u="none" strike="noStrike" cap="none" dirty="0">
                <a:solidFill>
                  <a:srgbClr val="18579B"/>
                </a:solidFill>
                <a:latin typeface="Calibri"/>
                <a:ea typeface="Calibri"/>
                <a:cs typeface="Calibri"/>
                <a:sym typeface="Calibri"/>
              </a:rPr>
              <a:t> de </a:t>
            </a:r>
            <a:r>
              <a:rPr lang="en-US" sz="3600" b="0" i="0" u="none" strike="noStrike" cap="none" dirty="0" err="1">
                <a:solidFill>
                  <a:srgbClr val="18579B"/>
                </a:solidFill>
                <a:latin typeface="Calibri"/>
                <a:ea typeface="Calibri"/>
                <a:cs typeface="Calibri"/>
                <a:sym typeface="Calibri"/>
              </a:rPr>
              <a:t>fondo</a:t>
            </a:r>
            <a:r>
              <a:rPr lang="en-US" sz="3600" b="0" i="0" u="none" strike="noStrike" cap="none" dirty="0">
                <a:solidFill>
                  <a:srgbClr val="18579B"/>
                </a:solidFill>
                <a:latin typeface="Calibri"/>
                <a:ea typeface="Calibri"/>
                <a:cs typeface="Calibri"/>
                <a:sym typeface="Calibri"/>
              </a:rPr>
              <a:t> </a:t>
            </a:r>
            <a:r>
              <a:rPr lang="en-US" sz="3600" b="0" i="0" u="none" strike="noStrike" cap="none" dirty="0" err="1">
                <a:solidFill>
                  <a:srgbClr val="18579B"/>
                </a:solidFill>
                <a:latin typeface="Calibri"/>
                <a:ea typeface="Calibri"/>
                <a:cs typeface="Calibri"/>
                <a:sym typeface="Calibri"/>
              </a:rPr>
              <a:t>en</a:t>
            </a:r>
            <a:r>
              <a:rPr lang="en-US" sz="3600" b="0" i="0" u="none" strike="noStrike" cap="none" dirty="0">
                <a:solidFill>
                  <a:srgbClr val="18579B"/>
                </a:solidFill>
                <a:latin typeface="Calibri"/>
                <a:ea typeface="Calibri"/>
                <a:cs typeface="Calibri"/>
                <a:sym typeface="Calibri"/>
              </a:rPr>
              <a:t> </a:t>
            </a:r>
            <a:r>
              <a:rPr lang="en-US" sz="3600" b="0" i="0" u="none" strike="noStrike" cap="none" dirty="0" err="1">
                <a:solidFill>
                  <a:srgbClr val="18579B"/>
                </a:solidFill>
                <a:latin typeface="Calibri"/>
                <a:ea typeface="Calibri"/>
                <a:cs typeface="Calibri"/>
                <a:sym typeface="Calibri"/>
              </a:rPr>
              <a:t>el</a:t>
            </a:r>
            <a:r>
              <a:rPr lang="en-US" sz="3600" b="0" i="0" u="none" strike="noStrike" cap="none" dirty="0">
                <a:solidFill>
                  <a:srgbClr val="18579B"/>
                </a:solidFill>
                <a:latin typeface="Calibri"/>
                <a:ea typeface="Calibri"/>
                <a:cs typeface="Calibri"/>
                <a:sym typeface="Calibri"/>
              </a:rPr>
              <a:t> </a:t>
            </a:r>
            <a:r>
              <a:rPr lang="en-US" sz="3600" b="0" i="0" u="none" strike="noStrike" cap="none" dirty="0" err="1">
                <a:solidFill>
                  <a:srgbClr val="FF0000"/>
                </a:solidFill>
                <a:latin typeface="Calibri"/>
                <a:ea typeface="Calibri"/>
                <a:cs typeface="Calibri"/>
                <a:sym typeface="Calibri"/>
              </a:rPr>
              <a:t>lado</a:t>
            </a:r>
            <a:r>
              <a:rPr lang="en-US" sz="3600" b="0" i="0" u="none" strike="noStrike" cap="none" dirty="0">
                <a:solidFill>
                  <a:srgbClr val="FF0000"/>
                </a:solidFill>
                <a:latin typeface="Calibri"/>
                <a:ea typeface="Calibri"/>
                <a:cs typeface="Calibri"/>
                <a:sym typeface="Calibri"/>
              </a:rPr>
              <a:t> </a:t>
            </a:r>
            <a:r>
              <a:rPr lang="en-US" sz="3600" b="0" i="0" u="none" strike="noStrike" cap="none" dirty="0" err="1">
                <a:solidFill>
                  <a:srgbClr val="FF0000"/>
                </a:solidFill>
                <a:latin typeface="Calibri"/>
                <a:ea typeface="Calibri"/>
                <a:cs typeface="Calibri"/>
                <a:sym typeface="Calibri"/>
              </a:rPr>
              <a:t>opuesto</a:t>
            </a:r>
            <a:r>
              <a:rPr lang="en-US" sz="3600" b="0" i="0" u="none" strike="noStrike" cap="none" dirty="0">
                <a:solidFill>
                  <a:srgbClr val="FF0000"/>
                </a:solidFill>
                <a:latin typeface="Calibri"/>
                <a:ea typeface="Calibri"/>
                <a:cs typeface="Calibri"/>
                <a:sym typeface="Calibri"/>
              </a:rPr>
              <a:t> al </a:t>
            </a:r>
            <a:r>
              <a:rPr lang="en-US" sz="3600" b="0" i="0" u="none" strike="noStrike" cap="none" dirty="0" err="1">
                <a:solidFill>
                  <a:srgbClr val="FF0000"/>
                </a:solidFill>
                <a:latin typeface="Calibri"/>
                <a:ea typeface="Calibri"/>
                <a:cs typeface="Calibri"/>
                <a:sym typeface="Calibri"/>
              </a:rPr>
              <a:t>árbitro</a:t>
            </a:r>
            <a:r>
              <a:rPr lang="en-US" sz="3600" b="0" i="0" u="none" strike="noStrike" cap="none" dirty="0">
                <a:solidFill>
                  <a:srgbClr val="FF0000"/>
                </a:solidFill>
                <a:latin typeface="Calibri"/>
                <a:ea typeface="Calibri"/>
                <a:cs typeface="Calibri"/>
                <a:sym typeface="Calibri"/>
              </a:rPr>
              <a:t>.</a:t>
            </a:r>
            <a:endParaRPr dirty="0">
              <a:solidFill>
                <a:srgbClr val="FF0000"/>
              </a:solidFill>
            </a:endParaRPr>
          </a:p>
          <a:p>
            <a:pPr marL="84138" marR="0" lvl="0" algn="l" rtl="0">
              <a:lnSpc>
                <a:spcPct val="100000"/>
              </a:lnSpc>
              <a:spcBef>
                <a:spcPts val="0"/>
              </a:spcBef>
              <a:spcAft>
                <a:spcPts val="0"/>
              </a:spcAft>
              <a:buClr>
                <a:srgbClr val="18579B"/>
              </a:buClr>
              <a:buSzPts val="3600"/>
            </a:pPr>
            <a:r>
              <a:rPr lang="en-US" sz="3600" b="0" i="0" u="none" strike="noStrike" cap="none" dirty="0">
                <a:solidFill>
                  <a:srgbClr val="18579B"/>
                </a:solidFill>
                <a:latin typeface="Calibri"/>
                <a:ea typeface="Calibri"/>
                <a:cs typeface="Calibri"/>
                <a:sym typeface="Calibri"/>
              </a:rPr>
              <a:t>  </a:t>
            </a:r>
            <a:endParaRPr dirty="0"/>
          </a:p>
        </p:txBody>
      </p:sp>
      <p:sp>
        <p:nvSpPr>
          <p:cNvPr id="2054" name="Google Shape;2054;p271"/>
          <p:cNvSpPr txBox="1">
            <a:spLocks noGrp="1"/>
          </p:cNvSpPr>
          <p:nvPr>
            <p:ph type="sldNum" idx="12"/>
          </p:nvPr>
        </p:nvSpPr>
        <p:spPr>
          <a:xfrm>
            <a:off x="11238654" y="6135087"/>
            <a:ext cx="797037"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245</a:t>
            </a:fld>
            <a:endParaRPr dirty="0"/>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2058"/>
        <p:cNvGrpSpPr/>
        <p:nvPr/>
      </p:nvGrpSpPr>
      <p:grpSpPr>
        <a:xfrm>
          <a:off x="0" y="0"/>
          <a:ext cx="0" cy="0"/>
          <a:chOff x="0" y="0"/>
          <a:chExt cx="0" cy="0"/>
        </a:xfrm>
      </p:grpSpPr>
      <p:sp>
        <p:nvSpPr>
          <p:cNvPr id="2059" name="Google Shape;2059;p272"/>
          <p:cNvSpPr txBox="1"/>
          <p:nvPr/>
        </p:nvSpPr>
        <p:spPr>
          <a:xfrm>
            <a:off x="1001486" y="297886"/>
            <a:ext cx="10598331" cy="5170606"/>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ES" sz="4400" b="1" i="0" u="none" strike="noStrike" cap="none" dirty="0">
                <a:solidFill>
                  <a:srgbClr val="18579B"/>
                </a:solidFill>
                <a:latin typeface="Calibri"/>
                <a:ea typeface="Calibri"/>
                <a:cs typeface="Calibri"/>
                <a:sym typeface="Calibri"/>
              </a:rPr>
              <a:t>Sea Profesional y Competente</a:t>
            </a:r>
            <a:endParaRPr dirty="0"/>
          </a:p>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dirty="0">
              <a:solidFill>
                <a:srgbClr val="000000"/>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dirty="0">
              <a:solidFill>
                <a:srgbClr val="000000"/>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dirty="0">
              <a:solidFill>
                <a:srgbClr val="000000"/>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dirty="0">
              <a:solidFill>
                <a:srgbClr val="000000"/>
              </a:solidFill>
              <a:latin typeface="Source Sans Pro"/>
              <a:ea typeface="Source Sans Pro"/>
              <a:cs typeface="Source Sans Pro"/>
              <a:sym typeface="Source Sans Pro"/>
            </a:endParaRPr>
          </a:p>
          <a:p>
            <a:pPr lvl="2" indent="685800" algn="ctr">
              <a:buClr>
                <a:srgbClr val="18579B"/>
              </a:buClr>
              <a:buSzPts val="4000"/>
            </a:pPr>
            <a:r>
              <a:rPr lang="es-ES" sz="4000" b="1" dirty="0">
                <a:solidFill>
                  <a:srgbClr val="FF0000"/>
                </a:solidFill>
                <a:latin typeface="Calibri"/>
                <a:ea typeface="Calibri"/>
                <a:cs typeface="Calibri"/>
                <a:sym typeface="Calibri"/>
              </a:rPr>
              <a:t>El partido es sobre los jugadores y el juego
NO </a:t>
            </a:r>
            <a:r>
              <a:rPr lang="es-ES" sz="4000" b="1">
                <a:solidFill>
                  <a:srgbClr val="FF0000"/>
                </a:solidFill>
                <a:latin typeface="Calibri"/>
                <a:ea typeface="Calibri"/>
                <a:cs typeface="Calibri"/>
                <a:sym typeface="Calibri"/>
              </a:rPr>
              <a:t>el árbitro</a:t>
            </a:r>
            <a:endParaRPr b="1" dirty="0">
              <a:solidFill>
                <a:srgbClr val="FF0000"/>
              </a:solidFill>
            </a:endParaRPr>
          </a:p>
          <a:p>
            <a:pPr marL="0" marR="0" lvl="2" indent="685800" algn="ctr" rtl="0">
              <a:lnSpc>
                <a:spcPct val="100000"/>
              </a:lnSpc>
              <a:spcBef>
                <a:spcPts val="0"/>
              </a:spcBef>
              <a:spcAft>
                <a:spcPts val="0"/>
              </a:spcAft>
              <a:buClr>
                <a:srgbClr val="18579B"/>
              </a:buClr>
              <a:buSzPts val="1800"/>
              <a:buFont typeface="Source Sans Pro"/>
              <a:buNone/>
            </a:pPr>
            <a:endParaRPr sz="1800" b="0" i="0" u="none" strike="noStrike" cap="none" dirty="0">
              <a:solidFill>
                <a:srgbClr val="000000"/>
              </a:solidFill>
              <a:latin typeface="Calibri"/>
              <a:ea typeface="Calibri"/>
              <a:cs typeface="Calibri"/>
              <a:sym typeface="Calibri"/>
            </a:endParaRPr>
          </a:p>
          <a:p>
            <a:pPr marL="0" marR="0" lvl="2" indent="685800" algn="ctr" rtl="0">
              <a:lnSpc>
                <a:spcPct val="100000"/>
              </a:lnSpc>
              <a:spcBef>
                <a:spcPts val="0"/>
              </a:spcBef>
              <a:spcAft>
                <a:spcPts val="0"/>
              </a:spcAft>
              <a:buClr>
                <a:srgbClr val="18579B"/>
              </a:buClr>
              <a:buSzPts val="1800"/>
              <a:buFont typeface="Source Sans Pro"/>
              <a:buNone/>
            </a:pPr>
            <a:endParaRPr sz="1800" b="0" i="0" u="none" strike="noStrike" cap="none" dirty="0">
              <a:solidFill>
                <a:srgbClr val="000000"/>
              </a:solidFill>
              <a:latin typeface="Calibri"/>
              <a:ea typeface="Calibri"/>
              <a:cs typeface="Calibri"/>
              <a:sym typeface="Calibri"/>
            </a:endParaRPr>
          </a:p>
          <a:p>
            <a:pPr marL="0" marR="0" lvl="2" indent="685800" algn="ctr" rtl="0">
              <a:lnSpc>
                <a:spcPct val="100000"/>
              </a:lnSpc>
              <a:spcBef>
                <a:spcPts val="0"/>
              </a:spcBef>
              <a:spcAft>
                <a:spcPts val="0"/>
              </a:spcAft>
              <a:buClr>
                <a:srgbClr val="18579B"/>
              </a:buClr>
              <a:buSzPts val="1800"/>
              <a:buFont typeface="Source Sans Pro"/>
              <a:buNone/>
            </a:pPr>
            <a:endParaRPr sz="1800" b="0" i="0" u="none" strike="noStrike" cap="none" dirty="0">
              <a:solidFill>
                <a:srgbClr val="000000"/>
              </a:solidFill>
              <a:latin typeface="Calibri"/>
              <a:ea typeface="Calibri"/>
              <a:cs typeface="Calibri"/>
              <a:sym typeface="Calibri"/>
            </a:endParaRPr>
          </a:p>
          <a:p>
            <a:pPr lvl="2" indent="685800" algn="ctr">
              <a:buClr>
                <a:srgbClr val="18579B"/>
              </a:buClr>
              <a:buSzPts val="4000"/>
            </a:pPr>
            <a:r>
              <a:rPr lang="es-ES" sz="4000" b="1" i="1" dirty="0">
                <a:solidFill>
                  <a:srgbClr val="18579B"/>
                </a:solidFill>
                <a:latin typeface="Calibri"/>
                <a:ea typeface="Calibri"/>
                <a:cs typeface="Calibri"/>
                <a:sym typeface="Calibri"/>
              </a:rPr>
              <a:t>"</a:t>
            </a:r>
            <a:r>
              <a:rPr lang="es-ES" sz="4000" b="1" i="1">
                <a:solidFill>
                  <a:srgbClr val="18579B"/>
                </a:solidFill>
                <a:latin typeface="Calibri"/>
                <a:ea typeface="Calibri"/>
                <a:cs typeface="Calibri"/>
                <a:sym typeface="Calibri"/>
              </a:rPr>
              <a:t>El árbitro </a:t>
            </a:r>
            <a:r>
              <a:rPr lang="es-ES" sz="4000" b="1" i="1" dirty="0">
                <a:solidFill>
                  <a:srgbClr val="18579B"/>
                </a:solidFill>
                <a:latin typeface="Calibri"/>
                <a:ea typeface="Calibri"/>
                <a:cs typeface="Calibri"/>
                <a:sym typeface="Calibri"/>
              </a:rPr>
              <a:t>más exitoso es el que nadie  
recuerda después del partido"</a:t>
            </a:r>
            <a:endParaRPr sz="1800" b="1" i="1" u="none" strike="noStrike" cap="none" dirty="0">
              <a:solidFill>
                <a:srgbClr val="FF0000"/>
              </a:solidFill>
              <a:latin typeface="Calibri"/>
              <a:ea typeface="Calibri"/>
              <a:cs typeface="Calibri"/>
              <a:sym typeface="Calibri"/>
            </a:endParaRPr>
          </a:p>
        </p:txBody>
      </p:sp>
      <p:sp>
        <p:nvSpPr>
          <p:cNvPr id="2060" name="Google Shape;2060;p272"/>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246</a:t>
            </a:fld>
            <a:endParaRPr dirty="0"/>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93"/>
          <p:cNvSpPr txBox="1">
            <a:spLocks noGrp="1"/>
          </p:cNvSpPr>
          <p:nvPr>
            <p:ph type="body" idx="1"/>
          </p:nvPr>
        </p:nvSpPr>
        <p:spPr>
          <a:xfrm>
            <a:off x="231355" y="308472"/>
            <a:ext cx="11653036" cy="1333041"/>
          </a:xfrm>
          <a:prstGeom prst="rect">
            <a:avLst/>
          </a:prstGeom>
          <a:noFill/>
          <a:ln>
            <a:noFill/>
          </a:ln>
        </p:spPr>
        <p:txBody>
          <a:bodyPr spcFirstLastPara="1" wrap="square" lIns="45700" tIns="45700" rIns="45700" bIns="45700" anchor="t" anchorCtr="0">
            <a:normAutofit lnSpcReduction="10000"/>
          </a:bodyPr>
          <a:lstStyle/>
          <a:p>
            <a:pPr marL="0" lvl="0" indent="0" algn="ctr">
              <a:spcBef>
                <a:spcPts val="0"/>
              </a:spcBef>
              <a:buSzPts val="4000"/>
            </a:pPr>
            <a:r>
              <a:rPr lang="es-ES" sz="4400" b="1" i="1" dirty="0"/>
              <a:t>Recursos </a:t>
            </a:r>
            <a:r>
              <a:rPr lang="es-ES" sz="4400" b="1" i="1"/>
              <a:t>para Árbitros </a:t>
            </a:r>
            <a:r>
              <a:rPr lang="es-ES" sz="4400" b="1" i="1" dirty="0"/>
              <a:t>y Jueces de Línea.</a:t>
            </a:r>
          </a:p>
          <a:p>
            <a:pPr marL="0" lvl="0" indent="0" algn="ctr">
              <a:spcBef>
                <a:spcPts val="0"/>
              </a:spcBef>
              <a:buSzPts val="4000"/>
            </a:pPr>
            <a:r>
              <a:rPr lang="es-ES" sz="4000" i="1" dirty="0">
                <a:solidFill>
                  <a:srgbClr val="FF0000"/>
                </a:solidFill>
              </a:rPr>
              <a:t>USAPICKLEBALL.ORG</a:t>
            </a:r>
            <a:endParaRPr dirty="0">
              <a:solidFill>
                <a:srgbClr val="FF0000"/>
              </a:solidFill>
            </a:endParaRPr>
          </a:p>
        </p:txBody>
      </p:sp>
      <p:pic>
        <p:nvPicPr>
          <p:cNvPr id="713" name="Google Shape;713;p93"/>
          <p:cNvPicPr preferRelativeResize="0"/>
          <p:nvPr/>
        </p:nvPicPr>
        <p:blipFill rotWithShape="1">
          <a:blip r:embed="rId3">
            <a:alphaModFix/>
          </a:blip>
          <a:srcRect/>
          <a:stretch/>
        </p:blipFill>
        <p:spPr>
          <a:xfrm>
            <a:off x="-71177" y="2052204"/>
            <a:ext cx="12192000" cy="4604426"/>
          </a:xfrm>
          <a:prstGeom prst="rect">
            <a:avLst/>
          </a:prstGeom>
          <a:noFill/>
          <a:ln>
            <a:noFill/>
          </a:ln>
        </p:spPr>
      </p:pic>
      <p:sp>
        <p:nvSpPr>
          <p:cNvPr id="714" name="Google Shape;714;p93"/>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247</a:t>
            </a:fld>
            <a:endParaRPr/>
          </a:p>
        </p:txBody>
      </p:sp>
    </p:spTree>
    <p:extLst>
      <p:ext uri="{BB962C8B-B14F-4D97-AF65-F5344CB8AC3E}">
        <p14:creationId xmlns:p14="http://schemas.microsoft.com/office/powerpoint/2010/main" val="23767450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94"/>
          <p:cNvSpPr txBox="1">
            <a:spLocks noGrp="1"/>
          </p:cNvSpPr>
          <p:nvPr>
            <p:ph type="body" idx="1"/>
          </p:nvPr>
        </p:nvSpPr>
        <p:spPr>
          <a:xfrm>
            <a:off x="898770" y="0"/>
            <a:ext cx="10339885" cy="1432193"/>
          </a:xfrm>
          <a:prstGeom prst="rect">
            <a:avLst/>
          </a:prstGeom>
          <a:noFill/>
          <a:ln>
            <a:noFill/>
          </a:ln>
        </p:spPr>
        <p:txBody>
          <a:bodyPr spcFirstLastPara="1" wrap="square" lIns="45700" tIns="45700" rIns="45700" bIns="45700" anchor="t" anchorCtr="0">
            <a:normAutofit/>
          </a:bodyPr>
          <a:lstStyle/>
          <a:p>
            <a:pPr marL="0" lvl="0" indent="0" algn="ctr">
              <a:spcBef>
                <a:spcPts val="0"/>
              </a:spcBef>
              <a:buSzPts val="4000"/>
            </a:pPr>
            <a:r>
              <a:rPr lang="es-ES" sz="4400" b="1" i="1" dirty="0"/>
              <a:t>Recursos </a:t>
            </a:r>
            <a:r>
              <a:rPr lang="es-ES" sz="4400" b="1" i="1"/>
              <a:t>para Árbitros </a:t>
            </a:r>
            <a:r>
              <a:rPr lang="es-ES" sz="4400" b="1" i="1" dirty="0"/>
              <a:t>y Jueces de Línea</a:t>
            </a:r>
          </a:p>
          <a:p>
            <a:pPr marL="0" lvl="0" indent="0" algn="ctr">
              <a:spcBef>
                <a:spcPts val="0"/>
              </a:spcBef>
              <a:buSzPts val="4000"/>
            </a:pPr>
            <a:r>
              <a:rPr lang="es-ES" sz="4000" i="1" dirty="0">
                <a:solidFill>
                  <a:srgbClr val="FF0000"/>
                </a:solidFill>
              </a:rPr>
              <a:t>USAPICKLEBALL.ORG</a:t>
            </a:r>
            <a:endParaRPr dirty="0">
              <a:solidFill>
                <a:srgbClr val="FF0000"/>
              </a:solidFill>
            </a:endParaRPr>
          </a:p>
        </p:txBody>
      </p:sp>
      <p:sp>
        <p:nvSpPr>
          <p:cNvPr id="720" name="Google Shape;720;p9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248</a:t>
            </a:fld>
            <a:endParaRPr/>
          </a:p>
        </p:txBody>
      </p:sp>
      <p:pic>
        <p:nvPicPr>
          <p:cNvPr id="721" name="Google Shape;721;p94"/>
          <p:cNvPicPr preferRelativeResize="0"/>
          <p:nvPr/>
        </p:nvPicPr>
        <p:blipFill rotWithShape="1">
          <a:blip r:embed="rId3">
            <a:alphaModFix/>
          </a:blip>
          <a:srcRect/>
          <a:stretch/>
        </p:blipFill>
        <p:spPr>
          <a:xfrm>
            <a:off x="276293" y="1185387"/>
            <a:ext cx="11584838" cy="5591615"/>
          </a:xfrm>
          <a:prstGeom prst="rect">
            <a:avLst/>
          </a:prstGeom>
          <a:noFill/>
          <a:ln>
            <a:noFill/>
          </a:ln>
        </p:spPr>
      </p:pic>
    </p:spTree>
    <p:extLst>
      <p:ext uri="{BB962C8B-B14F-4D97-AF65-F5344CB8AC3E}">
        <p14:creationId xmlns:p14="http://schemas.microsoft.com/office/powerpoint/2010/main" val="311088729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95"/>
          <p:cNvSpPr txBox="1">
            <a:spLocks noGrp="1"/>
          </p:cNvSpPr>
          <p:nvPr>
            <p:ph type="body" idx="1"/>
          </p:nvPr>
        </p:nvSpPr>
        <p:spPr>
          <a:xfrm>
            <a:off x="340659" y="0"/>
            <a:ext cx="11751640" cy="6604781"/>
          </a:xfrm>
          <a:prstGeom prst="rect">
            <a:avLst/>
          </a:prstGeom>
          <a:noFill/>
          <a:ln>
            <a:noFill/>
          </a:ln>
        </p:spPr>
        <p:txBody>
          <a:bodyPr spcFirstLastPara="1" wrap="square" lIns="45700" tIns="45700" rIns="45700" bIns="45700" anchor="t" anchorCtr="0">
            <a:normAutofit lnSpcReduction="10000"/>
          </a:bodyPr>
          <a:lstStyle/>
          <a:p>
            <a:pPr marL="0" lvl="0" indent="0" algn="ctr">
              <a:spcBef>
                <a:spcPts val="0"/>
              </a:spcBef>
              <a:buSzPts val="4000"/>
            </a:pPr>
            <a:r>
              <a:rPr lang="es-ES" sz="4000" b="1" i="1" dirty="0"/>
              <a:t>Recursos </a:t>
            </a:r>
            <a:r>
              <a:rPr lang="es-ES" sz="4000" b="1" i="1"/>
              <a:t>para Árbitros </a:t>
            </a:r>
            <a:r>
              <a:rPr lang="es-ES" sz="4000" b="1" i="1" dirty="0"/>
              <a:t>y Jueces de Línea</a:t>
            </a:r>
          </a:p>
          <a:p>
            <a:pPr marL="0" lvl="0" indent="0">
              <a:spcBef>
                <a:spcPts val="600"/>
              </a:spcBef>
              <a:buSzPts val="2800"/>
            </a:pPr>
            <a:r>
              <a:rPr lang="es-ES" sz="2800" i="1" dirty="0"/>
              <a:t>Recursos adicionales en línea </a:t>
            </a:r>
            <a:r>
              <a:rPr lang="es-ES" sz="2800" i="1"/>
              <a:t>para árbitros / árbitros </a:t>
            </a:r>
            <a:r>
              <a:rPr lang="es-ES" sz="2800" i="1" dirty="0"/>
              <a:t>en formación:
</a:t>
            </a:r>
            <a:r>
              <a:rPr lang="en-US" sz="2400" i="1" dirty="0">
                <a:latin typeface="Calibri"/>
                <a:ea typeface="Calibri"/>
                <a:cs typeface="Calibri"/>
                <a:sym typeface="Calibri"/>
              </a:rPr>
              <a:t>Facebook Groups:</a:t>
            </a:r>
            <a:endParaRPr dirty="0"/>
          </a:p>
          <a:p>
            <a:pPr marL="571500" lvl="0" indent="-571500" algn="l" rtl="0">
              <a:lnSpc>
                <a:spcPct val="100000"/>
              </a:lnSpc>
              <a:spcBef>
                <a:spcPts val="600"/>
              </a:spcBef>
              <a:spcAft>
                <a:spcPts val="0"/>
              </a:spcAft>
              <a:buSzPts val="2400"/>
              <a:buFont typeface="Arial"/>
              <a:buChar char="•"/>
            </a:pPr>
            <a:r>
              <a:rPr lang="en-US" sz="2400" i="1" dirty="0">
                <a:latin typeface="Calibri"/>
                <a:ea typeface="Calibri"/>
                <a:cs typeface="Calibri"/>
                <a:sym typeface="Calibri"/>
              </a:rPr>
              <a:t>Pickleball Referees in Training</a:t>
            </a:r>
            <a:endParaRPr dirty="0"/>
          </a:p>
          <a:p>
            <a:pPr marL="571500" lvl="0" indent="-571500" algn="l" rtl="0">
              <a:lnSpc>
                <a:spcPct val="100000"/>
              </a:lnSpc>
              <a:spcBef>
                <a:spcPts val="600"/>
              </a:spcBef>
              <a:spcAft>
                <a:spcPts val="0"/>
              </a:spcAft>
              <a:buSzPts val="2400"/>
              <a:buFont typeface="Arial"/>
              <a:buChar char="•"/>
            </a:pPr>
            <a:r>
              <a:rPr lang="en-US" sz="2400" i="1" dirty="0"/>
              <a:t>Ask the (Pickleball) Refs</a:t>
            </a:r>
            <a:endParaRPr dirty="0"/>
          </a:p>
          <a:p>
            <a:pPr marL="571500" lvl="0" indent="-571500" algn="l" rtl="0">
              <a:lnSpc>
                <a:spcPct val="100000"/>
              </a:lnSpc>
              <a:spcBef>
                <a:spcPts val="600"/>
              </a:spcBef>
              <a:spcAft>
                <a:spcPts val="0"/>
              </a:spcAft>
              <a:buSzPts val="2400"/>
              <a:buFont typeface="Arial"/>
              <a:buChar char="•"/>
            </a:pPr>
            <a:r>
              <a:rPr lang="en-US" sz="2400" i="1" dirty="0">
                <a:latin typeface="Calibri"/>
                <a:ea typeface="Calibri"/>
                <a:cs typeface="Calibri"/>
                <a:sym typeface="Calibri"/>
              </a:rPr>
              <a:t>Pickleball Referee Tips</a:t>
            </a:r>
          </a:p>
          <a:p>
            <a:pPr marL="571500" lvl="0" indent="-571500" algn="l" rtl="0">
              <a:lnSpc>
                <a:spcPct val="100000"/>
              </a:lnSpc>
              <a:spcBef>
                <a:spcPts val="600"/>
              </a:spcBef>
              <a:spcAft>
                <a:spcPts val="0"/>
              </a:spcAft>
              <a:buSzPts val="2400"/>
              <a:buFont typeface="Arial"/>
              <a:buChar char="•"/>
            </a:pPr>
            <a:r>
              <a:rPr lang="es-ES" sz="2400" i="1" dirty="0" err="1"/>
              <a:t>Pickleball</a:t>
            </a:r>
            <a:r>
              <a:rPr lang="es-ES" sz="2400" i="1" dirty="0"/>
              <a:t> Rules</a:t>
            </a:r>
            <a:endParaRPr sz="2400" i="1" dirty="0"/>
          </a:p>
          <a:p>
            <a:pPr marL="0" lvl="0" indent="0" algn="l" rtl="0">
              <a:lnSpc>
                <a:spcPct val="100000"/>
              </a:lnSpc>
              <a:spcBef>
                <a:spcPts val="600"/>
              </a:spcBef>
              <a:spcAft>
                <a:spcPts val="0"/>
              </a:spcAft>
              <a:buSzPts val="2400"/>
              <a:buFont typeface="Calibri"/>
              <a:buNone/>
            </a:pPr>
            <a:r>
              <a:rPr lang="en-US" sz="2400" i="1" dirty="0"/>
              <a:t>Growing Compilation of Resources </a:t>
            </a:r>
            <a:endParaRPr dirty="0"/>
          </a:p>
          <a:p>
            <a:pPr marL="0" lvl="0" indent="0" algn="l" rtl="0">
              <a:lnSpc>
                <a:spcPct val="100000"/>
              </a:lnSpc>
              <a:spcBef>
                <a:spcPts val="600"/>
              </a:spcBef>
              <a:spcAft>
                <a:spcPts val="0"/>
              </a:spcAft>
              <a:buSzPts val="2400"/>
              <a:buFont typeface="Calibri"/>
              <a:buNone/>
            </a:pPr>
            <a:r>
              <a:rPr lang="en-US" sz="2400" i="1" dirty="0"/>
              <a:t>	-Pickleball Referees in Training  </a:t>
            </a:r>
            <a:endParaRPr sz="2400" i="1" dirty="0">
              <a:latin typeface="Calibri"/>
              <a:ea typeface="Calibri"/>
              <a:cs typeface="Calibri"/>
              <a:sym typeface="Calibri"/>
            </a:endParaRPr>
          </a:p>
          <a:p>
            <a:pPr marL="0" lvl="0" indent="0" algn="l" rtl="0">
              <a:lnSpc>
                <a:spcPct val="100000"/>
              </a:lnSpc>
              <a:spcBef>
                <a:spcPts val="600"/>
              </a:spcBef>
              <a:spcAft>
                <a:spcPts val="0"/>
              </a:spcAft>
              <a:buSzPts val="2400"/>
              <a:buFont typeface="Noto Sans Symbols"/>
              <a:buNone/>
            </a:pPr>
            <a:r>
              <a:rPr lang="en-US" sz="2400" i="1" dirty="0"/>
              <a:t>Weekly/Regular Zoom Calls</a:t>
            </a:r>
            <a:endParaRPr dirty="0"/>
          </a:p>
          <a:p>
            <a:pPr marL="571500" lvl="0" indent="-571500" algn="l" rtl="0">
              <a:lnSpc>
                <a:spcPct val="100000"/>
              </a:lnSpc>
              <a:spcBef>
                <a:spcPts val="600"/>
              </a:spcBef>
              <a:spcAft>
                <a:spcPts val="0"/>
              </a:spcAft>
              <a:buSzPts val="2400"/>
              <a:buFont typeface="Arial"/>
              <a:buChar char="•"/>
            </a:pPr>
            <a:r>
              <a:rPr lang="en-US" sz="2400" i="1" dirty="0"/>
              <a:t>CR Nancy Kaplan’s weekly referee Zoom calls (open to all) – Mondays 4:30pm PT</a:t>
            </a:r>
            <a:endParaRPr dirty="0"/>
          </a:p>
          <a:p>
            <a:pPr marL="571500" lvl="0" indent="-571500" algn="l" rtl="0">
              <a:lnSpc>
                <a:spcPct val="100000"/>
              </a:lnSpc>
              <a:spcBef>
                <a:spcPts val="600"/>
              </a:spcBef>
              <a:spcAft>
                <a:spcPts val="0"/>
              </a:spcAft>
              <a:buSzPts val="2400"/>
              <a:buFont typeface="Arial"/>
              <a:buChar char="•"/>
            </a:pPr>
            <a:r>
              <a:rPr lang="en-US" sz="2400" i="1" dirty="0"/>
              <a:t>CR Bob </a:t>
            </a:r>
            <a:r>
              <a:rPr lang="en-US" sz="2400" i="1" dirty="0" err="1"/>
              <a:t>Swisshelm’s</a:t>
            </a:r>
            <a:r>
              <a:rPr lang="en-US" sz="2400" i="1" dirty="0"/>
              <a:t> (almost) weekly referee Zoom calls – Tuesdays 5:00pm PT</a:t>
            </a:r>
            <a:endParaRPr dirty="0"/>
          </a:p>
          <a:p>
            <a:pPr marL="571500" lvl="0" indent="-571500" algn="l" rtl="0">
              <a:lnSpc>
                <a:spcPct val="100000"/>
              </a:lnSpc>
              <a:spcBef>
                <a:spcPts val="600"/>
              </a:spcBef>
              <a:spcAft>
                <a:spcPts val="0"/>
              </a:spcAft>
              <a:buSzPts val="2400"/>
              <a:buFont typeface="Arial"/>
              <a:buChar char="•"/>
            </a:pPr>
            <a:r>
              <a:rPr lang="en-US" sz="2400" i="1" dirty="0"/>
              <a:t>CR Melody </a:t>
            </a:r>
            <a:r>
              <a:rPr lang="en-US" sz="2400" i="1" dirty="0" err="1"/>
              <a:t>Woodsum’s</a:t>
            </a:r>
            <a:r>
              <a:rPr lang="en-US" sz="2400" i="1" dirty="0"/>
              <a:t> “In the Ref Tent” monthly Zoom series – Wednesdays 5:00pm PT</a:t>
            </a:r>
            <a:endParaRPr dirty="0"/>
          </a:p>
          <a:p>
            <a:pPr marL="0" lvl="0" indent="0" algn="l" rtl="0">
              <a:lnSpc>
                <a:spcPct val="100000"/>
              </a:lnSpc>
              <a:spcBef>
                <a:spcPts val="600"/>
              </a:spcBef>
              <a:spcAft>
                <a:spcPts val="0"/>
              </a:spcAft>
              <a:buSzPts val="2400"/>
              <a:buFont typeface="Calibri"/>
              <a:buNone/>
            </a:pPr>
            <a:r>
              <a:rPr lang="en-US" sz="2400" i="1" dirty="0"/>
              <a:t>PRA - Professional Referee Association Video Series via YouTube</a:t>
            </a:r>
            <a:endParaRPr dirty="0"/>
          </a:p>
          <a:p>
            <a:pPr marL="342900" lvl="0" indent="-342900" algn="l" rtl="0">
              <a:lnSpc>
                <a:spcPct val="100000"/>
              </a:lnSpc>
              <a:spcBef>
                <a:spcPts val="600"/>
              </a:spcBef>
              <a:spcAft>
                <a:spcPts val="0"/>
              </a:spcAft>
              <a:buSzPts val="2400"/>
              <a:buFont typeface="Arial"/>
              <a:buChar char="•"/>
            </a:pPr>
            <a:r>
              <a:rPr lang="en-US" sz="2400" i="1" dirty="0"/>
              <a:t>   Search “PRA Referee Videos”</a:t>
            </a:r>
            <a:endParaRPr dirty="0"/>
          </a:p>
          <a:p>
            <a:pPr marL="0" lvl="0" indent="0" algn="l" rtl="0">
              <a:lnSpc>
                <a:spcPct val="100000"/>
              </a:lnSpc>
              <a:spcBef>
                <a:spcPts val="600"/>
              </a:spcBef>
              <a:spcAft>
                <a:spcPts val="0"/>
              </a:spcAft>
              <a:buSzPts val="2400"/>
              <a:buFont typeface="Calibri"/>
              <a:buNone/>
            </a:pPr>
            <a:endParaRPr sz="2400" i="1" dirty="0"/>
          </a:p>
          <a:p>
            <a:pPr marL="0" lvl="0" indent="0" algn="l" rtl="0">
              <a:lnSpc>
                <a:spcPct val="100000"/>
              </a:lnSpc>
              <a:spcBef>
                <a:spcPts val="600"/>
              </a:spcBef>
              <a:spcAft>
                <a:spcPts val="0"/>
              </a:spcAft>
              <a:buSzPts val="2400"/>
              <a:buFont typeface="Calibri"/>
              <a:buNone/>
            </a:pPr>
            <a:endParaRPr sz="2400" i="1" dirty="0"/>
          </a:p>
          <a:p>
            <a:pPr marL="0" lvl="0" indent="0" algn="l" rtl="0">
              <a:lnSpc>
                <a:spcPct val="100000"/>
              </a:lnSpc>
              <a:spcBef>
                <a:spcPts val="2000"/>
              </a:spcBef>
              <a:spcAft>
                <a:spcPts val="0"/>
              </a:spcAft>
              <a:buSzPts val="4000"/>
              <a:buFont typeface="Noto Sans Symbols"/>
              <a:buNone/>
            </a:pPr>
            <a:endParaRPr sz="4000" i="1" dirty="0">
              <a:latin typeface="Calibri"/>
              <a:ea typeface="Calibri"/>
              <a:cs typeface="Calibri"/>
              <a:sym typeface="Calibri"/>
            </a:endParaRPr>
          </a:p>
          <a:p>
            <a:pPr marL="0" lvl="0" indent="0" algn="ctr" rtl="0">
              <a:lnSpc>
                <a:spcPct val="100000"/>
              </a:lnSpc>
              <a:spcBef>
                <a:spcPts val="2000"/>
              </a:spcBef>
              <a:spcAft>
                <a:spcPts val="0"/>
              </a:spcAft>
              <a:buSzPts val="4800"/>
              <a:buFont typeface="Calibri"/>
              <a:buNone/>
            </a:pPr>
            <a:endParaRPr dirty="0">
              <a:solidFill>
                <a:srgbClr val="FF0000"/>
              </a:solidFill>
            </a:endParaRPr>
          </a:p>
        </p:txBody>
      </p:sp>
      <p:sp>
        <p:nvSpPr>
          <p:cNvPr id="727" name="Google Shape;727;p9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249</a:t>
            </a:fld>
            <a:endParaRPr/>
          </a:p>
        </p:txBody>
      </p:sp>
      <p:pic>
        <p:nvPicPr>
          <p:cNvPr id="728" name="Google Shape;728;p95"/>
          <p:cNvPicPr preferRelativeResize="0"/>
          <p:nvPr/>
        </p:nvPicPr>
        <p:blipFill rotWithShape="1">
          <a:blip r:embed="rId3">
            <a:alphaModFix/>
          </a:blip>
          <a:srcRect/>
          <a:stretch/>
        </p:blipFill>
        <p:spPr>
          <a:xfrm>
            <a:off x="5580403" y="1314968"/>
            <a:ext cx="2077640" cy="2505002"/>
          </a:xfrm>
          <a:prstGeom prst="rect">
            <a:avLst/>
          </a:prstGeom>
          <a:noFill/>
          <a:ln>
            <a:noFill/>
          </a:ln>
        </p:spPr>
      </p:pic>
    </p:spTree>
    <p:extLst>
      <p:ext uri="{BB962C8B-B14F-4D97-AF65-F5344CB8AC3E}">
        <p14:creationId xmlns:p14="http://schemas.microsoft.com/office/powerpoint/2010/main" val="21199508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4"/>
          <p:cNvSpPr txBox="1">
            <a:spLocks noGrp="1"/>
          </p:cNvSpPr>
          <p:nvPr>
            <p:ph type="title"/>
          </p:nvPr>
        </p:nvSpPr>
        <p:spPr>
          <a:xfrm>
            <a:off x="1905000" y="304800"/>
            <a:ext cx="8305967" cy="644831"/>
          </a:xfrm>
          <a:prstGeom prst="rect">
            <a:avLst/>
          </a:prstGeom>
          <a:noFill/>
          <a:ln>
            <a:noFill/>
          </a:ln>
        </p:spPr>
        <p:txBody>
          <a:bodyPr spcFirstLastPara="1" wrap="square" lIns="45700" tIns="45700" rIns="45700" bIns="45700" anchor="b" anchorCtr="0">
            <a:noAutofit/>
          </a:bodyPr>
          <a:lstStyle/>
          <a:p>
            <a:pPr marL="0" lvl="0" indent="0" algn="ctr" rtl="0">
              <a:lnSpc>
                <a:spcPct val="100000"/>
              </a:lnSpc>
              <a:spcBef>
                <a:spcPts val="0"/>
              </a:spcBef>
              <a:spcAft>
                <a:spcPts val="0"/>
              </a:spcAft>
              <a:buClr>
                <a:srgbClr val="18579B"/>
              </a:buClr>
              <a:buSzPts val="4800"/>
              <a:buFont typeface="Calibri"/>
              <a:buNone/>
            </a:pPr>
            <a:r>
              <a:rPr lang="en-US" sz="4800" b="1" i="1" u="none" strike="noStrike" cap="none" dirty="0">
                <a:solidFill>
                  <a:srgbClr val="18579B"/>
                </a:solidFill>
                <a:latin typeface="Calibri"/>
                <a:ea typeface="Calibri"/>
                <a:cs typeface="Calibri"/>
                <a:sym typeface="Calibri"/>
              </a:rPr>
              <a:t>En la </a:t>
            </a:r>
            <a:r>
              <a:rPr lang="en-US" sz="4800" b="1" i="1" u="none" strike="noStrike" cap="none" dirty="0" err="1">
                <a:solidFill>
                  <a:srgbClr val="18579B"/>
                </a:solidFill>
                <a:latin typeface="Calibri"/>
                <a:ea typeface="Calibri"/>
                <a:cs typeface="Calibri"/>
                <a:sym typeface="Calibri"/>
              </a:rPr>
              <a:t>Pista</a:t>
            </a:r>
            <a:endParaRPr i="1" dirty="0"/>
          </a:p>
        </p:txBody>
      </p:sp>
      <p:sp>
        <p:nvSpPr>
          <p:cNvPr id="300" name="Google Shape;300;p34"/>
          <p:cNvSpPr txBox="1">
            <a:spLocks noGrp="1"/>
          </p:cNvSpPr>
          <p:nvPr>
            <p:ph type="body" idx="1"/>
          </p:nvPr>
        </p:nvSpPr>
        <p:spPr>
          <a:xfrm>
            <a:off x="614680" y="1345871"/>
            <a:ext cx="10962640" cy="5021387"/>
          </a:xfrm>
          <a:prstGeom prst="rect">
            <a:avLst/>
          </a:prstGeom>
          <a:noFill/>
          <a:ln>
            <a:noFill/>
          </a:ln>
        </p:spPr>
        <p:txBody>
          <a:bodyPr spcFirstLastPara="1" wrap="square" lIns="45700" tIns="45700" rIns="45700" bIns="45700" anchor="t" anchorCtr="0">
            <a:normAutofit lnSpcReduction="10000"/>
          </a:bodyPr>
          <a:lstStyle/>
          <a:p>
            <a:pPr marL="903288" lvl="1" indent="-719138">
              <a:lnSpc>
                <a:spcPct val="90000"/>
              </a:lnSpc>
              <a:spcBef>
                <a:spcPts val="0"/>
              </a:spcBef>
              <a:buClr>
                <a:srgbClr val="FF0000"/>
              </a:buClr>
              <a:buSzPts val="3600"/>
            </a:pPr>
            <a:r>
              <a:rPr lang="es-ES" sz="3600" dirty="0">
                <a:solidFill>
                  <a:srgbClr val="FF0000"/>
                </a:solidFill>
              </a:rPr>
              <a:t>Entrar / salir de la pista con los jugadores 
</a:t>
            </a:r>
            <a:r>
              <a:rPr lang="es-ES" sz="3600" dirty="0"/>
              <a:t>Hacer cumplir las reglas del torneo sobre bolsas/etc. en las pistas.
Verificar las alturas y posición de las redes portátiles. 
Llevar dos pelotas oficiales para el partido.
</a:t>
            </a:r>
            <a:r>
              <a:rPr lang="en-US" sz="3600" dirty="0" err="1"/>
              <a:t>Identificar</a:t>
            </a:r>
            <a:r>
              <a:rPr lang="en-US" sz="3600" dirty="0"/>
              <a:t> </a:t>
            </a:r>
            <a:r>
              <a:rPr lang="en-US" sz="3600" dirty="0" err="1"/>
              <a:t>obstáculos</a:t>
            </a:r>
            <a:r>
              <a:rPr lang="en-US" sz="3600" dirty="0"/>
              <a:t> y </a:t>
            </a:r>
            <a:r>
              <a:rPr lang="en-US" sz="3600" dirty="0" err="1"/>
              <a:t>peligros</a:t>
            </a:r>
            <a:r>
              <a:rPr lang="en-US" sz="3600" dirty="0"/>
              <a:t> para la </a:t>
            </a:r>
            <a:r>
              <a:rPr lang="en-US" sz="3600" dirty="0" err="1"/>
              <a:t>seguridad</a:t>
            </a:r>
            <a:r>
              <a:rPr lang="en-US" sz="3600" dirty="0"/>
              <a:t>.
</a:t>
            </a:r>
            <a:r>
              <a:rPr lang="es-ES" sz="3600" dirty="0"/>
              <a:t>Elegir su posición en la pista:</a:t>
            </a:r>
          </a:p>
          <a:p>
            <a:pPr marL="1360488" lvl="2" indent="-719138">
              <a:lnSpc>
                <a:spcPct val="90000"/>
              </a:lnSpc>
              <a:spcBef>
                <a:spcPts val="0"/>
              </a:spcBef>
              <a:buClr>
                <a:srgbClr val="FF0000"/>
              </a:buClr>
              <a:buSzPts val="3600"/>
            </a:pPr>
            <a:r>
              <a:rPr lang="es-ES" dirty="0"/>
              <a:t>Considerar el sol, las sombras, los espectadores, las  distracciones, otros árbitros, los jueces de línea, etc.</a:t>
            </a:r>
            <a:endParaRPr dirty="0">
              <a:latin typeface="Calibri"/>
              <a:ea typeface="Calibri"/>
              <a:cs typeface="Calibri"/>
              <a:sym typeface="Calibri"/>
            </a:endParaRPr>
          </a:p>
        </p:txBody>
      </p:sp>
      <p:sp>
        <p:nvSpPr>
          <p:cNvPr id="301" name="Google Shape;301;p3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25</a:t>
            </a:fld>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2104"/>
        <p:cNvGrpSpPr/>
        <p:nvPr/>
      </p:nvGrpSpPr>
      <p:grpSpPr>
        <a:xfrm>
          <a:off x="0" y="0"/>
          <a:ext cx="0" cy="0"/>
          <a:chOff x="0" y="0"/>
          <a:chExt cx="0" cy="0"/>
        </a:xfrm>
      </p:grpSpPr>
      <p:sp>
        <p:nvSpPr>
          <p:cNvPr id="2105" name="Google Shape;2105;g1b68ef4973e_0_2"/>
          <p:cNvSpPr txBox="1"/>
          <p:nvPr/>
        </p:nvSpPr>
        <p:spPr>
          <a:xfrm>
            <a:off x="1174100" y="69150"/>
            <a:ext cx="10480200" cy="1403421"/>
          </a:xfrm>
          <a:prstGeom prst="rect">
            <a:avLst/>
          </a:prstGeom>
          <a:noFill/>
          <a:ln>
            <a:noFill/>
          </a:ln>
        </p:spPr>
        <p:txBody>
          <a:bodyPr spcFirstLastPara="1" wrap="square" lIns="45700" tIns="45700" rIns="45700" bIns="45700"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1200" b="1" dirty="0">
                <a:solidFill>
                  <a:schemeClr val="dk1"/>
                </a:solidFill>
              </a:rPr>
              <a:t>Note to Trainers using this PowerPoint AND the included videos:</a:t>
            </a:r>
            <a:endParaRPr sz="1200" b="1" dirty="0">
              <a:solidFill>
                <a:schemeClr val="dk1"/>
              </a:solidFill>
            </a:endParaRPr>
          </a:p>
          <a:p>
            <a:pPr marL="685800" lvl="0" indent="0" algn="l" rtl="0">
              <a:lnSpc>
                <a:spcPct val="115000"/>
              </a:lnSpc>
              <a:spcBef>
                <a:spcPts val="1200"/>
              </a:spcBef>
              <a:spcAft>
                <a:spcPts val="0"/>
              </a:spcAft>
              <a:buClr>
                <a:schemeClr val="dk1"/>
              </a:buClr>
              <a:buSzPts val="1100"/>
              <a:buFont typeface="Arial"/>
              <a:buNone/>
            </a:pPr>
            <a:r>
              <a:rPr lang="en-US" sz="1200" dirty="0">
                <a:solidFill>
                  <a:schemeClr val="dk1"/>
                </a:solidFill>
              </a:rPr>
              <a:t>1.</a:t>
            </a:r>
            <a:r>
              <a:rPr lang="en-US" sz="500" dirty="0">
                <a:solidFill>
                  <a:schemeClr val="dk1"/>
                </a:solidFill>
              </a:rPr>
              <a:t> 	</a:t>
            </a:r>
            <a:r>
              <a:rPr lang="en-US" sz="1200" dirty="0">
                <a:solidFill>
                  <a:schemeClr val="dk1"/>
                </a:solidFill>
              </a:rPr>
              <a:t>The videos are NOT embedded into the PowerPoint slides. The URLs at the bottom of the slides have the links embedded. </a:t>
            </a:r>
            <a:r>
              <a:rPr lang="en-US" sz="1200" dirty="0" err="1">
                <a:solidFill>
                  <a:schemeClr val="dk1"/>
                </a:solidFill>
              </a:rPr>
              <a:t>Ctrl+Click</a:t>
            </a:r>
            <a:r>
              <a:rPr lang="en-US" sz="1200" dirty="0">
                <a:solidFill>
                  <a:schemeClr val="dk1"/>
                </a:solidFill>
              </a:rPr>
              <a:t> to follow the link.</a:t>
            </a:r>
            <a:endParaRPr sz="1200" dirty="0">
              <a:solidFill>
                <a:schemeClr val="dk1"/>
              </a:solidFill>
            </a:endParaRPr>
          </a:p>
          <a:p>
            <a:pPr marL="685800" lvl="0" indent="0" algn="l" rtl="0">
              <a:lnSpc>
                <a:spcPct val="115000"/>
              </a:lnSpc>
              <a:spcBef>
                <a:spcPts val="1200"/>
              </a:spcBef>
              <a:spcAft>
                <a:spcPts val="0"/>
              </a:spcAft>
              <a:buClr>
                <a:schemeClr val="dk1"/>
              </a:buClr>
              <a:buSzPts val="1100"/>
              <a:buFont typeface="Arial"/>
              <a:buNone/>
            </a:pPr>
            <a:r>
              <a:rPr lang="en-US" sz="1200" dirty="0">
                <a:solidFill>
                  <a:schemeClr val="dk1"/>
                </a:solidFill>
              </a:rPr>
              <a:t>2.</a:t>
            </a:r>
            <a:r>
              <a:rPr lang="en-US" sz="500" dirty="0">
                <a:solidFill>
                  <a:schemeClr val="dk1"/>
                </a:solidFill>
              </a:rPr>
              <a:t> 	</a:t>
            </a:r>
            <a:r>
              <a:rPr lang="en-US" sz="1200" dirty="0">
                <a:solidFill>
                  <a:schemeClr val="dk1"/>
                </a:solidFill>
              </a:rPr>
              <a:t>These  final two slides in the PowerPoint has all of the URLs for the videos as well. These are included in a separate text box. </a:t>
            </a:r>
            <a:endParaRPr sz="1800" b="0" i="0" u="none" strike="noStrike" cap="none" dirty="0">
              <a:solidFill>
                <a:srgbClr val="000000"/>
              </a:solidFill>
              <a:latin typeface="Source Sans Pro"/>
              <a:ea typeface="Source Sans Pro"/>
              <a:cs typeface="Source Sans Pro"/>
              <a:sym typeface="Source Sans Pro"/>
            </a:endParaRPr>
          </a:p>
        </p:txBody>
      </p:sp>
      <p:sp>
        <p:nvSpPr>
          <p:cNvPr id="2106" name="Google Shape;2106;g1b68ef4973e_0_2"/>
          <p:cNvSpPr txBox="1">
            <a:spLocks noGrp="1"/>
          </p:cNvSpPr>
          <p:nvPr>
            <p:ph type="sldNum" idx="12"/>
          </p:nvPr>
        </p:nvSpPr>
        <p:spPr>
          <a:xfrm>
            <a:off x="10788632" y="6139450"/>
            <a:ext cx="1062600" cy="64650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250</a:t>
            </a:fld>
            <a:endParaRPr/>
          </a:p>
        </p:txBody>
      </p:sp>
      <p:sp>
        <p:nvSpPr>
          <p:cNvPr id="2107" name="Google Shape;2107;g1b68ef4973e_0_2"/>
          <p:cNvSpPr txBox="1"/>
          <p:nvPr/>
        </p:nvSpPr>
        <p:spPr>
          <a:xfrm>
            <a:off x="105925" y="1540850"/>
            <a:ext cx="11961000" cy="4960174"/>
          </a:xfrm>
          <a:prstGeom prst="rect">
            <a:avLst/>
          </a:prstGeom>
          <a:noFill/>
          <a:ln>
            <a:noFill/>
          </a:ln>
        </p:spPr>
        <p:txBody>
          <a:bodyPr spcFirstLastPara="1" wrap="square" lIns="91425" tIns="91425" rIns="91425" bIns="91425" anchor="t" anchorCtr="0">
            <a:spAutoFit/>
          </a:bodyPr>
          <a:lstStyle/>
          <a:p>
            <a:pPr>
              <a:lnSpc>
                <a:spcPct val="115000"/>
              </a:lnSpc>
              <a:spcBef>
                <a:spcPts val="1200"/>
              </a:spcBef>
            </a:pPr>
            <a:r>
              <a:rPr lang="en-US" sz="1100" b="1" dirty="0">
                <a:solidFill>
                  <a:srgbClr val="2E74B5"/>
                </a:solidFill>
                <a:effectLst/>
                <a:highlight>
                  <a:srgbClr val="FFFFFF"/>
                </a:highlight>
                <a:latin typeface="Arial" panose="020B0604020202020204" pitchFamily="34" charset="0"/>
                <a:ea typeface="Arial" panose="020B0604020202020204" pitchFamily="34" charset="0"/>
              </a:rPr>
              <a:t> 1.</a:t>
            </a:r>
            <a:r>
              <a:rPr lang="en-US" sz="700" dirty="0">
                <a:solidFill>
                  <a:srgbClr val="2E74B5"/>
                </a:solidFill>
                <a:effectLst/>
                <a:highlight>
                  <a:srgbClr val="FFFFFF"/>
                </a:highlight>
                <a:latin typeface="Arial" panose="020B0604020202020204" pitchFamily="34" charset="0"/>
                <a:ea typeface="Arial" panose="020B0604020202020204" pitchFamily="34" charset="0"/>
              </a:rPr>
              <a:t>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Diapositiva</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34: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Reunión</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Pre- Partido  (Las Vegas): </a:t>
            </a:r>
            <a:r>
              <a:rPr lang="en-US" sz="1100" u="sng" dirty="0">
                <a:solidFill>
                  <a:srgbClr val="467886"/>
                </a:solidFill>
                <a:effectLst/>
                <a:highlight>
                  <a:srgbClr val="FFFFFF"/>
                </a:highlight>
                <a:latin typeface="Arial" panose="020B0604020202020204" pitchFamily="34" charset="0"/>
                <a:ea typeface="Arial" panose="020B0604020202020204" pitchFamily="34" charset="0"/>
                <a:hlinkClick r:id="rId3"/>
              </a:rPr>
              <a:t>https://youtu.be/y9Fr4bTkV_I?t=275</a:t>
            </a:r>
            <a:r>
              <a:rPr lang="en-US" sz="1100" dirty="0">
                <a:solidFill>
                  <a:srgbClr val="2E74B5"/>
                </a:solidFill>
                <a:effectLst/>
                <a:highlight>
                  <a:srgbClr val="FFFFFF"/>
                </a:highlight>
                <a:latin typeface="Arial" panose="020B0604020202020204" pitchFamily="34" charset="0"/>
                <a:ea typeface="Arial" panose="020B0604020202020204" pitchFamily="34" charset="0"/>
              </a:rPr>
              <a:t> </a:t>
            </a:r>
            <a:r>
              <a:rPr lang="en-US" sz="1100" dirty="0">
                <a:solidFill>
                  <a:srgbClr val="000000"/>
                </a:solidFill>
                <a:effectLst/>
                <a:highlight>
                  <a:srgbClr val="FFFFFF"/>
                </a:highlight>
                <a:latin typeface="Arial" panose="020B0604020202020204" pitchFamily="34" charset="0"/>
                <a:ea typeface="Arial" panose="020B0604020202020204" pitchFamily="34" charset="0"/>
              </a:rPr>
              <a:t>(start at 4:36 and stop at 7:23)</a:t>
            </a:r>
            <a:endParaRPr lang="es-ES" sz="1200" dirty="0">
              <a:effectLst/>
              <a:latin typeface="Times New Roman" panose="02020603050405020304" pitchFamily="18" charset="0"/>
              <a:ea typeface="Times New Roman" panose="02020603050405020304" pitchFamily="18" charset="0"/>
            </a:endParaRPr>
          </a:p>
          <a:p>
            <a:pPr>
              <a:lnSpc>
                <a:spcPct val="115000"/>
              </a:lnSpc>
              <a:spcBef>
                <a:spcPts val="1200"/>
              </a:spcBef>
            </a:pPr>
            <a:r>
              <a:rPr lang="en-US" sz="1100" b="1" dirty="0">
                <a:solidFill>
                  <a:srgbClr val="000000"/>
                </a:solidFill>
                <a:effectLst/>
                <a:highlight>
                  <a:srgbClr val="FFFFFF"/>
                </a:highlight>
                <a:latin typeface="Arial" panose="020B0604020202020204" pitchFamily="34" charset="0"/>
                <a:ea typeface="Arial" panose="020B0604020202020204" pitchFamily="34" charset="0"/>
              </a:rPr>
              <a:t>      2.</a:t>
            </a:r>
            <a:r>
              <a:rPr lang="en-US" sz="700" dirty="0">
                <a:solidFill>
                  <a:srgbClr val="000000"/>
                </a:solidFill>
                <a:effectLst/>
                <a:highlight>
                  <a:srgbClr val="FFFFFF"/>
                </a:highlight>
                <a:latin typeface="Arial" panose="020B0604020202020204" pitchFamily="34" charset="0"/>
                <a:ea typeface="Arial" panose="020B0604020202020204" pitchFamily="34" charset="0"/>
              </a:rPr>
              <a:t>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Diapositiva</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44 –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Posición</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de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los</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jugadores</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Quién</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debe</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estar</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dónde</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a:t>
            </a:r>
            <a:r>
              <a:rPr lang="en-US" sz="1150" u="sng" dirty="0">
                <a:solidFill>
                  <a:srgbClr val="467886"/>
                </a:solidFill>
                <a:effectLst/>
                <a:highlight>
                  <a:srgbClr val="FFFFFF"/>
                </a:highlight>
                <a:latin typeface="Arial" panose="020B0604020202020204" pitchFamily="34" charset="0"/>
                <a:ea typeface="Arial" panose="020B0604020202020204" pitchFamily="34" charset="0"/>
                <a:hlinkClick r:id="rId4"/>
              </a:rPr>
              <a:t>https://youtu.be/M2QDfbI4ovg?t=524</a:t>
            </a:r>
            <a:r>
              <a:rPr lang="en-US" sz="1150" dirty="0">
                <a:solidFill>
                  <a:srgbClr val="000000"/>
                </a:solidFill>
                <a:effectLst/>
                <a:highlight>
                  <a:srgbClr val="FFFFFF"/>
                </a:highlight>
                <a:latin typeface="Arial" panose="020B0604020202020204" pitchFamily="34" charset="0"/>
                <a:ea typeface="Arial" panose="020B0604020202020204" pitchFamily="34" charset="0"/>
              </a:rPr>
              <a:t> (start at 8:40 and stop at 8:58)</a:t>
            </a:r>
            <a:endParaRPr lang="es-ES" sz="1200" dirty="0">
              <a:effectLst/>
              <a:latin typeface="Times New Roman" panose="02020603050405020304" pitchFamily="18" charset="0"/>
              <a:ea typeface="Times New Roman" panose="02020603050405020304" pitchFamily="18" charset="0"/>
            </a:endParaRPr>
          </a:p>
          <a:p>
            <a:pPr>
              <a:lnSpc>
                <a:spcPct val="115000"/>
              </a:lnSpc>
              <a:spcBef>
                <a:spcPts val="1200"/>
              </a:spcBef>
            </a:pPr>
            <a:r>
              <a:rPr lang="en-US" sz="1100" dirty="0">
                <a:solidFill>
                  <a:srgbClr val="000000"/>
                </a:solidFill>
                <a:effectLst/>
                <a:highlight>
                  <a:srgbClr val="FFFFFF"/>
                </a:highlight>
                <a:latin typeface="Arial" panose="020B0604020202020204" pitchFamily="34" charset="0"/>
                <a:ea typeface="Arial" panose="020B0604020202020204" pitchFamily="34" charset="0"/>
              </a:rPr>
              <a:t>      3.</a:t>
            </a:r>
            <a:r>
              <a:rPr lang="en-US" sz="700" dirty="0">
                <a:solidFill>
                  <a:srgbClr val="000000"/>
                </a:solidFill>
                <a:effectLst/>
                <a:highlight>
                  <a:srgbClr val="FFFFFF"/>
                </a:highlight>
                <a:latin typeface="Arial" panose="020B0604020202020204" pitchFamily="34" charset="0"/>
                <a:ea typeface="Arial" panose="020B0604020202020204" pitchFamily="34" charset="0"/>
              </a:rPr>
              <a:t>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Diapositiva</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56: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Servicio</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legal de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volea</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a:t>
            </a:r>
            <a:r>
              <a:rPr lang="en-US" sz="1100" dirty="0">
                <a:solidFill>
                  <a:srgbClr val="000000"/>
                </a:solidFill>
                <a:effectLst/>
                <a:highlight>
                  <a:srgbClr val="FFFFFF"/>
                </a:highlight>
                <a:latin typeface="Arial" panose="020B0604020202020204" pitchFamily="34" charset="0"/>
                <a:ea typeface="Arial" panose="020B0604020202020204" pitchFamily="34" charset="0"/>
              </a:rPr>
              <a:t>(CJ Johnson – Better Pickleball):</a:t>
            </a:r>
            <a:r>
              <a:rPr lang="en-US" sz="1100" dirty="0">
                <a:solidFill>
                  <a:srgbClr val="0070C0"/>
                </a:solidFill>
                <a:effectLst/>
                <a:highlight>
                  <a:srgbClr val="FFFFFF"/>
                </a:highlight>
                <a:latin typeface="Arial" panose="020B0604020202020204" pitchFamily="34" charset="0"/>
                <a:ea typeface="Arial" panose="020B0604020202020204" pitchFamily="34" charset="0"/>
              </a:rPr>
              <a:t> </a:t>
            </a:r>
            <a:r>
              <a:rPr lang="en-US" sz="1100" u="sng" dirty="0">
                <a:solidFill>
                  <a:srgbClr val="467886"/>
                </a:solidFill>
                <a:effectLst/>
                <a:highlight>
                  <a:srgbClr val="FFFFFF"/>
                </a:highlight>
                <a:latin typeface="Arial" panose="020B0604020202020204" pitchFamily="34" charset="0"/>
                <a:ea typeface="Arial" panose="020B0604020202020204" pitchFamily="34" charset="0"/>
                <a:hlinkClick r:id="rId5"/>
              </a:rPr>
              <a:t>https://youtu.be/pzNh1DnXido?t=84</a:t>
            </a:r>
            <a:r>
              <a:rPr lang="en-US" sz="1100" dirty="0">
                <a:solidFill>
                  <a:srgbClr val="000000"/>
                </a:solidFill>
                <a:effectLst/>
                <a:highlight>
                  <a:srgbClr val="FFFFFF"/>
                </a:highlight>
                <a:latin typeface="Arial" panose="020B0604020202020204" pitchFamily="34" charset="0"/>
                <a:ea typeface="Arial" panose="020B0604020202020204" pitchFamily="34" charset="0"/>
              </a:rPr>
              <a:t> (start at 1:20 and stop at 5:22)</a:t>
            </a:r>
            <a:endParaRPr lang="es-ES" sz="1200" dirty="0">
              <a:effectLst/>
              <a:latin typeface="Times New Roman" panose="02020603050405020304" pitchFamily="18" charset="0"/>
              <a:ea typeface="Times New Roman" panose="02020603050405020304" pitchFamily="18" charset="0"/>
            </a:endParaRPr>
          </a:p>
          <a:p>
            <a:pPr>
              <a:lnSpc>
                <a:spcPct val="115000"/>
              </a:lnSpc>
              <a:spcBef>
                <a:spcPts val="1200"/>
              </a:spcBef>
            </a:pPr>
            <a:r>
              <a:rPr lang="en-US" sz="1100" dirty="0">
                <a:solidFill>
                  <a:srgbClr val="000000"/>
                </a:solidFill>
                <a:effectLst/>
                <a:highlight>
                  <a:srgbClr val="FFFFFF"/>
                </a:highlight>
                <a:latin typeface="Arial" panose="020B0604020202020204" pitchFamily="34" charset="0"/>
                <a:ea typeface="Arial" panose="020B0604020202020204" pitchFamily="34" charset="0"/>
              </a:rPr>
              <a:t>      4.</a:t>
            </a:r>
            <a:r>
              <a:rPr lang="en-US" sz="700" dirty="0">
                <a:solidFill>
                  <a:srgbClr val="000000"/>
                </a:solidFill>
                <a:effectLst/>
                <a:highlight>
                  <a:srgbClr val="FFFFFF"/>
                </a:highlight>
                <a:latin typeface="Arial" panose="020B0604020202020204" pitchFamily="34" charset="0"/>
                <a:ea typeface="Arial" panose="020B0604020202020204" pitchFamily="34" charset="0"/>
              </a:rPr>
              <a:t>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Diapositiva</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57: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Compilación</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de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servicios</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de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volea</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de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profesionales</a:t>
            </a:r>
            <a:r>
              <a:rPr lang="en-US" sz="1100" dirty="0">
                <a:solidFill>
                  <a:srgbClr val="000000"/>
                </a:solidFill>
                <a:effectLst/>
                <a:highlight>
                  <a:srgbClr val="FFFFFF"/>
                </a:highlight>
                <a:latin typeface="Arial" panose="020B0604020202020204" pitchFamily="34" charset="0"/>
                <a:ea typeface="Arial" panose="020B0604020202020204" pitchFamily="34" charset="0"/>
              </a:rPr>
              <a:t>: </a:t>
            </a:r>
            <a:r>
              <a:rPr lang="en-US" sz="1100" u="sng" dirty="0">
                <a:solidFill>
                  <a:srgbClr val="467886"/>
                </a:solidFill>
                <a:effectLst/>
                <a:highlight>
                  <a:srgbClr val="FFFFFF"/>
                </a:highlight>
                <a:latin typeface="Arial" panose="020B0604020202020204" pitchFamily="34" charset="0"/>
                <a:ea typeface="Arial" panose="020B0604020202020204" pitchFamily="34" charset="0"/>
                <a:hlinkClick r:id="rId6"/>
              </a:rPr>
              <a:t>https://youtu.be/egBPPooOBVQ</a:t>
            </a:r>
            <a:r>
              <a:rPr lang="en-US" sz="1100" dirty="0">
                <a:solidFill>
                  <a:srgbClr val="467886"/>
                </a:solidFill>
                <a:effectLst/>
                <a:highlight>
                  <a:srgbClr val="FFFFFF"/>
                </a:highlight>
                <a:latin typeface="Arial" panose="020B0604020202020204" pitchFamily="34" charset="0"/>
                <a:ea typeface="Arial" panose="020B0604020202020204" pitchFamily="34" charset="0"/>
              </a:rPr>
              <a:t>  </a:t>
            </a:r>
            <a:r>
              <a:rPr lang="en-US" sz="1100" dirty="0">
                <a:solidFill>
                  <a:srgbClr val="000000"/>
                </a:solidFill>
                <a:effectLst/>
                <a:highlight>
                  <a:srgbClr val="FFFFFF"/>
                </a:highlight>
                <a:latin typeface="Arial" panose="020B0604020202020204" pitchFamily="34" charset="0"/>
                <a:ea typeface="Arial" panose="020B0604020202020204" pitchFamily="34" charset="0"/>
              </a:rPr>
              <a:t>(full video)</a:t>
            </a:r>
            <a:endParaRPr lang="es-ES" sz="1200" dirty="0">
              <a:effectLst/>
              <a:latin typeface="Times New Roman" panose="02020603050405020304" pitchFamily="18" charset="0"/>
              <a:ea typeface="Times New Roman" panose="02020603050405020304" pitchFamily="18" charset="0"/>
            </a:endParaRPr>
          </a:p>
          <a:p>
            <a:pPr>
              <a:lnSpc>
                <a:spcPct val="115000"/>
              </a:lnSpc>
              <a:spcBef>
                <a:spcPts val="1200"/>
              </a:spcBef>
            </a:pPr>
            <a:r>
              <a:rPr lang="en-US" sz="1100" dirty="0">
                <a:solidFill>
                  <a:srgbClr val="FF0000"/>
                </a:solidFill>
                <a:effectLst/>
                <a:highlight>
                  <a:srgbClr val="FFFFFF"/>
                </a:highlight>
                <a:latin typeface="Arial" panose="020B0604020202020204" pitchFamily="34" charset="0"/>
                <a:ea typeface="Arial" panose="020B0604020202020204" pitchFamily="34" charset="0"/>
              </a:rPr>
              <a:t>      </a:t>
            </a:r>
            <a:r>
              <a:rPr lang="en-US" sz="1100" dirty="0">
                <a:solidFill>
                  <a:srgbClr val="000000"/>
                </a:solidFill>
                <a:effectLst/>
                <a:highlight>
                  <a:srgbClr val="FFFFFF"/>
                </a:highlight>
                <a:latin typeface="Arial" panose="020B0604020202020204" pitchFamily="34" charset="0"/>
                <a:ea typeface="Arial" panose="020B0604020202020204" pitchFamily="34" charset="0"/>
              </a:rPr>
              <a:t>5.</a:t>
            </a:r>
            <a:r>
              <a:rPr lang="en-US" sz="700" dirty="0">
                <a:solidFill>
                  <a:srgbClr val="000000"/>
                </a:solidFill>
                <a:effectLst/>
                <a:highlight>
                  <a:srgbClr val="FFFFFF"/>
                </a:highlight>
                <a:latin typeface="Arial" panose="020B0604020202020204" pitchFamily="34" charset="0"/>
                <a:ea typeface="Arial" panose="020B0604020202020204" pitchFamily="34" charset="0"/>
              </a:rPr>
              <a:t>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Diapositiva</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58: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Servicio</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con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giro</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 no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permitido</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a:t>
            </a:r>
            <a:r>
              <a:rPr lang="en-US" sz="1100" dirty="0">
                <a:solidFill>
                  <a:srgbClr val="000000"/>
                </a:solidFill>
                <a:effectLst/>
                <a:highlight>
                  <a:srgbClr val="FFFFFF"/>
                </a:highlight>
                <a:latin typeface="Arial" panose="020B0604020202020204" pitchFamily="34" charset="0"/>
                <a:ea typeface="Arial" panose="020B0604020202020204" pitchFamily="34" charset="0"/>
              </a:rPr>
              <a:t>(Zane </a:t>
            </a:r>
            <a:r>
              <a:rPr lang="en-US" sz="1100" dirty="0" err="1">
                <a:solidFill>
                  <a:srgbClr val="000000"/>
                </a:solidFill>
                <a:effectLst/>
                <a:highlight>
                  <a:srgbClr val="FFFFFF"/>
                </a:highlight>
                <a:latin typeface="Arial" panose="020B0604020202020204" pitchFamily="34" charset="0"/>
                <a:ea typeface="Arial" panose="020B0604020202020204" pitchFamily="34" charset="0"/>
              </a:rPr>
              <a:t>Navratil</a:t>
            </a:r>
            <a:r>
              <a:rPr lang="en-US" sz="1100" dirty="0">
                <a:solidFill>
                  <a:srgbClr val="000000"/>
                </a:solidFill>
                <a:effectLst/>
                <a:highlight>
                  <a:srgbClr val="FFFFFF"/>
                </a:highlight>
                <a:latin typeface="Arial" panose="020B0604020202020204" pitchFamily="34" charset="0"/>
                <a:ea typeface="Arial" panose="020B0604020202020204" pitchFamily="34" charset="0"/>
              </a:rPr>
              <a:t> in a game):  </a:t>
            </a:r>
            <a:r>
              <a:rPr lang="en-US" sz="1100" u="sng" dirty="0">
                <a:solidFill>
                  <a:srgbClr val="467886"/>
                </a:solidFill>
                <a:effectLst/>
                <a:highlight>
                  <a:srgbClr val="FFFFFF"/>
                </a:highlight>
                <a:latin typeface="Arial" panose="020B0604020202020204" pitchFamily="34" charset="0"/>
                <a:ea typeface="Arial" panose="020B0604020202020204" pitchFamily="34" charset="0"/>
                <a:hlinkClick r:id="rId7"/>
              </a:rPr>
              <a:t>https://youtu.be/mIcGxEZYbow</a:t>
            </a:r>
            <a:r>
              <a:rPr lang="en-US" sz="1100" dirty="0">
                <a:solidFill>
                  <a:srgbClr val="467886"/>
                </a:solidFill>
                <a:effectLst/>
                <a:highlight>
                  <a:srgbClr val="FFFFFF"/>
                </a:highlight>
                <a:latin typeface="Arial" panose="020B0604020202020204" pitchFamily="34" charset="0"/>
                <a:ea typeface="Arial" panose="020B0604020202020204" pitchFamily="34" charset="0"/>
              </a:rPr>
              <a:t>  </a:t>
            </a:r>
            <a:r>
              <a:rPr lang="en-US" sz="1100" dirty="0">
                <a:solidFill>
                  <a:srgbClr val="000000"/>
                </a:solidFill>
                <a:effectLst/>
                <a:highlight>
                  <a:srgbClr val="FFFFFF"/>
                </a:highlight>
                <a:latin typeface="Arial" panose="020B0604020202020204" pitchFamily="34" charset="0"/>
                <a:ea typeface="Arial" panose="020B0604020202020204" pitchFamily="34" charset="0"/>
              </a:rPr>
              <a:t>(full video)</a:t>
            </a:r>
            <a:endParaRPr lang="es-ES" sz="1200" dirty="0">
              <a:effectLst/>
              <a:latin typeface="Times New Roman" panose="02020603050405020304" pitchFamily="18" charset="0"/>
              <a:ea typeface="Times New Roman" panose="02020603050405020304" pitchFamily="18" charset="0"/>
            </a:endParaRPr>
          </a:p>
          <a:p>
            <a:pPr>
              <a:lnSpc>
                <a:spcPct val="115000"/>
              </a:lnSpc>
              <a:spcBef>
                <a:spcPts val="1200"/>
              </a:spcBef>
            </a:pPr>
            <a:r>
              <a:rPr lang="en-US" sz="1100" dirty="0">
                <a:solidFill>
                  <a:srgbClr val="000000"/>
                </a:solidFill>
                <a:effectLst/>
                <a:latin typeface="Arial" panose="020B0604020202020204" pitchFamily="34" charset="0"/>
                <a:ea typeface="Arial" panose="020B0604020202020204" pitchFamily="34" charset="0"/>
              </a:rPr>
              <a:t>      6.</a:t>
            </a:r>
            <a:r>
              <a:rPr lang="en-US" sz="700" dirty="0">
                <a:solidFill>
                  <a:srgbClr val="000000"/>
                </a:solidFill>
                <a:effectLst/>
                <a:latin typeface="Arial" panose="020B0604020202020204" pitchFamily="34" charset="0"/>
                <a:ea typeface="Arial" panose="020B0604020202020204" pitchFamily="34" charset="0"/>
              </a:rPr>
              <a:t>     </a:t>
            </a:r>
            <a:r>
              <a:rPr lang="en-US" sz="1100" b="1" dirty="0" err="1">
                <a:solidFill>
                  <a:srgbClr val="000000"/>
                </a:solidFill>
                <a:effectLst/>
                <a:latin typeface="Arial" panose="020B0604020202020204" pitchFamily="34" charset="0"/>
                <a:ea typeface="Arial" panose="020B0604020202020204" pitchFamily="34" charset="0"/>
              </a:rPr>
              <a:t>Diapositiva</a:t>
            </a:r>
            <a:r>
              <a:rPr lang="en-US" sz="1100" b="1" dirty="0">
                <a:solidFill>
                  <a:srgbClr val="000000"/>
                </a:solidFill>
                <a:effectLst/>
                <a:latin typeface="Arial" panose="020B0604020202020204" pitchFamily="34" charset="0"/>
                <a:ea typeface="Arial" panose="020B0604020202020204" pitchFamily="34" charset="0"/>
              </a:rPr>
              <a:t> 61:  </a:t>
            </a:r>
            <a:r>
              <a:rPr lang="en-US" sz="1100" b="1" dirty="0" err="1">
                <a:solidFill>
                  <a:srgbClr val="000000"/>
                </a:solidFill>
                <a:effectLst/>
                <a:latin typeface="Arial" panose="020B0604020202020204" pitchFamily="34" charset="0"/>
                <a:ea typeface="Arial" panose="020B0604020202020204" pitchFamily="34" charset="0"/>
              </a:rPr>
              <a:t>Servicio</a:t>
            </a:r>
            <a:r>
              <a:rPr lang="en-US" sz="1100" b="1" dirty="0">
                <a:solidFill>
                  <a:srgbClr val="000000"/>
                </a:solidFill>
                <a:effectLst/>
                <a:latin typeface="Arial" panose="020B0604020202020204" pitchFamily="34" charset="0"/>
                <a:ea typeface="Arial" panose="020B0604020202020204" pitchFamily="34" charset="0"/>
              </a:rPr>
              <a:t> con </a:t>
            </a:r>
            <a:r>
              <a:rPr lang="en-US" sz="1100" b="1" dirty="0" err="1">
                <a:solidFill>
                  <a:srgbClr val="000000"/>
                </a:solidFill>
                <a:effectLst/>
                <a:latin typeface="Arial" panose="020B0604020202020204" pitchFamily="34" charset="0"/>
                <a:ea typeface="Arial" panose="020B0604020202020204" pitchFamily="34" charset="0"/>
              </a:rPr>
              <a:t>bote</a:t>
            </a:r>
            <a:r>
              <a:rPr lang="en-US" sz="1100" b="1" dirty="0">
                <a:solidFill>
                  <a:srgbClr val="000000"/>
                </a:solidFill>
                <a:effectLst/>
                <a:latin typeface="Arial" panose="020B0604020202020204" pitchFamily="34" charset="0"/>
                <a:ea typeface="Arial" panose="020B0604020202020204" pitchFamily="34" charset="0"/>
              </a:rPr>
              <a:t> </a:t>
            </a:r>
            <a:r>
              <a:rPr lang="en-US" sz="1100" dirty="0">
                <a:solidFill>
                  <a:srgbClr val="000000"/>
                </a:solidFill>
                <a:effectLst/>
                <a:latin typeface="Arial" panose="020B0604020202020204" pitchFamily="34" charset="0"/>
                <a:ea typeface="Arial" panose="020B0604020202020204" pitchFamily="34" charset="0"/>
              </a:rPr>
              <a:t>(Tony </a:t>
            </a:r>
            <a:r>
              <a:rPr lang="en-US" sz="1100" dirty="0" err="1">
                <a:solidFill>
                  <a:srgbClr val="000000"/>
                </a:solidFill>
                <a:effectLst/>
                <a:latin typeface="Arial" panose="020B0604020202020204" pitchFamily="34" charset="0"/>
                <a:ea typeface="Arial" panose="020B0604020202020204" pitchFamily="34" charset="0"/>
              </a:rPr>
              <a:t>Roig</a:t>
            </a:r>
            <a:r>
              <a:rPr lang="en-US" sz="1100" dirty="0">
                <a:solidFill>
                  <a:srgbClr val="000000"/>
                </a:solidFill>
                <a:effectLst/>
                <a:latin typeface="Arial" panose="020B0604020202020204" pitchFamily="34" charset="0"/>
                <a:ea typeface="Arial" panose="020B0604020202020204" pitchFamily="34" charset="0"/>
              </a:rPr>
              <a:t> - In2Pickle): </a:t>
            </a:r>
            <a:r>
              <a:rPr lang="en-US" sz="1100" u="sng" dirty="0">
                <a:solidFill>
                  <a:srgbClr val="467886"/>
                </a:solidFill>
                <a:effectLst/>
                <a:latin typeface="Arial" panose="020B0604020202020204" pitchFamily="34" charset="0"/>
                <a:ea typeface="Arial" panose="020B0604020202020204" pitchFamily="34" charset="0"/>
                <a:hlinkClick r:id="rId8"/>
              </a:rPr>
              <a:t>https://youtu.be/0kTck8WmH8Y?t=119</a:t>
            </a:r>
            <a:r>
              <a:rPr lang="en-US" sz="1100" dirty="0">
                <a:solidFill>
                  <a:srgbClr val="000000"/>
                </a:solidFill>
                <a:effectLst/>
                <a:latin typeface="Arial" panose="020B0604020202020204" pitchFamily="34" charset="0"/>
                <a:ea typeface="Arial" panose="020B0604020202020204" pitchFamily="34" charset="0"/>
              </a:rPr>
              <a:t> (start at 1:55 and stop at 4:38)</a:t>
            </a:r>
            <a:endParaRPr lang="es-ES" sz="1200" dirty="0">
              <a:effectLst/>
              <a:latin typeface="Times New Roman" panose="02020603050405020304" pitchFamily="18" charset="0"/>
              <a:ea typeface="Times New Roman" panose="02020603050405020304" pitchFamily="18" charset="0"/>
            </a:endParaRPr>
          </a:p>
          <a:p>
            <a:pPr>
              <a:lnSpc>
                <a:spcPct val="115000"/>
              </a:lnSpc>
              <a:spcBef>
                <a:spcPts val="1200"/>
              </a:spcBef>
            </a:pPr>
            <a:r>
              <a:rPr lang="en-US" sz="1100" dirty="0">
                <a:solidFill>
                  <a:srgbClr val="000000"/>
                </a:solidFill>
                <a:effectLst/>
                <a:highlight>
                  <a:srgbClr val="FFFFFF"/>
                </a:highlight>
                <a:latin typeface="Arial" panose="020B0604020202020204" pitchFamily="34" charset="0"/>
                <a:ea typeface="Arial" panose="020B0604020202020204" pitchFamily="34" charset="0"/>
              </a:rPr>
              <a:t>      7.</a:t>
            </a:r>
            <a:r>
              <a:rPr lang="en-US" sz="700" dirty="0">
                <a:solidFill>
                  <a:srgbClr val="000000"/>
                </a:solidFill>
                <a:effectLst/>
                <a:highlight>
                  <a:srgbClr val="FFFFFF"/>
                </a:highlight>
                <a:latin typeface="Arial" panose="020B0604020202020204" pitchFamily="34" charset="0"/>
                <a:ea typeface="Arial" panose="020B0604020202020204" pitchFamily="34" charset="0"/>
              </a:rPr>
              <a:t>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Diapositiva</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75: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Vigilando</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la ZNV </a:t>
            </a:r>
            <a:r>
              <a:rPr lang="en-US" sz="1100" dirty="0">
                <a:solidFill>
                  <a:srgbClr val="000000"/>
                </a:solidFill>
                <a:effectLst/>
                <a:highlight>
                  <a:srgbClr val="FFFFFF"/>
                </a:highlight>
                <a:latin typeface="Arial" panose="020B0604020202020204" pitchFamily="34" charset="0"/>
                <a:ea typeface="Arial" panose="020B0604020202020204" pitchFamily="34" charset="0"/>
              </a:rPr>
              <a:t>(</a:t>
            </a:r>
            <a:r>
              <a:rPr lang="en-US" sz="1100" dirty="0" err="1">
                <a:solidFill>
                  <a:srgbClr val="000000"/>
                </a:solidFill>
                <a:effectLst/>
                <a:highlight>
                  <a:srgbClr val="FFFFFF"/>
                </a:highlight>
                <a:latin typeface="Arial" panose="020B0604020202020204" pitchFamily="34" charset="0"/>
                <a:ea typeface="Arial" panose="020B0604020202020204" pitchFamily="34" charset="0"/>
              </a:rPr>
              <a:t>Aclaración</a:t>
            </a:r>
            <a:r>
              <a:rPr lang="en-US" sz="1100" dirty="0">
                <a:solidFill>
                  <a:srgbClr val="000000"/>
                </a:solidFill>
                <a:effectLst/>
                <a:highlight>
                  <a:srgbClr val="FFFFFF"/>
                </a:highlight>
                <a:latin typeface="Arial" panose="020B0604020202020204" pitchFamily="34" charset="0"/>
                <a:ea typeface="Arial" panose="020B0604020202020204" pitchFamily="34" charset="0"/>
              </a:rPr>
              <a:t> de </a:t>
            </a:r>
            <a:r>
              <a:rPr lang="en-US" sz="1100" dirty="0" err="1">
                <a:solidFill>
                  <a:srgbClr val="000000"/>
                </a:solidFill>
                <a:effectLst/>
                <a:highlight>
                  <a:srgbClr val="FFFFFF"/>
                </a:highlight>
                <a:latin typeface="Arial" panose="020B0604020202020204" pitchFamily="34" charset="0"/>
                <a:ea typeface="Arial" panose="020B0604020202020204" pitchFamily="34" charset="0"/>
              </a:rPr>
              <a:t>reglas</a:t>
            </a:r>
            <a:r>
              <a:rPr lang="en-US" sz="1100" dirty="0">
                <a:solidFill>
                  <a:srgbClr val="000000"/>
                </a:solidFill>
                <a:effectLst/>
                <a:highlight>
                  <a:srgbClr val="FFFFFF"/>
                </a:highlight>
                <a:latin typeface="Arial" panose="020B0604020202020204" pitchFamily="34" charset="0"/>
                <a:ea typeface="Arial" panose="020B0604020202020204" pitchFamily="34" charset="0"/>
              </a:rPr>
              <a:t> de la ZNV - Rusty Howes, Jennifer </a:t>
            </a:r>
            <a:r>
              <a:rPr lang="en-US" sz="1100" dirty="0" err="1">
                <a:solidFill>
                  <a:srgbClr val="000000"/>
                </a:solidFill>
                <a:effectLst/>
                <a:highlight>
                  <a:srgbClr val="FFFFFF"/>
                </a:highlight>
                <a:latin typeface="Arial" panose="020B0604020202020204" pitchFamily="34" charset="0"/>
                <a:ea typeface="Arial" panose="020B0604020202020204" pitchFamily="34" charset="0"/>
              </a:rPr>
              <a:t>Lucore</a:t>
            </a:r>
            <a:r>
              <a:rPr lang="en-US" sz="1100" dirty="0">
                <a:solidFill>
                  <a:srgbClr val="000000"/>
                </a:solidFill>
                <a:effectLst/>
                <a:highlight>
                  <a:srgbClr val="FFFFFF"/>
                </a:highlight>
                <a:latin typeface="Arial" panose="020B0604020202020204" pitchFamily="34" charset="0"/>
                <a:ea typeface="Arial" panose="020B0604020202020204" pitchFamily="34" charset="0"/>
              </a:rPr>
              <a:t> and Alex </a:t>
            </a:r>
            <a:r>
              <a:rPr lang="en-US" sz="1100" dirty="0" err="1">
                <a:solidFill>
                  <a:srgbClr val="000000"/>
                </a:solidFill>
                <a:effectLst/>
                <a:highlight>
                  <a:srgbClr val="FFFFFF"/>
                </a:highlight>
                <a:latin typeface="Arial" panose="020B0604020202020204" pitchFamily="34" charset="0"/>
                <a:ea typeface="Arial" panose="020B0604020202020204" pitchFamily="34" charset="0"/>
              </a:rPr>
              <a:t>Hamner</a:t>
            </a:r>
            <a:r>
              <a:rPr lang="en-US" sz="1100" dirty="0">
                <a:solidFill>
                  <a:srgbClr val="000000"/>
                </a:solidFill>
                <a:effectLst/>
                <a:highlight>
                  <a:srgbClr val="FFFFFF"/>
                </a:highlight>
                <a:latin typeface="Arial" panose="020B0604020202020204" pitchFamily="34" charset="0"/>
                <a:ea typeface="Arial" panose="020B0604020202020204" pitchFamily="34" charset="0"/>
              </a:rPr>
              <a:t>)</a:t>
            </a:r>
            <a:r>
              <a:rPr lang="en-US" sz="1100" b="1" dirty="0">
                <a:solidFill>
                  <a:srgbClr val="000000"/>
                </a:solidFill>
                <a:effectLst/>
                <a:highlight>
                  <a:srgbClr val="FFFFFF"/>
                </a:highlight>
                <a:latin typeface="Arial" panose="020B0604020202020204" pitchFamily="34" charset="0"/>
                <a:ea typeface="Arial" panose="020B0604020202020204" pitchFamily="34" charset="0"/>
              </a:rPr>
              <a:t>:</a:t>
            </a:r>
            <a:r>
              <a:rPr lang="en-US" sz="1100" u="sng" dirty="0">
                <a:solidFill>
                  <a:srgbClr val="000000"/>
                </a:solidFill>
                <a:effectLst/>
                <a:highlight>
                  <a:srgbClr val="FFFFFF"/>
                </a:highlight>
                <a:latin typeface="Arial" panose="020B0604020202020204" pitchFamily="34" charset="0"/>
                <a:ea typeface="Arial" panose="020B0604020202020204" pitchFamily="34" charset="0"/>
                <a:hlinkClick r:id="rId9"/>
              </a:rPr>
              <a:t> </a:t>
            </a:r>
            <a:r>
              <a:rPr lang="en-US" sz="1100" u="sng" dirty="0">
                <a:solidFill>
                  <a:srgbClr val="467886"/>
                </a:solidFill>
                <a:effectLst/>
                <a:highlight>
                  <a:srgbClr val="FFFFFF"/>
                </a:highlight>
                <a:latin typeface="Arial" panose="020B0604020202020204" pitchFamily="34" charset="0"/>
                <a:ea typeface="Arial" panose="020B0604020202020204" pitchFamily="34" charset="0"/>
                <a:hlinkClick r:id="rId9"/>
              </a:rPr>
              <a:t>https://youtu.be/xGfLXDTzJck?t=114</a:t>
            </a:r>
            <a:r>
              <a:rPr lang="en-US" sz="1100" dirty="0">
                <a:solidFill>
                  <a:srgbClr val="000000"/>
                </a:solidFill>
                <a:effectLst/>
                <a:highlight>
                  <a:srgbClr val="FFFFFF"/>
                </a:highlight>
                <a:latin typeface="Arial" panose="020B0604020202020204" pitchFamily="34" charset="0"/>
                <a:ea typeface="Arial" panose="020B0604020202020204" pitchFamily="34" charset="0"/>
              </a:rPr>
              <a:t> (start at 2:40 and end at 4:25)</a:t>
            </a:r>
            <a:endParaRPr lang="es-ES" sz="1200" dirty="0">
              <a:effectLst/>
              <a:latin typeface="Times New Roman" panose="02020603050405020304" pitchFamily="18" charset="0"/>
              <a:ea typeface="Times New Roman" panose="02020603050405020304" pitchFamily="18" charset="0"/>
            </a:endParaRPr>
          </a:p>
          <a:p>
            <a:pPr>
              <a:lnSpc>
                <a:spcPct val="115000"/>
              </a:lnSpc>
              <a:spcBef>
                <a:spcPts val="1200"/>
              </a:spcBef>
            </a:pPr>
            <a:r>
              <a:rPr lang="en-US" sz="1100" b="1" dirty="0">
                <a:solidFill>
                  <a:srgbClr val="000000"/>
                </a:solidFill>
                <a:effectLst/>
                <a:highlight>
                  <a:srgbClr val="FFFFFF"/>
                </a:highlight>
                <a:latin typeface="Arial" panose="020B0604020202020204" pitchFamily="34" charset="0"/>
                <a:ea typeface="Arial" panose="020B0604020202020204" pitchFamily="34" charset="0"/>
              </a:rPr>
              <a:t>      8.</a:t>
            </a:r>
            <a:r>
              <a:rPr lang="en-US" sz="700" dirty="0">
                <a:solidFill>
                  <a:srgbClr val="000000"/>
                </a:solidFill>
                <a:effectLst/>
                <a:highlight>
                  <a:srgbClr val="FFFFFF"/>
                </a:highlight>
                <a:latin typeface="Arial" panose="020B0604020202020204" pitchFamily="34" charset="0"/>
                <a:ea typeface="Arial" panose="020B0604020202020204" pitchFamily="34" charset="0"/>
              </a:rPr>
              <a:t>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Diapositiva</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76: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Vigilando</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la ZNV –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Enfoque</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del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Árbitro</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 You Make the Call – Team A vs Team B</a:t>
            </a:r>
            <a:r>
              <a:rPr lang="en-US" sz="1100" u="sng" dirty="0">
                <a:solidFill>
                  <a:srgbClr val="467886"/>
                </a:solidFill>
                <a:effectLst/>
                <a:highlight>
                  <a:srgbClr val="FFFFFF"/>
                </a:highlight>
                <a:latin typeface="Arial" panose="020B0604020202020204" pitchFamily="34" charset="0"/>
                <a:ea typeface="Arial" panose="020B0604020202020204" pitchFamily="34" charset="0"/>
                <a:hlinkClick r:id="rId10"/>
              </a:rPr>
              <a:t>https://youtu.be/Cw-SGN7PjLw?list=PLirHEbsroVMLXpD65XSTX7rKCgnM4ioMq&amp;t=3</a:t>
            </a:r>
            <a:endParaRPr lang="es-ES" sz="1200" dirty="0">
              <a:effectLst/>
              <a:latin typeface="Times New Roman" panose="02020603050405020304" pitchFamily="18" charset="0"/>
              <a:ea typeface="Times New Roman" panose="02020603050405020304" pitchFamily="18" charset="0"/>
            </a:endParaRPr>
          </a:p>
          <a:p>
            <a:pPr>
              <a:lnSpc>
                <a:spcPct val="115000"/>
              </a:lnSpc>
              <a:spcBef>
                <a:spcPts val="1200"/>
              </a:spcBef>
            </a:pPr>
            <a:r>
              <a:rPr lang="en-US" sz="1100" b="1" dirty="0">
                <a:solidFill>
                  <a:srgbClr val="000000"/>
                </a:solidFill>
                <a:effectLst/>
                <a:highlight>
                  <a:srgbClr val="FFFFFF"/>
                </a:highlight>
                <a:latin typeface="Arial" panose="020B0604020202020204" pitchFamily="34" charset="0"/>
                <a:ea typeface="Arial" panose="020B0604020202020204" pitchFamily="34" charset="0"/>
              </a:rPr>
              <a:t>      9.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Diapositiva</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85: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Saltando</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a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Través</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de la ZNV </a:t>
            </a:r>
            <a:r>
              <a:rPr lang="en-US" sz="1000" b="1" dirty="0">
                <a:solidFill>
                  <a:srgbClr val="000000"/>
                </a:solidFill>
                <a:effectLst/>
                <a:highlight>
                  <a:srgbClr val="FFFFFF"/>
                </a:highlight>
                <a:latin typeface="Arial" panose="020B0604020202020204" pitchFamily="34" charset="0"/>
                <a:ea typeface="Arial" panose="020B0604020202020204" pitchFamily="34" charset="0"/>
              </a:rPr>
              <a:t>(Rusty Howes, Jennifer </a:t>
            </a:r>
            <a:r>
              <a:rPr lang="en-US" sz="1000" b="1" dirty="0" err="1">
                <a:solidFill>
                  <a:srgbClr val="000000"/>
                </a:solidFill>
                <a:effectLst/>
                <a:highlight>
                  <a:srgbClr val="FFFFFF"/>
                </a:highlight>
                <a:latin typeface="Arial" panose="020B0604020202020204" pitchFamily="34" charset="0"/>
                <a:ea typeface="Arial" panose="020B0604020202020204" pitchFamily="34" charset="0"/>
              </a:rPr>
              <a:t>Lucore</a:t>
            </a:r>
            <a:r>
              <a:rPr lang="en-US" sz="1000" b="1" dirty="0">
                <a:solidFill>
                  <a:srgbClr val="000000"/>
                </a:solidFill>
                <a:effectLst/>
                <a:highlight>
                  <a:srgbClr val="FFFFFF"/>
                </a:highlight>
                <a:latin typeface="Arial" panose="020B0604020202020204" pitchFamily="34" charset="0"/>
                <a:ea typeface="Arial" panose="020B0604020202020204" pitchFamily="34" charset="0"/>
              </a:rPr>
              <a:t> and Alex </a:t>
            </a:r>
            <a:r>
              <a:rPr lang="en-US" sz="1000" b="1" dirty="0" err="1">
                <a:solidFill>
                  <a:srgbClr val="000000"/>
                </a:solidFill>
                <a:effectLst/>
                <a:highlight>
                  <a:srgbClr val="FFFFFF"/>
                </a:highlight>
                <a:latin typeface="Arial" panose="020B0604020202020204" pitchFamily="34" charset="0"/>
                <a:ea typeface="Arial" panose="020B0604020202020204" pitchFamily="34" charset="0"/>
              </a:rPr>
              <a:t>Hamner</a:t>
            </a:r>
            <a:r>
              <a:rPr lang="en-US" sz="1000" b="1" dirty="0">
                <a:solidFill>
                  <a:srgbClr val="000000"/>
                </a:solidFill>
                <a:effectLst/>
                <a:highlight>
                  <a:srgbClr val="FFFFFF"/>
                </a:highlight>
                <a:latin typeface="Arial" panose="020B0604020202020204" pitchFamily="34" charset="0"/>
                <a:ea typeface="Arial" panose="020B0604020202020204" pitchFamily="34" charset="0"/>
              </a:rPr>
              <a:t>)</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a:t>
            </a:r>
            <a:r>
              <a:rPr lang="en-US" sz="1100" u="sng" dirty="0">
                <a:solidFill>
                  <a:srgbClr val="467886"/>
                </a:solidFill>
                <a:effectLst/>
                <a:highlight>
                  <a:srgbClr val="FFFFFF"/>
                </a:highlight>
                <a:latin typeface="Arial" panose="020B0604020202020204" pitchFamily="34" charset="0"/>
                <a:ea typeface="Arial" panose="020B0604020202020204" pitchFamily="34" charset="0"/>
                <a:hlinkClick r:id="rId11"/>
              </a:rPr>
              <a:t>https://youtu.be/xGfLXDTzJck?t=301</a:t>
            </a:r>
            <a:r>
              <a:rPr lang="en-US" sz="1100" dirty="0">
                <a:solidFill>
                  <a:srgbClr val="000000"/>
                </a:solidFill>
                <a:effectLst/>
                <a:highlight>
                  <a:srgbClr val="FFFFFF"/>
                </a:highlight>
                <a:latin typeface="Arial" panose="020B0604020202020204" pitchFamily="34" charset="0"/>
                <a:ea typeface="Arial" panose="020B0604020202020204" pitchFamily="34" charset="0"/>
              </a:rPr>
              <a:t>  (start at 5:01 and stop at 5:30)</a:t>
            </a:r>
            <a:endParaRPr lang="es-ES" sz="1200" dirty="0">
              <a:effectLst/>
              <a:latin typeface="Times New Roman" panose="02020603050405020304" pitchFamily="18" charset="0"/>
              <a:ea typeface="Times New Roman" panose="02020603050405020304" pitchFamily="18" charset="0"/>
            </a:endParaRPr>
          </a:p>
          <a:p>
            <a:pPr>
              <a:lnSpc>
                <a:spcPct val="115000"/>
              </a:lnSpc>
              <a:spcBef>
                <a:spcPts val="1200"/>
              </a:spcBef>
            </a:pPr>
            <a:r>
              <a:rPr lang="en-US" sz="1100" b="1" dirty="0">
                <a:solidFill>
                  <a:srgbClr val="000000"/>
                </a:solidFill>
                <a:effectLst/>
                <a:highlight>
                  <a:srgbClr val="FFFFFF"/>
                </a:highlight>
                <a:latin typeface="Arial" panose="020B0604020202020204" pitchFamily="34" charset="0"/>
                <a:ea typeface="Arial" panose="020B0604020202020204" pitchFamily="34" charset="0"/>
              </a:rPr>
              <a:t>     10.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Diapositiva</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86: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Vigilando</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la ZNV-Jay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Devilliers</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a:t>
            </a:r>
            <a:r>
              <a:rPr lang="en-US" sz="1100" u="sng" dirty="0">
                <a:solidFill>
                  <a:srgbClr val="467886"/>
                </a:solidFill>
                <a:effectLst/>
                <a:highlight>
                  <a:srgbClr val="FFFFFF"/>
                </a:highlight>
                <a:latin typeface="Arial" panose="020B0604020202020204" pitchFamily="34" charset="0"/>
                <a:ea typeface="Arial" panose="020B0604020202020204" pitchFamily="34" charset="0"/>
                <a:hlinkClick r:id="rId12"/>
              </a:rPr>
              <a:t>https://youtu.be/oQwRUaxK6UM</a:t>
            </a:r>
            <a:r>
              <a:rPr lang="en-US" sz="1100" dirty="0">
                <a:solidFill>
                  <a:srgbClr val="000000"/>
                </a:solidFill>
                <a:effectLst/>
                <a:highlight>
                  <a:srgbClr val="FFFFFF"/>
                </a:highlight>
                <a:latin typeface="Arial" panose="020B0604020202020204" pitchFamily="34" charset="0"/>
                <a:ea typeface="Arial" panose="020B0604020202020204" pitchFamily="34" charset="0"/>
              </a:rPr>
              <a:t>  (full video)</a:t>
            </a:r>
            <a:endParaRPr lang="es-ES" sz="1200" dirty="0">
              <a:effectLst/>
              <a:latin typeface="Times New Roman" panose="02020603050405020304" pitchFamily="18" charset="0"/>
              <a:ea typeface="Times New Roman" panose="02020603050405020304" pitchFamily="18" charset="0"/>
            </a:endParaRPr>
          </a:p>
          <a:p>
            <a:pPr>
              <a:lnSpc>
                <a:spcPct val="115000"/>
              </a:lnSpc>
              <a:spcBef>
                <a:spcPts val="1200"/>
              </a:spcBef>
            </a:pPr>
            <a:r>
              <a:rPr lang="en-US" sz="1100" b="1" dirty="0">
                <a:solidFill>
                  <a:srgbClr val="000000"/>
                </a:solidFill>
                <a:effectLst/>
                <a:highlight>
                  <a:srgbClr val="FFFFFF"/>
                </a:highlight>
                <a:latin typeface="Arial" panose="020B0604020202020204" pitchFamily="34" charset="0"/>
                <a:ea typeface="Arial" panose="020B0604020202020204" pitchFamily="34" charset="0"/>
              </a:rPr>
              <a:t>     11.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Diapositiva</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90: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Saliendo</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de la ZNV (You Make the Call):  Dave Weinbach:  </a:t>
            </a:r>
            <a:r>
              <a:rPr lang="en-US" sz="1100" u="sng" dirty="0">
                <a:solidFill>
                  <a:srgbClr val="467886"/>
                </a:solidFill>
                <a:effectLst/>
                <a:highlight>
                  <a:srgbClr val="FFFFFF"/>
                </a:highlight>
                <a:latin typeface="Arial" panose="020B0604020202020204" pitchFamily="34" charset="0"/>
                <a:ea typeface="Arial" panose="020B0604020202020204" pitchFamily="34" charset="0"/>
                <a:hlinkClick r:id="rId13"/>
              </a:rPr>
              <a:t>https://youtu.be/ypYmUgPRcGo</a:t>
            </a:r>
            <a:r>
              <a:rPr lang="en-US" sz="1100" dirty="0">
                <a:solidFill>
                  <a:srgbClr val="000000"/>
                </a:solidFill>
                <a:effectLst/>
                <a:highlight>
                  <a:srgbClr val="FFFFFF"/>
                </a:highlight>
                <a:latin typeface="Arial" panose="020B0604020202020204" pitchFamily="34" charset="0"/>
                <a:ea typeface="Arial" panose="020B0604020202020204" pitchFamily="34" charset="0"/>
              </a:rPr>
              <a:t>  (start at 0:00 and stop at 0:45)</a:t>
            </a:r>
            <a:endParaRPr lang="es-ES" sz="1200" dirty="0">
              <a:effectLst/>
              <a:latin typeface="Times New Roman" panose="02020603050405020304" pitchFamily="18" charset="0"/>
              <a:ea typeface="Times New Roman" panose="02020603050405020304" pitchFamily="18" charset="0"/>
            </a:endParaRPr>
          </a:p>
          <a:p>
            <a:pPr>
              <a:lnSpc>
                <a:spcPct val="115000"/>
              </a:lnSpc>
              <a:spcBef>
                <a:spcPts val="1200"/>
              </a:spcBef>
            </a:pPr>
            <a:r>
              <a:rPr lang="en-US" sz="1100" b="1" dirty="0">
                <a:solidFill>
                  <a:srgbClr val="000000"/>
                </a:solidFill>
                <a:effectLst/>
                <a:latin typeface="Arial" panose="020B0604020202020204" pitchFamily="34" charset="0"/>
                <a:ea typeface="Arial" panose="020B0604020202020204" pitchFamily="34" charset="0"/>
              </a:rPr>
              <a:t>     12.  </a:t>
            </a:r>
            <a:r>
              <a:rPr lang="en-US" sz="1100" b="1" dirty="0" err="1">
                <a:solidFill>
                  <a:srgbClr val="000000"/>
                </a:solidFill>
                <a:effectLst/>
                <a:latin typeface="Arial" panose="020B0604020202020204" pitchFamily="34" charset="0"/>
                <a:ea typeface="Arial" panose="020B0604020202020204" pitchFamily="34" charset="0"/>
              </a:rPr>
              <a:t>Diapositiva</a:t>
            </a:r>
            <a:r>
              <a:rPr lang="en-US" sz="1100" b="1" dirty="0">
                <a:solidFill>
                  <a:srgbClr val="000000"/>
                </a:solidFill>
                <a:effectLst/>
                <a:latin typeface="Arial" panose="020B0604020202020204" pitchFamily="34" charset="0"/>
                <a:ea typeface="Arial" panose="020B0604020202020204" pitchFamily="34" charset="0"/>
              </a:rPr>
              <a:t> 91:  Re-</a:t>
            </a:r>
            <a:r>
              <a:rPr lang="en-US" sz="1100" b="1" dirty="0" err="1">
                <a:solidFill>
                  <a:srgbClr val="000000"/>
                </a:solidFill>
                <a:effectLst/>
                <a:latin typeface="Arial" panose="020B0604020202020204" pitchFamily="34" charset="0"/>
                <a:ea typeface="Arial" panose="020B0604020202020204" pitchFamily="34" charset="0"/>
              </a:rPr>
              <a:t>estableciendo</a:t>
            </a:r>
            <a:r>
              <a:rPr lang="en-US" sz="1100" b="1" dirty="0">
                <a:solidFill>
                  <a:srgbClr val="000000"/>
                </a:solidFill>
                <a:effectLst/>
                <a:latin typeface="Arial" panose="020B0604020202020204" pitchFamily="34" charset="0"/>
                <a:ea typeface="Arial" panose="020B0604020202020204" pitchFamily="34" charset="0"/>
              </a:rPr>
              <a:t> la </a:t>
            </a:r>
            <a:r>
              <a:rPr lang="en-US" sz="1100" b="1" dirty="0" err="1">
                <a:solidFill>
                  <a:srgbClr val="000000"/>
                </a:solidFill>
                <a:effectLst/>
                <a:latin typeface="Arial" panose="020B0604020202020204" pitchFamily="34" charset="0"/>
                <a:ea typeface="Arial" panose="020B0604020202020204" pitchFamily="34" charset="0"/>
              </a:rPr>
              <a:t>Posición</a:t>
            </a:r>
            <a:r>
              <a:rPr lang="en-US" sz="1100" b="1" dirty="0">
                <a:solidFill>
                  <a:srgbClr val="000000"/>
                </a:solidFill>
                <a:effectLst/>
                <a:latin typeface="Arial" panose="020B0604020202020204" pitchFamily="34" charset="0"/>
                <a:ea typeface="Arial" panose="020B0604020202020204" pitchFamily="34" charset="0"/>
              </a:rPr>
              <a:t> </a:t>
            </a:r>
            <a:r>
              <a:rPr lang="en-US" sz="1100" b="1" dirty="0" err="1">
                <a:solidFill>
                  <a:srgbClr val="000000"/>
                </a:solidFill>
                <a:effectLst/>
                <a:latin typeface="Arial" panose="020B0604020202020204" pitchFamily="34" charset="0"/>
                <a:ea typeface="Arial" panose="020B0604020202020204" pitchFamily="34" charset="0"/>
              </a:rPr>
              <a:t>Fuera</a:t>
            </a:r>
            <a:r>
              <a:rPr lang="en-US" sz="1100" b="1" dirty="0">
                <a:solidFill>
                  <a:srgbClr val="000000"/>
                </a:solidFill>
                <a:effectLst/>
                <a:latin typeface="Arial" panose="020B0604020202020204" pitchFamily="34" charset="0"/>
                <a:ea typeface="Arial" panose="020B0604020202020204" pitchFamily="34" charset="0"/>
              </a:rPr>
              <a:t> de la ZNV – You Make the Call: </a:t>
            </a:r>
            <a:r>
              <a:rPr lang="en-US" sz="1100" u="sng" dirty="0">
                <a:solidFill>
                  <a:srgbClr val="467886"/>
                </a:solidFill>
                <a:effectLst/>
                <a:latin typeface="Arial" panose="020B0604020202020204" pitchFamily="34" charset="0"/>
                <a:ea typeface="Arial" panose="020B0604020202020204" pitchFamily="34" charset="0"/>
                <a:hlinkClick r:id="rId14"/>
              </a:rPr>
              <a:t>https://youtu.be/f5S2dG3X4ns?list=PLirHEbsroVMLXpD65XSTX7rKCgnM4ioMq</a:t>
            </a:r>
            <a:r>
              <a:rPr lang="en-US" sz="1100" dirty="0">
                <a:solidFill>
                  <a:srgbClr val="000000"/>
                </a:solidFill>
                <a:effectLst/>
                <a:latin typeface="Arial" panose="020B0604020202020204" pitchFamily="34" charset="0"/>
                <a:ea typeface="Arial" panose="020B0604020202020204" pitchFamily="34" charset="0"/>
              </a:rPr>
              <a:t> (start 0:00/ stop 1:05)    </a:t>
            </a:r>
            <a:r>
              <a:rPr lang="en-US" sz="1100" dirty="0">
                <a:solidFill>
                  <a:schemeClr val="dk1"/>
                </a:solidFill>
                <a:highlight>
                  <a:srgbClr val="FFFFFF"/>
                </a:highlight>
              </a:rPr>
              <a:t>	</a:t>
            </a:r>
            <a:endParaRPr lang="en-US" dirty="0">
              <a:latin typeface="Calibri"/>
              <a:ea typeface="Calibri"/>
              <a:cs typeface="Calibri"/>
              <a:sym typeface="Calibri"/>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2111"/>
        <p:cNvGrpSpPr/>
        <p:nvPr/>
      </p:nvGrpSpPr>
      <p:grpSpPr>
        <a:xfrm>
          <a:off x="0" y="0"/>
          <a:ext cx="0" cy="0"/>
          <a:chOff x="0" y="0"/>
          <a:chExt cx="0" cy="0"/>
        </a:xfrm>
      </p:grpSpPr>
      <p:sp>
        <p:nvSpPr>
          <p:cNvPr id="2112" name="Google Shape;2112;g1b68ef4973e_0_15"/>
          <p:cNvSpPr txBox="1"/>
          <p:nvPr/>
        </p:nvSpPr>
        <p:spPr>
          <a:xfrm>
            <a:off x="1174100" y="69150"/>
            <a:ext cx="10480200" cy="735600"/>
          </a:xfrm>
          <a:prstGeom prst="rect">
            <a:avLst/>
          </a:prstGeom>
          <a:noFill/>
          <a:ln>
            <a:noFill/>
          </a:ln>
        </p:spPr>
        <p:txBody>
          <a:bodyPr spcFirstLastPara="1" wrap="square" lIns="45700" tIns="45700" rIns="45700" bIns="45700" anchor="t" anchorCtr="0">
            <a:spAutoFit/>
          </a:bodyPr>
          <a:lstStyle/>
          <a:p>
            <a:pPr marL="685800" lvl="0" indent="0" algn="l" rtl="0">
              <a:lnSpc>
                <a:spcPct val="115000"/>
              </a:lnSpc>
              <a:spcBef>
                <a:spcPts val="1200"/>
              </a:spcBef>
              <a:spcAft>
                <a:spcPts val="0"/>
              </a:spcAft>
              <a:buClr>
                <a:schemeClr val="dk1"/>
              </a:buClr>
              <a:buSzPts val="1100"/>
              <a:buFont typeface="Arial"/>
              <a:buNone/>
            </a:pPr>
            <a:endParaRPr sz="1200">
              <a:solidFill>
                <a:schemeClr val="dk1"/>
              </a:solidFill>
            </a:endParaRPr>
          </a:p>
          <a:p>
            <a:pPr marL="0" marR="0" lvl="0" indent="0" algn="ctr" rtl="0">
              <a:lnSpc>
                <a:spcPct val="100000"/>
              </a:lnSpc>
              <a:spcBef>
                <a:spcPts val="120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2113" name="Google Shape;2113;g1b68ef4973e_0_15"/>
          <p:cNvSpPr txBox="1">
            <a:spLocks noGrp="1"/>
          </p:cNvSpPr>
          <p:nvPr>
            <p:ph type="sldNum" idx="12"/>
          </p:nvPr>
        </p:nvSpPr>
        <p:spPr>
          <a:xfrm>
            <a:off x="10788632" y="6139450"/>
            <a:ext cx="1062600" cy="64650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251</a:t>
            </a:fld>
            <a:endParaRPr/>
          </a:p>
        </p:txBody>
      </p:sp>
      <p:sp>
        <p:nvSpPr>
          <p:cNvPr id="2114" name="Google Shape;2114;g1b68ef4973e_0_15"/>
          <p:cNvSpPr txBox="1"/>
          <p:nvPr/>
        </p:nvSpPr>
        <p:spPr>
          <a:xfrm>
            <a:off x="231000" y="804750"/>
            <a:ext cx="11961000" cy="4715876"/>
          </a:xfrm>
          <a:prstGeom prst="rect">
            <a:avLst/>
          </a:prstGeom>
          <a:noFill/>
          <a:ln>
            <a:noFill/>
          </a:ln>
        </p:spPr>
        <p:txBody>
          <a:bodyPr spcFirstLastPara="1" wrap="square" lIns="91425" tIns="91425" rIns="91425" bIns="91425" anchor="t" anchorCtr="0">
            <a:spAutoFit/>
          </a:bodyPr>
          <a:lstStyle/>
          <a:p>
            <a:pPr marL="228600" lvl="0" indent="0" algn="l" rtl="0">
              <a:lnSpc>
                <a:spcPct val="115000"/>
              </a:lnSpc>
              <a:spcBef>
                <a:spcPts val="1200"/>
              </a:spcBef>
              <a:spcAft>
                <a:spcPts val="0"/>
              </a:spcAft>
              <a:buNone/>
            </a:pPr>
            <a:endParaRPr sz="1100" dirty="0">
              <a:solidFill>
                <a:schemeClr val="dk1"/>
              </a:solidFill>
              <a:highlight>
                <a:srgbClr val="FFFFFF"/>
              </a:highlight>
            </a:endParaRPr>
          </a:p>
          <a:p>
            <a:pPr>
              <a:lnSpc>
                <a:spcPct val="115000"/>
              </a:lnSpc>
              <a:spcBef>
                <a:spcPts val="1200"/>
              </a:spcBef>
            </a:pPr>
            <a:r>
              <a:rPr lang="en-US" sz="1100" dirty="0">
                <a:solidFill>
                  <a:srgbClr val="000000"/>
                </a:solidFill>
                <a:effectLst/>
                <a:highlight>
                  <a:srgbClr val="FFFFFF"/>
                </a:highlight>
                <a:latin typeface="Arial" panose="020B0604020202020204" pitchFamily="34" charset="0"/>
                <a:ea typeface="Arial" panose="020B0604020202020204" pitchFamily="34" charset="0"/>
              </a:rPr>
              <a:t> </a:t>
            </a:r>
            <a:r>
              <a:rPr lang="en-US" sz="1100" b="1" dirty="0">
                <a:solidFill>
                  <a:srgbClr val="000000"/>
                </a:solidFill>
                <a:effectLst/>
                <a:highlight>
                  <a:srgbClr val="FFFFFF"/>
                </a:highlight>
                <a:latin typeface="Arial" panose="020B0604020202020204" pitchFamily="34" charset="0"/>
                <a:ea typeface="Arial" panose="020B0604020202020204" pitchFamily="34" charset="0"/>
              </a:rPr>
              <a:t>13.</a:t>
            </a:r>
            <a:r>
              <a:rPr lang="en-US" sz="700" dirty="0">
                <a:solidFill>
                  <a:srgbClr val="000000"/>
                </a:solidFill>
                <a:effectLst/>
                <a:highlight>
                  <a:srgbClr val="FFFFFF"/>
                </a:highlight>
                <a:latin typeface="Arial" panose="020B0604020202020204" pitchFamily="34" charset="0"/>
                <a:ea typeface="Arial" panose="020B0604020202020204" pitchFamily="34" charset="0"/>
              </a:rPr>
              <a:t>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Diapositiva</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101: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Marcar</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la Hoja de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Puntuación</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Marcar</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Puntos &amp; Side-Outs: </a:t>
            </a:r>
            <a:r>
              <a:rPr lang="en-US" sz="1100" b="1" u="sng" dirty="0">
                <a:solidFill>
                  <a:srgbClr val="000000"/>
                </a:solidFill>
                <a:effectLst/>
                <a:highlight>
                  <a:srgbClr val="FFFFFF"/>
                </a:highlight>
                <a:latin typeface="Arial" panose="020B0604020202020204" pitchFamily="34" charset="0"/>
                <a:ea typeface="Arial" panose="020B0604020202020204" pitchFamily="34" charset="0"/>
                <a:hlinkClick r:id="rId3"/>
              </a:rPr>
              <a:t> </a:t>
            </a:r>
            <a:r>
              <a:rPr lang="en-US" sz="1100" u="sng" dirty="0">
                <a:solidFill>
                  <a:srgbClr val="467886"/>
                </a:solidFill>
                <a:effectLst/>
                <a:highlight>
                  <a:srgbClr val="FFFFFF"/>
                </a:highlight>
                <a:latin typeface="Arial" panose="020B0604020202020204" pitchFamily="34" charset="0"/>
                <a:ea typeface="Arial" panose="020B0604020202020204" pitchFamily="34" charset="0"/>
                <a:hlinkClick r:id="rId3"/>
              </a:rPr>
              <a:t>https://youtu.be/7QWpjS9nqS4?list=PL6LdHc7zNUo-RU08OGIeHmhiz5b0MideT</a:t>
            </a:r>
            <a:r>
              <a:rPr lang="en-US" sz="1100" dirty="0">
                <a:solidFill>
                  <a:srgbClr val="000000"/>
                </a:solidFill>
                <a:effectLst/>
                <a:highlight>
                  <a:srgbClr val="FFFFFF"/>
                </a:highlight>
                <a:latin typeface="Arial" panose="020B0604020202020204" pitchFamily="34" charset="0"/>
                <a:ea typeface="Arial" panose="020B0604020202020204" pitchFamily="34" charset="0"/>
              </a:rPr>
              <a:t>  (full video)</a:t>
            </a:r>
            <a:endParaRPr lang="es-ES" sz="1200" dirty="0">
              <a:effectLst/>
              <a:latin typeface="Times New Roman" panose="02020603050405020304" pitchFamily="18" charset="0"/>
              <a:ea typeface="Times New Roman" panose="02020603050405020304" pitchFamily="18" charset="0"/>
            </a:endParaRPr>
          </a:p>
          <a:p>
            <a:pPr>
              <a:lnSpc>
                <a:spcPct val="115000"/>
              </a:lnSpc>
              <a:spcBef>
                <a:spcPts val="1200"/>
              </a:spcBef>
            </a:pPr>
            <a:r>
              <a:rPr lang="en-US" sz="1100" b="1" dirty="0">
                <a:solidFill>
                  <a:srgbClr val="000000"/>
                </a:solidFill>
                <a:effectLst/>
                <a:highlight>
                  <a:srgbClr val="FFFFFF"/>
                </a:highlight>
                <a:latin typeface="Arial" panose="020B0604020202020204" pitchFamily="34" charset="0"/>
                <a:ea typeface="Arial" panose="020B0604020202020204" pitchFamily="34" charset="0"/>
              </a:rPr>
              <a:t>    14.</a:t>
            </a:r>
            <a:r>
              <a:rPr lang="en-US" sz="700" dirty="0">
                <a:solidFill>
                  <a:srgbClr val="000000"/>
                </a:solidFill>
                <a:effectLst/>
                <a:highlight>
                  <a:srgbClr val="FFFFFF"/>
                </a:highlight>
                <a:latin typeface="Arial" panose="020B0604020202020204" pitchFamily="34" charset="0"/>
                <a:ea typeface="Arial" panose="020B0604020202020204" pitchFamily="34" charset="0"/>
              </a:rPr>
              <a:t>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Diapositiva</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113: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Procedimiento</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Estandar</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de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Tiempo</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Muerto</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a:t>
            </a:r>
            <a:r>
              <a:rPr lang="en-US" sz="1100" u="sng" dirty="0">
                <a:solidFill>
                  <a:srgbClr val="467886"/>
                </a:solidFill>
                <a:effectLst/>
                <a:latin typeface="Arial" panose="020B0604020202020204" pitchFamily="34" charset="0"/>
                <a:ea typeface="Arial" panose="020B0604020202020204" pitchFamily="34" charset="0"/>
                <a:hlinkClick r:id="rId4"/>
              </a:rPr>
              <a:t>https://youtu.be/Nukw8ZsrnPI?list=PL6LdHc7zNUo-RU08OGIeHmhiz5b0MideT</a:t>
            </a:r>
            <a:r>
              <a:rPr lang="en-US" sz="1100" dirty="0">
                <a:solidFill>
                  <a:srgbClr val="000000"/>
                </a:solidFill>
                <a:effectLst/>
                <a:highlight>
                  <a:srgbClr val="FFFFFF"/>
                </a:highlight>
                <a:latin typeface="Arial" panose="020B0604020202020204" pitchFamily="34" charset="0"/>
                <a:ea typeface="Arial" panose="020B0604020202020204" pitchFamily="34" charset="0"/>
              </a:rPr>
              <a:t> (full video)</a:t>
            </a:r>
            <a:endParaRPr lang="es-ES" sz="1200" dirty="0">
              <a:effectLst/>
              <a:latin typeface="Times New Roman" panose="02020603050405020304" pitchFamily="18" charset="0"/>
              <a:ea typeface="Times New Roman" panose="02020603050405020304" pitchFamily="18" charset="0"/>
            </a:endParaRPr>
          </a:p>
          <a:p>
            <a:pPr>
              <a:lnSpc>
                <a:spcPct val="115000"/>
              </a:lnSpc>
              <a:spcBef>
                <a:spcPts val="1200"/>
              </a:spcBef>
            </a:pPr>
            <a:r>
              <a:rPr lang="en-US" sz="1100" b="1" dirty="0">
                <a:solidFill>
                  <a:srgbClr val="000000"/>
                </a:solidFill>
                <a:effectLst/>
                <a:highlight>
                  <a:srgbClr val="FFFFFF"/>
                </a:highlight>
                <a:latin typeface="Arial" panose="020B0604020202020204" pitchFamily="34" charset="0"/>
                <a:ea typeface="Arial" panose="020B0604020202020204" pitchFamily="34" charset="0"/>
              </a:rPr>
              <a:t>    15.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Diapositiva</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120:  Partido de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Varios</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Juegos</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y Entre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Juegos</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a:t>
            </a:r>
            <a:r>
              <a:rPr lang="en-US" sz="1100" u="sng" dirty="0">
                <a:solidFill>
                  <a:srgbClr val="467886"/>
                </a:solidFill>
                <a:effectLst/>
                <a:highlight>
                  <a:srgbClr val="FFFFFF"/>
                </a:highlight>
                <a:latin typeface="Arial" panose="020B0604020202020204" pitchFamily="34" charset="0"/>
                <a:ea typeface="Arial" panose="020B0604020202020204" pitchFamily="34" charset="0"/>
                <a:hlinkClick r:id="rId5"/>
              </a:rPr>
              <a:t>https://youtu.be/9bmfcftHAQk</a:t>
            </a:r>
            <a:r>
              <a:rPr lang="en-US" sz="1100" dirty="0">
                <a:solidFill>
                  <a:srgbClr val="000000"/>
                </a:solidFill>
                <a:effectLst/>
                <a:highlight>
                  <a:srgbClr val="FFFFFF"/>
                </a:highlight>
                <a:latin typeface="Arial" panose="020B0604020202020204" pitchFamily="34" charset="0"/>
                <a:ea typeface="Arial" panose="020B0604020202020204" pitchFamily="34" charset="0"/>
              </a:rPr>
              <a:t> (full video)</a:t>
            </a:r>
            <a:endParaRPr lang="es-ES" sz="1200" dirty="0">
              <a:effectLst/>
              <a:latin typeface="Times New Roman" panose="02020603050405020304" pitchFamily="18" charset="0"/>
              <a:ea typeface="Times New Roman" panose="02020603050405020304" pitchFamily="18" charset="0"/>
            </a:endParaRPr>
          </a:p>
          <a:p>
            <a:pPr>
              <a:lnSpc>
                <a:spcPct val="115000"/>
              </a:lnSpc>
              <a:spcBef>
                <a:spcPts val="1200"/>
              </a:spcBef>
            </a:pPr>
            <a:r>
              <a:rPr lang="en-US" sz="1100" b="1" dirty="0">
                <a:solidFill>
                  <a:srgbClr val="000000"/>
                </a:solidFill>
                <a:effectLst/>
                <a:highlight>
                  <a:srgbClr val="FFFFFF"/>
                </a:highlight>
                <a:latin typeface="Arial" panose="020B0604020202020204" pitchFamily="34" charset="0"/>
                <a:ea typeface="Arial" panose="020B0604020202020204" pitchFamily="34" charset="0"/>
              </a:rPr>
              <a:t>    16.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Diapositiva</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127: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Tiempo</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Muerto</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de Cambio de Campo:  </a:t>
            </a:r>
            <a:r>
              <a:rPr lang="en-US" sz="1100" dirty="0">
                <a:solidFill>
                  <a:srgbClr val="000000"/>
                </a:solidFill>
                <a:effectLst/>
                <a:latin typeface="Arial" panose="020B0604020202020204" pitchFamily="34" charset="0"/>
                <a:ea typeface="Arial" panose="020B0604020202020204" pitchFamily="34" charset="0"/>
              </a:rPr>
              <a:t> </a:t>
            </a:r>
            <a:r>
              <a:rPr lang="en-US" sz="1100" u="sng" dirty="0">
                <a:solidFill>
                  <a:srgbClr val="467886"/>
                </a:solidFill>
                <a:effectLst/>
                <a:latin typeface="Arial" panose="020B0604020202020204" pitchFamily="34" charset="0"/>
                <a:ea typeface="Arial" panose="020B0604020202020204" pitchFamily="34" charset="0"/>
                <a:hlinkClick r:id="rId6"/>
              </a:rPr>
              <a:t>https://youtu.be/-cWGKrEt1KY?list=PL6LdHc7zNUo-RU08OGIeHmhiz5b0MideT</a:t>
            </a:r>
            <a:r>
              <a:rPr lang="en-US" sz="1100" dirty="0">
                <a:solidFill>
                  <a:srgbClr val="000000"/>
                </a:solidFill>
                <a:effectLst/>
                <a:highlight>
                  <a:srgbClr val="FFFFFF"/>
                </a:highlight>
                <a:latin typeface="Arial" panose="020B0604020202020204" pitchFamily="34" charset="0"/>
                <a:ea typeface="Arial" panose="020B0604020202020204" pitchFamily="34" charset="0"/>
              </a:rPr>
              <a:t>  (full video)</a:t>
            </a:r>
            <a:endParaRPr lang="es-ES" sz="1200" dirty="0">
              <a:effectLst/>
              <a:latin typeface="Times New Roman" panose="02020603050405020304" pitchFamily="18" charset="0"/>
              <a:ea typeface="Times New Roman" panose="02020603050405020304" pitchFamily="18" charset="0"/>
            </a:endParaRPr>
          </a:p>
          <a:p>
            <a:pPr>
              <a:lnSpc>
                <a:spcPct val="115000"/>
              </a:lnSpc>
              <a:spcBef>
                <a:spcPts val="1200"/>
              </a:spcBef>
            </a:pPr>
            <a:r>
              <a:rPr lang="en-US" sz="1100" b="1" dirty="0">
                <a:solidFill>
                  <a:srgbClr val="000000"/>
                </a:solidFill>
                <a:effectLst/>
                <a:highlight>
                  <a:srgbClr val="FFFFFF"/>
                </a:highlight>
                <a:latin typeface="Arial" panose="020B0604020202020204" pitchFamily="34" charset="0"/>
                <a:ea typeface="Arial" panose="020B0604020202020204" pitchFamily="34" charset="0"/>
              </a:rPr>
              <a:t>     17.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Diapositiva</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132:  Al Final del Partido:  </a:t>
            </a:r>
            <a:r>
              <a:rPr lang="en-US" sz="1100" u="sng" dirty="0">
                <a:solidFill>
                  <a:srgbClr val="467886"/>
                </a:solidFill>
                <a:effectLst/>
                <a:latin typeface="Arial" panose="020B0604020202020204" pitchFamily="34" charset="0"/>
                <a:ea typeface="Arial" panose="020B0604020202020204" pitchFamily="34" charset="0"/>
                <a:hlinkClick r:id="rId7"/>
              </a:rPr>
              <a:t>https://youtu.be/nIQWpUX4ojw?list=PL6LdHc7zNUo-RU08OGIeHmhiz5b0MideT</a:t>
            </a:r>
            <a:r>
              <a:rPr lang="en-US" sz="1100" dirty="0">
                <a:solidFill>
                  <a:srgbClr val="000000"/>
                </a:solidFill>
                <a:effectLst/>
                <a:highlight>
                  <a:srgbClr val="FFFFFF"/>
                </a:highlight>
                <a:latin typeface="Arial" panose="020B0604020202020204" pitchFamily="34" charset="0"/>
                <a:ea typeface="Arial" panose="020B0604020202020204" pitchFamily="34" charset="0"/>
              </a:rPr>
              <a:t> (full video)</a:t>
            </a:r>
            <a:endParaRPr lang="es-ES" sz="1200" dirty="0">
              <a:effectLst/>
              <a:latin typeface="Times New Roman" panose="02020603050405020304" pitchFamily="18" charset="0"/>
              <a:ea typeface="Times New Roman" panose="02020603050405020304" pitchFamily="18" charset="0"/>
            </a:endParaRPr>
          </a:p>
          <a:p>
            <a:pPr>
              <a:lnSpc>
                <a:spcPct val="115000"/>
              </a:lnSpc>
              <a:spcBef>
                <a:spcPts val="1200"/>
              </a:spcBef>
            </a:pPr>
            <a:r>
              <a:rPr lang="es-ES" sz="1100" b="1" dirty="0">
                <a:solidFill>
                  <a:srgbClr val="000000"/>
                </a:solidFill>
                <a:effectLst/>
                <a:latin typeface="Arial" panose="020B0604020202020204" pitchFamily="34" charset="0"/>
                <a:ea typeface="Arial" panose="020B0604020202020204" pitchFamily="34" charset="0"/>
              </a:rPr>
              <a:t> </a:t>
            </a:r>
            <a:r>
              <a:rPr lang="en-US" sz="1100" b="1" dirty="0">
                <a:solidFill>
                  <a:srgbClr val="000000"/>
                </a:solidFill>
                <a:effectLst/>
                <a:latin typeface="Arial" panose="020B0604020202020204" pitchFamily="34" charset="0"/>
                <a:ea typeface="Arial" panose="020B0604020202020204" pitchFamily="34" charset="0"/>
              </a:rPr>
              <a:t>    18.  </a:t>
            </a:r>
            <a:r>
              <a:rPr lang="en-US" sz="1100" b="1" dirty="0" err="1">
                <a:solidFill>
                  <a:srgbClr val="000000"/>
                </a:solidFill>
                <a:effectLst/>
                <a:latin typeface="Arial" panose="020B0604020202020204" pitchFamily="34" charset="0"/>
                <a:ea typeface="Arial" panose="020B0604020202020204" pitchFamily="34" charset="0"/>
              </a:rPr>
              <a:t>Diapositiva</a:t>
            </a:r>
            <a:r>
              <a:rPr lang="en-US" sz="1100" b="1" dirty="0">
                <a:solidFill>
                  <a:srgbClr val="000000"/>
                </a:solidFill>
                <a:effectLst/>
                <a:latin typeface="Arial" panose="020B0604020202020204" pitchFamily="34" charset="0"/>
                <a:ea typeface="Arial" panose="020B0604020202020204" pitchFamily="34" charset="0"/>
              </a:rPr>
              <a:t> 149: </a:t>
            </a:r>
            <a:r>
              <a:rPr lang="en-US" sz="1100" b="1" dirty="0" err="1">
                <a:solidFill>
                  <a:srgbClr val="000000"/>
                </a:solidFill>
                <a:effectLst/>
                <a:latin typeface="Arial" panose="020B0604020202020204" pitchFamily="34" charset="0"/>
                <a:ea typeface="Arial" panose="020B0604020202020204" pitchFamily="34" charset="0"/>
              </a:rPr>
              <a:t>Cruzando</a:t>
            </a:r>
            <a:r>
              <a:rPr lang="en-US" sz="1100" b="1" dirty="0">
                <a:solidFill>
                  <a:srgbClr val="000000"/>
                </a:solidFill>
                <a:effectLst/>
                <a:latin typeface="Arial" panose="020B0604020202020204" pitchFamily="34" charset="0"/>
                <a:ea typeface="Arial" panose="020B0604020202020204" pitchFamily="34" charset="0"/>
              </a:rPr>
              <a:t> </a:t>
            </a:r>
            <a:r>
              <a:rPr lang="en-US" sz="1100" b="1" dirty="0" err="1">
                <a:solidFill>
                  <a:srgbClr val="000000"/>
                </a:solidFill>
                <a:effectLst/>
                <a:latin typeface="Arial" panose="020B0604020202020204" pitchFamily="34" charset="0"/>
                <a:ea typeface="Arial" panose="020B0604020202020204" pitchFamily="34" charset="0"/>
              </a:rPr>
              <a:t>el</a:t>
            </a:r>
            <a:r>
              <a:rPr lang="en-US" sz="1100" b="1" dirty="0">
                <a:solidFill>
                  <a:srgbClr val="000000"/>
                </a:solidFill>
                <a:effectLst/>
                <a:latin typeface="Arial" panose="020B0604020202020204" pitchFamily="34" charset="0"/>
                <a:ea typeface="Arial" panose="020B0604020202020204" pitchFamily="34" charset="0"/>
              </a:rPr>
              <a:t> Plano de la Red – Erne Shot – Sarah </a:t>
            </a:r>
            <a:r>
              <a:rPr lang="en-US" sz="1100" b="1" dirty="0" err="1">
                <a:solidFill>
                  <a:srgbClr val="000000"/>
                </a:solidFill>
                <a:effectLst/>
                <a:latin typeface="Arial" panose="020B0604020202020204" pitchFamily="34" charset="0"/>
                <a:ea typeface="Arial" panose="020B0604020202020204" pitchFamily="34" charset="0"/>
              </a:rPr>
              <a:t>Ansboury</a:t>
            </a:r>
            <a:r>
              <a:rPr lang="en-US" sz="1100" b="1" dirty="0">
                <a:solidFill>
                  <a:srgbClr val="000000"/>
                </a:solidFill>
                <a:effectLst/>
                <a:latin typeface="Arial" panose="020B0604020202020204" pitchFamily="34" charset="0"/>
                <a:ea typeface="Arial" panose="020B0604020202020204" pitchFamily="34" charset="0"/>
              </a:rPr>
              <a:t>:  </a:t>
            </a:r>
            <a:r>
              <a:rPr lang="en-US" sz="1100" u="sng" dirty="0">
                <a:solidFill>
                  <a:srgbClr val="467886"/>
                </a:solidFill>
                <a:effectLst/>
                <a:latin typeface="Arial" panose="020B0604020202020204" pitchFamily="34" charset="0"/>
                <a:ea typeface="Arial" panose="020B0604020202020204" pitchFamily="34" charset="0"/>
                <a:hlinkClick r:id="rId8"/>
              </a:rPr>
              <a:t>https://youtu.be/eUhxiN65GLI</a:t>
            </a:r>
            <a:r>
              <a:rPr lang="en-US" sz="1100" dirty="0">
                <a:solidFill>
                  <a:srgbClr val="000000"/>
                </a:solidFill>
                <a:effectLst/>
                <a:latin typeface="Arial" panose="020B0604020202020204" pitchFamily="34" charset="0"/>
                <a:ea typeface="Arial" panose="020B0604020202020204" pitchFamily="34" charset="0"/>
              </a:rPr>
              <a:t> (start at 0:00 and stop at 1:10)</a:t>
            </a:r>
            <a:endParaRPr lang="es-ES" sz="1200" dirty="0">
              <a:effectLst/>
              <a:latin typeface="Times New Roman" panose="02020603050405020304" pitchFamily="18" charset="0"/>
              <a:ea typeface="Times New Roman" panose="02020603050405020304" pitchFamily="18" charset="0"/>
            </a:endParaRPr>
          </a:p>
          <a:p>
            <a:pPr>
              <a:lnSpc>
                <a:spcPct val="115000"/>
              </a:lnSpc>
              <a:spcBef>
                <a:spcPts val="1200"/>
              </a:spcBef>
            </a:pPr>
            <a:r>
              <a:rPr lang="en-US" sz="1100" b="1" dirty="0">
                <a:solidFill>
                  <a:srgbClr val="000000"/>
                </a:solidFill>
                <a:effectLst/>
                <a:latin typeface="Arial" panose="020B0604020202020204" pitchFamily="34" charset="0"/>
                <a:ea typeface="Arial" panose="020B0604020202020204" pitchFamily="34" charset="0"/>
              </a:rPr>
              <a:t>     19.  </a:t>
            </a:r>
            <a:r>
              <a:rPr lang="en-US" sz="1100" b="1" dirty="0" err="1">
                <a:solidFill>
                  <a:srgbClr val="000000"/>
                </a:solidFill>
                <a:effectLst/>
                <a:latin typeface="Arial" panose="020B0604020202020204" pitchFamily="34" charset="0"/>
                <a:ea typeface="Arial" panose="020B0604020202020204" pitchFamily="34" charset="0"/>
              </a:rPr>
              <a:t>Diapositiva</a:t>
            </a:r>
            <a:r>
              <a:rPr lang="en-US" sz="1100" b="1" dirty="0">
                <a:solidFill>
                  <a:srgbClr val="000000"/>
                </a:solidFill>
                <a:effectLst/>
                <a:latin typeface="Arial" panose="020B0604020202020204" pitchFamily="34" charset="0"/>
                <a:ea typeface="Arial" panose="020B0604020202020204" pitchFamily="34" charset="0"/>
              </a:rPr>
              <a:t> 150:  </a:t>
            </a:r>
            <a:r>
              <a:rPr lang="en-US" sz="1100" b="1" dirty="0" err="1">
                <a:solidFill>
                  <a:srgbClr val="000000"/>
                </a:solidFill>
                <a:effectLst/>
                <a:latin typeface="Arial" panose="020B0604020202020204" pitchFamily="34" charset="0"/>
                <a:ea typeface="Arial" panose="020B0604020202020204" pitchFamily="34" charset="0"/>
              </a:rPr>
              <a:t>Cruzando</a:t>
            </a:r>
            <a:r>
              <a:rPr lang="en-US" sz="1100" b="1" dirty="0">
                <a:solidFill>
                  <a:srgbClr val="000000"/>
                </a:solidFill>
                <a:effectLst/>
                <a:latin typeface="Arial" panose="020B0604020202020204" pitchFamily="34" charset="0"/>
                <a:ea typeface="Arial" panose="020B0604020202020204" pitchFamily="34" charset="0"/>
              </a:rPr>
              <a:t> </a:t>
            </a:r>
            <a:r>
              <a:rPr lang="en-US" sz="1100" b="1" dirty="0" err="1">
                <a:solidFill>
                  <a:srgbClr val="000000"/>
                </a:solidFill>
                <a:effectLst/>
                <a:latin typeface="Arial" panose="020B0604020202020204" pitchFamily="34" charset="0"/>
                <a:ea typeface="Arial" panose="020B0604020202020204" pitchFamily="34" charset="0"/>
              </a:rPr>
              <a:t>el</a:t>
            </a:r>
            <a:r>
              <a:rPr lang="en-US" sz="1100" b="1" dirty="0">
                <a:solidFill>
                  <a:srgbClr val="000000"/>
                </a:solidFill>
                <a:effectLst/>
                <a:latin typeface="Arial" panose="020B0604020202020204" pitchFamily="34" charset="0"/>
                <a:ea typeface="Arial" panose="020B0604020202020204" pitchFamily="34" charset="0"/>
              </a:rPr>
              <a:t> Plano de la Red (Wind-aided Erne):  </a:t>
            </a:r>
            <a:r>
              <a:rPr lang="en-US" sz="1100" u="sng" dirty="0">
                <a:solidFill>
                  <a:srgbClr val="467886"/>
                </a:solidFill>
                <a:effectLst/>
                <a:latin typeface="Arial" panose="020B0604020202020204" pitchFamily="34" charset="0"/>
                <a:ea typeface="Arial" panose="020B0604020202020204" pitchFamily="34" charset="0"/>
                <a:hlinkClick r:id="rId9"/>
              </a:rPr>
              <a:t>https://youtu.be/dCCku_6d42o</a:t>
            </a:r>
            <a:r>
              <a:rPr lang="en-US" sz="1100" dirty="0">
                <a:solidFill>
                  <a:srgbClr val="000000"/>
                </a:solidFill>
                <a:effectLst/>
                <a:latin typeface="Arial" panose="020B0604020202020204" pitchFamily="34" charset="0"/>
                <a:ea typeface="Arial" panose="020B0604020202020204" pitchFamily="34" charset="0"/>
              </a:rPr>
              <a:t> (start at 0:00 and stop at 0:23)</a:t>
            </a:r>
            <a:endParaRPr lang="es-ES" sz="1200" dirty="0">
              <a:effectLst/>
              <a:latin typeface="Times New Roman" panose="02020603050405020304" pitchFamily="18" charset="0"/>
              <a:ea typeface="Times New Roman" panose="02020603050405020304" pitchFamily="18" charset="0"/>
            </a:endParaRPr>
          </a:p>
          <a:p>
            <a:pPr>
              <a:lnSpc>
                <a:spcPct val="115000"/>
              </a:lnSpc>
              <a:spcBef>
                <a:spcPts val="1200"/>
              </a:spcBef>
            </a:pPr>
            <a:r>
              <a:rPr lang="en-US" sz="1100" b="1" dirty="0">
                <a:solidFill>
                  <a:srgbClr val="000000"/>
                </a:solidFill>
                <a:effectLst/>
                <a:highlight>
                  <a:srgbClr val="FFFFFF"/>
                </a:highlight>
                <a:latin typeface="Arial" panose="020B0604020202020204" pitchFamily="34" charset="0"/>
                <a:ea typeface="Arial" panose="020B0604020202020204" pitchFamily="34" charset="0"/>
              </a:rPr>
              <a:t>     20.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Diapositiva</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152: </a:t>
            </a:r>
            <a:r>
              <a:rPr lang="en-US" sz="1100" dirty="0">
                <a:solidFill>
                  <a:srgbClr val="000000"/>
                </a:solidFill>
                <a:effectLst/>
                <a:highlight>
                  <a:srgbClr val="FFFFFF"/>
                </a:highlight>
                <a:latin typeface="Arial" panose="020B0604020202020204" pitchFamily="34" charset="0"/>
                <a:ea typeface="Arial" panose="020B0604020202020204" pitchFamily="34" charset="0"/>
              </a:rPr>
              <a:t>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Soplando</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la Bola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Fuera</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de la Red &amp;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Cruzar</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el</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Plano de la Red: </a:t>
            </a:r>
            <a:r>
              <a:rPr lang="en-US" sz="1100" u="sng" dirty="0">
                <a:solidFill>
                  <a:srgbClr val="467886"/>
                </a:solidFill>
                <a:effectLst/>
                <a:highlight>
                  <a:srgbClr val="FFFFFF"/>
                </a:highlight>
                <a:latin typeface="Arial" panose="020B0604020202020204" pitchFamily="34" charset="0"/>
                <a:ea typeface="Arial" panose="020B0604020202020204" pitchFamily="34" charset="0"/>
                <a:hlinkClick r:id="rId10"/>
              </a:rPr>
              <a:t>https://youtu.be/c2X216MNT5E</a:t>
            </a:r>
            <a:r>
              <a:rPr lang="en-US" sz="1100" dirty="0">
                <a:solidFill>
                  <a:srgbClr val="000000"/>
                </a:solidFill>
                <a:effectLst/>
                <a:highlight>
                  <a:srgbClr val="FFFFFF"/>
                </a:highlight>
                <a:latin typeface="Arial" panose="020B0604020202020204" pitchFamily="34" charset="0"/>
                <a:ea typeface="Arial" panose="020B0604020202020204" pitchFamily="34" charset="0"/>
              </a:rPr>
              <a:t>  (full video)</a:t>
            </a:r>
            <a:endParaRPr lang="es-ES" sz="1200" dirty="0">
              <a:effectLst/>
              <a:latin typeface="Times New Roman" panose="02020603050405020304" pitchFamily="18" charset="0"/>
              <a:ea typeface="Times New Roman" panose="02020603050405020304" pitchFamily="18" charset="0"/>
            </a:endParaRPr>
          </a:p>
          <a:p>
            <a:pPr>
              <a:lnSpc>
                <a:spcPct val="115000"/>
              </a:lnSpc>
              <a:spcBef>
                <a:spcPts val="1200"/>
              </a:spcBef>
            </a:pPr>
            <a:r>
              <a:rPr lang="en-US" sz="1100" b="1" dirty="0">
                <a:solidFill>
                  <a:srgbClr val="000000"/>
                </a:solidFill>
                <a:effectLst/>
                <a:highlight>
                  <a:srgbClr val="FFFFFF"/>
                </a:highlight>
                <a:latin typeface="Arial" panose="020B0604020202020204" pitchFamily="34" charset="0"/>
                <a:ea typeface="Arial" panose="020B0604020202020204" pitchFamily="34" charset="0"/>
              </a:rPr>
              <a:t>     21.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Diapositiva</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154:  Reglas de Redes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Portátiles</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(You Make the Call Hitting the Crossbar): </a:t>
            </a:r>
            <a:r>
              <a:rPr lang="en-US" sz="1100" u="sng" dirty="0">
                <a:solidFill>
                  <a:srgbClr val="467886"/>
                </a:solidFill>
                <a:effectLst/>
                <a:highlight>
                  <a:srgbClr val="FFFFFF"/>
                </a:highlight>
                <a:latin typeface="Arial" panose="020B0604020202020204" pitchFamily="34" charset="0"/>
                <a:ea typeface="Arial" panose="020B0604020202020204" pitchFamily="34" charset="0"/>
                <a:hlinkClick r:id="rId11"/>
              </a:rPr>
              <a:t>https://youtu.be/-dksCLMlH-s</a:t>
            </a:r>
            <a:r>
              <a:rPr lang="en-US" sz="1100" dirty="0">
                <a:solidFill>
                  <a:srgbClr val="000000"/>
                </a:solidFill>
                <a:effectLst/>
                <a:highlight>
                  <a:srgbClr val="FFFFFF"/>
                </a:highlight>
                <a:latin typeface="Arial" panose="020B0604020202020204" pitchFamily="34" charset="0"/>
                <a:ea typeface="Arial" panose="020B0604020202020204" pitchFamily="34" charset="0"/>
              </a:rPr>
              <a:t>  (start at 0:00 an stop at 0:22)</a:t>
            </a:r>
            <a:endParaRPr lang="es-ES" sz="1200" dirty="0">
              <a:effectLst/>
              <a:latin typeface="Times New Roman" panose="02020603050405020304" pitchFamily="18" charset="0"/>
              <a:ea typeface="Times New Roman" panose="02020603050405020304" pitchFamily="18" charset="0"/>
            </a:endParaRPr>
          </a:p>
          <a:p>
            <a:pPr>
              <a:lnSpc>
                <a:spcPct val="115000"/>
              </a:lnSpc>
              <a:spcBef>
                <a:spcPts val="1200"/>
              </a:spcBef>
            </a:pPr>
            <a:r>
              <a:rPr lang="en-US" sz="1100" b="1" dirty="0">
                <a:solidFill>
                  <a:srgbClr val="000000"/>
                </a:solidFill>
                <a:effectLst/>
                <a:highlight>
                  <a:srgbClr val="FFFFFF"/>
                </a:highlight>
                <a:latin typeface="Arial" panose="020B0604020202020204" pitchFamily="34" charset="0"/>
                <a:ea typeface="Arial" panose="020B0604020202020204" pitchFamily="34" charset="0"/>
              </a:rPr>
              <a:t>     22.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Diapositiva</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234: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Trabajando</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con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Jueces</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de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Línea</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 Bola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Cantada</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“Out” – Barrett Kincheloe – Pickleball Kitchen  </a:t>
            </a:r>
            <a:r>
              <a:rPr lang="en-US" sz="1100" u="sng" dirty="0">
                <a:solidFill>
                  <a:srgbClr val="467886"/>
                </a:solidFill>
                <a:effectLst/>
                <a:highlight>
                  <a:srgbClr val="FFFFFF"/>
                </a:highlight>
                <a:latin typeface="Arial" panose="020B0604020202020204" pitchFamily="34" charset="0"/>
                <a:ea typeface="Arial" panose="020B0604020202020204" pitchFamily="34" charset="0"/>
                <a:hlinkClick r:id="rId12"/>
              </a:rPr>
              <a:t>https://youtu.be/rIqZCgR6_hQ?t=52</a:t>
            </a:r>
            <a:r>
              <a:rPr lang="en-US" sz="1100" u="sng" dirty="0">
                <a:solidFill>
                  <a:srgbClr val="467886"/>
                </a:solidFill>
                <a:effectLst/>
                <a:highlight>
                  <a:srgbClr val="FFFFFF"/>
                </a:highlight>
                <a:latin typeface="Arial" panose="020B0604020202020204" pitchFamily="34" charset="0"/>
                <a:ea typeface="Arial" panose="020B0604020202020204" pitchFamily="34" charset="0"/>
              </a:rPr>
              <a:t> </a:t>
            </a:r>
            <a:r>
              <a:rPr lang="en-US" sz="1100" dirty="0">
                <a:solidFill>
                  <a:srgbClr val="000000"/>
                </a:solidFill>
                <a:effectLst/>
                <a:highlight>
                  <a:srgbClr val="FFFFFF"/>
                </a:highlight>
                <a:latin typeface="Arial" panose="020B0604020202020204" pitchFamily="34" charset="0"/>
                <a:ea typeface="Arial" panose="020B0604020202020204" pitchFamily="34" charset="0"/>
              </a:rPr>
              <a:t>(start at 0:00 and stop at 2:52)</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a:t>
            </a:r>
            <a:endParaRPr sz="1100" dirty="0">
              <a:solidFill>
                <a:schemeClr val="dk1"/>
              </a:solidFill>
              <a:highlight>
                <a:srgbClr val="FFFFFF"/>
              </a:highlight>
            </a:endParaRPr>
          </a:p>
          <a:p>
            <a:pPr marL="0" lvl="0" indent="0" algn="l" rtl="0">
              <a:lnSpc>
                <a:spcPct val="115000"/>
              </a:lnSpc>
              <a:spcBef>
                <a:spcPts val="1200"/>
              </a:spcBef>
              <a:spcAft>
                <a:spcPts val="1200"/>
              </a:spcAft>
              <a:buNone/>
            </a:pPr>
            <a:r>
              <a:rPr lang="en-US" sz="1100" dirty="0">
                <a:solidFill>
                  <a:schemeClr val="dk1"/>
                </a:solidFill>
                <a:highlight>
                  <a:srgbClr val="FFFFFF"/>
                </a:highlight>
              </a:rPr>
              <a:t>	</a:t>
            </a:r>
            <a:endParaRPr dirty="0">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F4EEB2-0F27-6B62-2A2E-9E8B3A7DF4B8}"/>
              </a:ext>
            </a:extLst>
          </p:cNvPr>
          <p:cNvSpPr>
            <a:spLocks noGrp="1"/>
          </p:cNvSpPr>
          <p:nvPr>
            <p:ph type="title"/>
          </p:nvPr>
        </p:nvSpPr>
        <p:spPr/>
        <p:txBody>
          <a:bodyPr/>
          <a:lstStyle/>
          <a:p>
            <a:r>
              <a:rPr lang="es-ES" b="1" i="1" dirty="0">
                <a:solidFill>
                  <a:srgbClr val="7030A0"/>
                </a:solidFill>
              </a:rPr>
              <a:t>Reunión Previa al Partido</a:t>
            </a:r>
          </a:p>
        </p:txBody>
      </p:sp>
      <p:sp>
        <p:nvSpPr>
          <p:cNvPr id="3" name="Marcador de texto 2">
            <a:extLst>
              <a:ext uri="{FF2B5EF4-FFF2-40B4-BE49-F238E27FC236}">
                <a16:creationId xmlns:a16="http://schemas.microsoft.com/office/drawing/2014/main" id="{3B6ACB3B-7D19-4361-BD11-A9E8C9E5FCDF}"/>
              </a:ext>
            </a:extLst>
          </p:cNvPr>
          <p:cNvSpPr>
            <a:spLocks noGrp="1"/>
          </p:cNvSpPr>
          <p:nvPr>
            <p:ph type="body" idx="1"/>
          </p:nvPr>
        </p:nvSpPr>
        <p:spPr/>
        <p:txBody>
          <a:bodyPr>
            <a:normAutofit/>
          </a:bodyPr>
          <a:lstStyle/>
          <a:p>
            <a:pPr marL="914400" indent="-685800">
              <a:buFont typeface="Arial" panose="020B0604020202020204" pitchFamily="34" charset="0"/>
              <a:buChar char="•"/>
            </a:pPr>
            <a:r>
              <a:rPr lang="es-ES" sz="4000" dirty="0"/>
              <a:t>Comenzar en cuanto todos los jugadores estén en la pista</a:t>
            </a:r>
          </a:p>
          <a:p>
            <a:pPr marL="914400" indent="-685800">
              <a:buFont typeface="Arial" panose="020B0604020202020204" pitchFamily="34" charset="0"/>
              <a:buChar char="•"/>
            </a:pPr>
            <a:r>
              <a:rPr lang="es-ES" sz="4000" dirty="0"/>
              <a:t>Si algún jugador no ha llegado a la mitad del tiempo permitido para el inicio del partido, haga que le llamen nuevamente</a:t>
            </a:r>
          </a:p>
        </p:txBody>
      </p:sp>
      <p:sp>
        <p:nvSpPr>
          <p:cNvPr id="4" name="Marcador de número de diapositiva 3">
            <a:extLst>
              <a:ext uri="{FF2B5EF4-FFF2-40B4-BE49-F238E27FC236}">
                <a16:creationId xmlns:a16="http://schemas.microsoft.com/office/drawing/2014/main" id="{408A6F19-7973-47E2-D843-2D07DEC1B5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spTree>
    <p:extLst>
      <p:ext uri="{BB962C8B-B14F-4D97-AF65-F5344CB8AC3E}">
        <p14:creationId xmlns:p14="http://schemas.microsoft.com/office/powerpoint/2010/main" val="19054179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6"/>
          <p:cNvSpPr txBox="1">
            <a:spLocks noGrp="1"/>
          </p:cNvSpPr>
          <p:nvPr>
            <p:ph type="title"/>
          </p:nvPr>
        </p:nvSpPr>
        <p:spPr>
          <a:xfrm>
            <a:off x="1941429" y="254360"/>
            <a:ext cx="8305967" cy="644831"/>
          </a:xfrm>
          <a:prstGeom prst="rect">
            <a:avLst/>
          </a:prstGeom>
          <a:noFill/>
          <a:ln>
            <a:noFill/>
          </a:ln>
        </p:spPr>
        <p:txBody>
          <a:bodyPr spcFirstLastPara="1" wrap="square" lIns="45700" tIns="45700" rIns="45700" bIns="45700" anchor="b" anchorCtr="0">
            <a:noAutofit/>
          </a:bodyPr>
          <a:lstStyle/>
          <a:p>
            <a:pPr marL="0" lvl="0" indent="0" algn="ctr" rtl="0">
              <a:lnSpc>
                <a:spcPct val="100000"/>
              </a:lnSpc>
              <a:spcBef>
                <a:spcPts val="0"/>
              </a:spcBef>
              <a:spcAft>
                <a:spcPts val="0"/>
              </a:spcAft>
              <a:buClr>
                <a:srgbClr val="18579B"/>
              </a:buClr>
              <a:buSzPts val="4800"/>
              <a:buFont typeface="Calibri"/>
              <a:buNone/>
            </a:pPr>
            <a:r>
              <a:rPr lang="en-US" sz="4800" b="1" i="1" dirty="0" err="1">
                <a:solidFill>
                  <a:srgbClr val="18579B"/>
                </a:solidFill>
              </a:rPr>
              <a:t>Reunión</a:t>
            </a:r>
            <a:r>
              <a:rPr lang="en-US" sz="4800" b="1" i="1" dirty="0">
                <a:solidFill>
                  <a:srgbClr val="18579B"/>
                </a:solidFill>
              </a:rPr>
              <a:t> Previa al Partido (</a:t>
            </a:r>
            <a:r>
              <a:rPr lang="en-US" sz="4800" b="1" i="1" dirty="0" err="1">
                <a:solidFill>
                  <a:srgbClr val="18579B"/>
                </a:solidFill>
              </a:rPr>
              <a:t>cont</a:t>
            </a:r>
            <a:r>
              <a:rPr lang="en-US" sz="4800" b="1" i="1" dirty="0">
                <a:solidFill>
                  <a:srgbClr val="18579B"/>
                </a:solidFill>
              </a:rPr>
              <a:t>)</a:t>
            </a:r>
            <a:endParaRPr i="1" dirty="0"/>
          </a:p>
        </p:txBody>
      </p:sp>
      <p:sp>
        <p:nvSpPr>
          <p:cNvPr id="313" name="Google Shape;313;p36"/>
          <p:cNvSpPr txBox="1">
            <a:spLocks noGrp="1"/>
          </p:cNvSpPr>
          <p:nvPr>
            <p:ph type="body" idx="1"/>
          </p:nvPr>
        </p:nvSpPr>
        <p:spPr>
          <a:xfrm>
            <a:off x="917167" y="899191"/>
            <a:ext cx="10215153" cy="5562602"/>
          </a:xfrm>
          <a:prstGeom prst="rect">
            <a:avLst/>
          </a:prstGeom>
          <a:noFill/>
          <a:ln>
            <a:noFill/>
          </a:ln>
        </p:spPr>
        <p:txBody>
          <a:bodyPr spcFirstLastPara="1" wrap="square" lIns="45700" tIns="45700" rIns="45700" bIns="45700" anchor="t" anchorCtr="0">
            <a:normAutofit/>
          </a:bodyPr>
          <a:lstStyle/>
          <a:p>
            <a:pPr marL="804863" lvl="1" indent="-620713">
              <a:spcBef>
                <a:spcPts val="0"/>
              </a:spcBef>
              <a:buClr>
                <a:srgbClr val="FF0000"/>
              </a:buClr>
              <a:buSzPts val="2800"/>
            </a:pPr>
            <a:r>
              <a:rPr lang="es-ES" sz="2800" dirty="0">
                <a:solidFill>
                  <a:srgbClr val="FF0000"/>
                </a:solidFill>
              </a:rPr>
              <a:t>Sesión informativa estándar del Manual de Arbitraje
</a:t>
            </a:r>
            <a:r>
              <a:rPr lang="es-ES" sz="2800" i="1" dirty="0">
                <a:solidFill>
                  <a:srgbClr val="18579B"/>
                </a:solidFill>
              </a:rPr>
              <a:t>No agregar nada excepto lo que indique el JA. 
No repetir ninguna información que el JA pueda proporcionar a los jugadores antes del torneo.
</a:t>
            </a:r>
            <a:r>
              <a:rPr lang="es-ES" sz="2800" dirty="0">
                <a:solidFill>
                  <a:srgbClr val="FF0000"/>
                </a:solidFill>
              </a:rPr>
              <a:t>Presentaciones, confirmación de jugadores e identificación de servidores iniciales </a:t>
            </a:r>
            <a:endParaRPr sz="2800" dirty="0">
              <a:solidFill>
                <a:srgbClr val="FF0000"/>
              </a:solidFill>
              <a:latin typeface="Calibri"/>
              <a:ea typeface="Calibri"/>
              <a:cs typeface="Calibri"/>
              <a:sym typeface="Calibri"/>
            </a:endParaRPr>
          </a:p>
          <a:p>
            <a:pPr marL="1450543" lvl="3" indent="-620713">
              <a:spcBef>
                <a:spcPts val="1200"/>
              </a:spcBef>
              <a:buClr>
                <a:srgbClr val="215D77"/>
              </a:buClr>
              <a:buSzPts val="2800"/>
              <a:buFont typeface="Courier New"/>
              <a:buChar char="o"/>
            </a:pPr>
            <a:r>
              <a:rPr lang="es-ES" sz="2800" i="1" dirty="0"/>
              <a:t>Proporcionar la identificación prescrita por el torneo para el servidor inicial 
</a:t>
            </a:r>
            <a:r>
              <a:rPr lang="en-US" sz="2800" i="1" dirty="0" err="1">
                <a:solidFill>
                  <a:srgbClr val="18579B"/>
                </a:solidFill>
              </a:rPr>
              <a:t>Confirmar</a:t>
            </a:r>
            <a:r>
              <a:rPr lang="en-US" sz="2800" i="1" dirty="0">
                <a:solidFill>
                  <a:srgbClr val="18579B"/>
                </a:solidFill>
              </a:rPr>
              <a:t> </a:t>
            </a:r>
            <a:r>
              <a:rPr lang="en-US" sz="2800" i="1" dirty="0" err="1">
                <a:solidFill>
                  <a:srgbClr val="18579B"/>
                </a:solidFill>
              </a:rPr>
              <a:t>el</a:t>
            </a:r>
            <a:r>
              <a:rPr lang="en-US" sz="2800" i="1" dirty="0">
                <a:solidFill>
                  <a:srgbClr val="18579B"/>
                </a:solidFill>
              </a:rPr>
              <a:t> </a:t>
            </a:r>
            <a:r>
              <a:rPr lang="en-US" sz="2800" i="1" dirty="0" err="1">
                <a:solidFill>
                  <a:srgbClr val="18579B"/>
                </a:solidFill>
              </a:rPr>
              <a:t>formato</a:t>
            </a:r>
            <a:r>
              <a:rPr lang="en-US" sz="2800" i="1" dirty="0">
                <a:solidFill>
                  <a:srgbClr val="18579B"/>
                </a:solidFill>
              </a:rPr>
              <a:t> del </a:t>
            </a:r>
            <a:r>
              <a:rPr lang="en-US" sz="2800" i="1" dirty="0" err="1">
                <a:solidFill>
                  <a:srgbClr val="18579B"/>
                </a:solidFill>
              </a:rPr>
              <a:t>partido</a:t>
            </a:r>
            <a:endParaRPr dirty="0"/>
          </a:p>
          <a:p>
            <a:pPr marL="804863" lvl="1" indent="-620713">
              <a:spcBef>
                <a:spcPts val="1200"/>
              </a:spcBef>
              <a:buClr>
                <a:srgbClr val="215D77"/>
              </a:buClr>
              <a:buSzPts val="2800"/>
            </a:pPr>
            <a:r>
              <a:rPr lang="es-ES" sz="2800" dirty="0">
                <a:solidFill>
                  <a:srgbClr val="FF0000"/>
                </a:solidFill>
              </a:rPr>
              <a:t>Inspeccionar las palas en busca de irregularidades y confirmar que la pala está aprobada por USA </a:t>
            </a:r>
            <a:r>
              <a:rPr lang="es-ES" sz="2800" dirty="0" err="1">
                <a:solidFill>
                  <a:srgbClr val="FF0000"/>
                </a:solidFill>
              </a:rPr>
              <a:t>Pickleball</a:t>
            </a:r>
            <a:endParaRPr dirty="0"/>
          </a:p>
        </p:txBody>
      </p:sp>
      <p:sp>
        <p:nvSpPr>
          <p:cNvPr id="314" name="Google Shape;314;p3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961C79-F67A-ACF9-EF7E-4A4857A18A25}"/>
              </a:ext>
            </a:extLst>
          </p:cNvPr>
          <p:cNvSpPr>
            <a:spLocks noGrp="1"/>
          </p:cNvSpPr>
          <p:nvPr>
            <p:ph type="title"/>
          </p:nvPr>
        </p:nvSpPr>
        <p:spPr>
          <a:xfrm>
            <a:off x="732367" y="107576"/>
            <a:ext cx="10723035" cy="928010"/>
          </a:xfrm>
        </p:spPr>
        <p:txBody>
          <a:bodyPr/>
          <a:lstStyle/>
          <a:p>
            <a:r>
              <a:rPr lang="en-US" sz="4400" b="1" i="1" dirty="0" err="1">
                <a:solidFill>
                  <a:srgbClr val="18579B"/>
                </a:solidFill>
              </a:rPr>
              <a:t>Reunión</a:t>
            </a:r>
            <a:r>
              <a:rPr lang="en-US" sz="4400" b="1" i="1" dirty="0">
                <a:solidFill>
                  <a:srgbClr val="18579B"/>
                </a:solidFill>
              </a:rPr>
              <a:t> Previa al Partido (</a:t>
            </a:r>
            <a:r>
              <a:rPr lang="en-US" sz="4400" b="1" i="1" dirty="0" err="1">
                <a:solidFill>
                  <a:srgbClr val="18579B"/>
                </a:solidFill>
              </a:rPr>
              <a:t>cont</a:t>
            </a:r>
            <a:r>
              <a:rPr lang="en-US" sz="4400" b="1" i="1" dirty="0">
                <a:solidFill>
                  <a:srgbClr val="18579B"/>
                </a:solidFill>
              </a:rPr>
              <a:t>)</a:t>
            </a:r>
            <a:endParaRPr lang="es-ES" i="1" dirty="0"/>
          </a:p>
        </p:txBody>
      </p:sp>
      <p:sp>
        <p:nvSpPr>
          <p:cNvPr id="3" name="Marcador de texto 2">
            <a:extLst>
              <a:ext uri="{FF2B5EF4-FFF2-40B4-BE49-F238E27FC236}">
                <a16:creationId xmlns:a16="http://schemas.microsoft.com/office/drawing/2014/main" id="{447EE6C9-6BC9-0B24-953C-2C8FD8C33137}"/>
              </a:ext>
            </a:extLst>
          </p:cNvPr>
          <p:cNvSpPr>
            <a:spLocks noGrp="1"/>
          </p:cNvSpPr>
          <p:nvPr>
            <p:ph type="body" idx="1"/>
          </p:nvPr>
        </p:nvSpPr>
        <p:spPr>
          <a:xfrm>
            <a:off x="732367" y="1035586"/>
            <a:ext cx="10723035" cy="5714837"/>
          </a:xfrm>
        </p:spPr>
        <p:txBody>
          <a:bodyPr>
            <a:normAutofit fontScale="55000" lnSpcReduction="20000"/>
          </a:bodyPr>
          <a:lstStyle/>
          <a:p>
            <a:r>
              <a:rPr lang="es-ES" dirty="0"/>
              <a:t>Chequeo de palas:</a:t>
            </a:r>
          </a:p>
          <a:p>
            <a:pPr marL="914400" indent="-685800">
              <a:buFont typeface="Arial" panose="020B0604020202020204" pitchFamily="34" charset="0"/>
              <a:buChar char="•"/>
            </a:pPr>
            <a:r>
              <a:rPr lang="es-ES" dirty="0"/>
              <a:t>Fabricante, nombre y número del modelo</a:t>
            </a:r>
          </a:p>
          <a:p>
            <a:pPr marL="914400" indent="-685800">
              <a:buFont typeface="Arial" panose="020B0604020202020204" pitchFamily="34" charset="0"/>
              <a:buChar char="•"/>
            </a:pPr>
            <a:r>
              <a:rPr lang="es-ES" dirty="0"/>
              <a:t>Aprobación por USAP</a:t>
            </a:r>
          </a:p>
          <a:p>
            <a:pPr marL="914400" indent="-685800">
              <a:buFont typeface="Arial" panose="020B0604020202020204" pitchFamily="34" charset="0"/>
              <a:buChar char="•"/>
            </a:pPr>
            <a:r>
              <a:rPr lang="es-ES" dirty="0"/>
              <a:t>Alteraciones diferentes al mango</a:t>
            </a:r>
          </a:p>
          <a:p>
            <a:pPr marL="914400" indent="-685800">
              <a:buFont typeface="Arial" panose="020B0604020202020204" pitchFamily="34" charset="0"/>
              <a:buChar char="•"/>
            </a:pPr>
            <a:r>
              <a:rPr lang="es-ES" dirty="0"/>
              <a:t>Cualquier cosa que se haya fijado a la cara de la pala</a:t>
            </a:r>
          </a:p>
          <a:p>
            <a:pPr marL="914400" indent="-685800">
              <a:buFont typeface="Arial" panose="020B0604020202020204" pitchFamily="34" charset="0"/>
              <a:buChar char="•"/>
            </a:pPr>
            <a:r>
              <a:rPr lang="es-ES" dirty="0"/>
              <a:t>Comprobar que la superficie no tiene agujeros, fisuras o delaminación</a:t>
            </a:r>
          </a:p>
          <a:p>
            <a:pPr marL="914400" indent="-685800">
              <a:buFont typeface="Arial" panose="020B0604020202020204" pitchFamily="34" charset="0"/>
              <a:buChar char="•"/>
            </a:pPr>
            <a:r>
              <a:rPr lang="es-ES" dirty="0"/>
              <a:t>Sentir al tacto sustancias extrañas o textura inusual</a:t>
            </a:r>
          </a:p>
          <a:p>
            <a:pPr marL="914400" indent="-685800">
              <a:buFont typeface="Arial" panose="020B0604020202020204" pitchFamily="34" charset="0"/>
              <a:buChar char="•"/>
            </a:pPr>
            <a:r>
              <a:rPr lang="es-ES" i="1" dirty="0">
                <a:solidFill>
                  <a:srgbClr val="7030A0"/>
                </a:solidFill>
              </a:rPr>
              <a:t>Los jugadores son los responsables de confirmar que su pala está en la lista de palas aprobada por la USAP (Regla 2.F.1)</a:t>
            </a:r>
          </a:p>
        </p:txBody>
      </p:sp>
      <p:sp>
        <p:nvSpPr>
          <p:cNvPr id="4" name="Marcador de número de diapositiva 3">
            <a:extLst>
              <a:ext uri="{FF2B5EF4-FFF2-40B4-BE49-F238E27FC236}">
                <a16:creationId xmlns:a16="http://schemas.microsoft.com/office/drawing/2014/main" id="{2A29D576-DDC5-E021-A952-F5C8AFAC2EF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spTree>
    <p:extLst>
      <p:ext uri="{BB962C8B-B14F-4D97-AF65-F5344CB8AC3E}">
        <p14:creationId xmlns:p14="http://schemas.microsoft.com/office/powerpoint/2010/main" val="26221583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24"/>
        <p:cNvGrpSpPr/>
        <p:nvPr/>
      </p:nvGrpSpPr>
      <p:grpSpPr>
        <a:xfrm>
          <a:off x="0" y="0"/>
          <a:ext cx="0" cy="0"/>
          <a:chOff x="0" y="0"/>
          <a:chExt cx="0" cy="0"/>
        </a:xfrm>
      </p:grpSpPr>
      <p:sp>
        <p:nvSpPr>
          <p:cNvPr id="325" name="Google Shape;325;p3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29</a:t>
            </a:fld>
            <a:endParaRPr/>
          </a:p>
        </p:txBody>
      </p:sp>
      <p:sp>
        <p:nvSpPr>
          <p:cNvPr id="326" name="Google Shape;326;p38"/>
          <p:cNvSpPr txBox="1">
            <a:spLocks noGrp="1"/>
          </p:cNvSpPr>
          <p:nvPr>
            <p:ph type="title"/>
          </p:nvPr>
        </p:nvSpPr>
        <p:spPr>
          <a:xfrm>
            <a:off x="731838" y="107950"/>
            <a:ext cx="10723562" cy="806449"/>
          </a:xfrm>
          <a:prstGeom prst="rect">
            <a:avLst/>
          </a:prstGeom>
          <a:noFill/>
          <a:ln>
            <a:noFill/>
          </a:ln>
        </p:spPr>
        <p:txBody>
          <a:bodyPr spcFirstLastPara="1" wrap="square" lIns="45700" tIns="45700" rIns="45700" bIns="45700" anchor="b" anchorCtr="0">
            <a:noAutofit/>
          </a:bodyPr>
          <a:lstStyle/>
          <a:p>
            <a:pPr marL="0" lvl="0" indent="0" algn="ctr" rtl="0">
              <a:lnSpc>
                <a:spcPct val="100000"/>
              </a:lnSpc>
              <a:spcBef>
                <a:spcPts val="0"/>
              </a:spcBef>
              <a:spcAft>
                <a:spcPts val="0"/>
              </a:spcAft>
              <a:buClr>
                <a:srgbClr val="18579B"/>
              </a:buClr>
              <a:buSzPts val="4800"/>
              <a:buFont typeface="Calibri"/>
              <a:buNone/>
            </a:pPr>
            <a:r>
              <a:rPr lang="en-US" sz="4800" b="1" i="1" dirty="0" err="1">
                <a:solidFill>
                  <a:srgbClr val="18579B"/>
                </a:solidFill>
              </a:rPr>
              <a:t>Reunión</a:t>
            </a:r>
            <a:r>
              <a:rPr lang="en-US" sz="4800" b="1" i="1" dirty="0">
                <a:solidFill>
                  <a:srgbClr val="18579B"/>
                </a:solidFill>
              </a:rPr>
              <a:t> Previa al Partido (</a:t>
            </a:r>
            <a:r>
              <a:rPr lang="en-US" sz="4800" b="1" i="1" dirty="0" err="1">
                <a:solidFill>
                  <a:srgbClr val="18579B"/>
                </a:solidFill>
              </a:rPr>
              <a:t>cont</a:t>
            </a:r>
            <a:r>
              <a:rPr lang="en-US" sz="4800" b="1" i="1" dirty="0">
                <a:solidFill>
                  <a:srgbClr val="18579B"/>
                </a:solidFill>
              </a:rPr>
              <a:t>)</a:t>
            </a:r>
            <a:endParaRPr i="1" dirty="0"/>
          </a:p>
        </p:txBody>
      </p:sp>
      <p:sp>
        <p:nvSpPr>
          <p:cNvPr id="327" name="Google Shape;327;p38"/>
          <p:cNvSpPr txBox="1"/>
          <p:nvPr/>
        </p:nvSpPr>
        <p:spPr>
          <a:xfrm>
            <a:off x="121187" y="1026160"/>
            <a:ext cx="11908254" cy="6186269"/>
          </a:xfrm>
          <a:prstGeom prst="rect">
            <a:avLst/>
          </a:prstGeom>
          <a:noFill/>
          <a:ln>
            <a:noFill/>
          </a:ln>
        </p:spPr>
        <p:txBody>
          <a:bodyPr spcFirstLastPara="1" wrap="square" lIns="45700" tIns="45700" rIns="45700" bIns="45700" anchor="t" anchorCtr="0">
            <a:spAutoFit/>
          </a:bodyPr>
          <a:lstStyle/>
          <a:p>
            <a:pPr lvl="0">
              <a:buSzPts val="1800"/>
            </a:pPr>
            <a:r>
              <a:rPr lang="es-ES" sz="2400" b="1" i="1" dirty="0">
                <a:latin typeface="Source Sans Pro"/>
                <a:ea typeface="Source Sans Pro"/>
                <a:cs typeface="Source Sans Pro"/>
                <a:sym typeface="Source Sans Pro"/>
              </a:rPr>
              <a:t>Regla 2.E.7.  Designación del modelo.  La pala debe tener una marca y un nombre de modelo o número de modelo proporcionados por el </a:t>
            </a:r>
            <a:r>
              <a:rPr lang="es-ES" sz="2400" b="1" i="1" dirty="0" err="1">
                <a:latin typeface="Source Sans Pro"/>
                <a:ea typeface="Source Sans Pro"/>
                <a:cs typeface="Source Sans Pro"/>
                <a:sym typeface="Source Sans Pro"/>
              </a:rPr>
              <a:t>fabricanto</a:t>
            </a:r>
            <a:r>
              <a:rPr lang="es-ES" sz="2400" b="1" i="1" dirty="0">
                <a:latin typeface="Source Sans Pro"/>
                <a:ea typeface="Source Sans Pro"/>
                <a:cs typeface="Source Sans Pro"/>
                <a:sym typeface="Source Sans Pro"/>
              </a:rPr>
              <a:t> y claramente marcados en la pala.  La información de la marca y el modelo puede mostrarse en la pala mediante una calcomanía colocada por el fabricante.</a:t>
            </a:r>
            <a:r>
              <a:rPr lang="es-ES" sz="1800" b="1" i="1" dirty="0">
                <a:latin typeface="Source Sans Pro"/>
                <a:ea typeface="Source Sans Pro"/>
                <a:cs typeface="Source Sans Pro"/>
                <a:sym typeface="Source Sans Pro"/>
              </a:rPr>
              <a:t>
</a:t>
            </a:r>
            <a:endParaRPr sz="1800" b="0" i="0" u="none" strike="noStrike" cap="none" dirty="0">
              <a:solidFill>
                <a:srgbClr val="000000"/>
              </a:solidFill>
              <a:latin typeface="Source Sans Pro"/>
              <a:ea typeface="Source Sans Pro"/>
              <a:cs typeface="Source Sans Pro"/>
              <a:sym typeface="Source Sans Pro"/>
            </a:endParaRPr>
          </a:p>
          <a:p>
            <a:pPr marL="285750" lvl="0" indent="-285750">
              <a:buSzPts val="1800"/>
              <a:buFont typeface="Arial"/>
              <a:buChar char="•"/>
            </a:pPr>
            <a:r>
              <a:rPr lang="es-ES" sz="2400" dirty="0">
                <a:latin typeface="Source Sans Pro"/>
                <a:ea typeface="Source Sans Pro"/>
                <a:cs typeface="Source Sans Pro"/>
                <a:sym typeface="Source Sans Pro"/>
              </a:rPr>
              <a:t>NO hay excepciones en la regla 2.E.7.</a:t>
            </a:r>
          </a:p>
          <a:p>
            <a:pPr marL="285750" lvl="0" indent="-285750">
              <a:buSzPts val="1800"/>
              <a:buFont typeface="Arial"/>
              <a:buChar char="•"/>
            </a:pPr>
            <a:r>
              <a:rPr lang="es-ES" sz="2400" dirty="0">
                <a:latin typeface="Source Sans Pro"/>
                <a:ea typeface="Source Sans Pro"/>
                <a:cs typeface="Source Sans Pro"/>
                <a:sym typeface="Source Sans Pro"/>
              </a:rPr>
              <a:t>El número de modelo o el nombre del modelo y la marca del fabricante deben estar en la pala. Y la pala debe estar en la lista de palas aprobadas con la MISMA NOMENCLATURA EXACTA.</a:t>
            </a:r>
          </a:p>
          <a:p>
            <a:pPr marL="285750" lvl="0" indent="-285750">
              <a:buSzPts val="1800"/>
              <a:buFont typeface="Arial"/>
              <a:buChar char="•"/>
            </a:pPr>
            <a:r>
              <a:rPr lang="es-ES" sz="2400" dirty="0">
                <a:latin typeface="Source Sans Pro"/>
                <a:ea typeface="Source Sans Pro"/>
                <a:cs typeface="Source Sans Pro"/>
                <a:sym typeface="Source Sans Pro"/>
              </a:rPr>
              <a:t>Por ejemplo, si se le presenta una pala con una "Serie II" como parte del nombre del modelo, pero solo la "Serie I" está en la lista de palas aprobadas, la pala es ilegal.</a:t>
            </a:r>
          </a:p>
          <a:p>
            <a:pPr marL="285750" lvl="0" indent="-285750">
              <a:buSzPts val="1800"/>
              <a:buFont typeface="Arial"/>
              <a:buChar char="•"/>
            </a:pPr>
            <a:r>
              <a:rPr lang="es-ES" sz="2400" dirty="0">
                <a:latin typeface="Source Sans Pro"/>
                <a:ea typeface="Source Sans Pro"/>
                <a:cs typeface="Source Sans Pro"/>
                <a:sym typeface="Source Sans Pro"/>
              </a:rPr>
              <a:t>Si la calcomanía fijada por el fabricante se ha eliminado o falta, la pala es ilegal.</a:t>
            </a:r>
          </a:p>
          <a:p>
            <a:pPr marL="285750" lvl="0" indent="-285750">
              <a:buClr>
                <a:srgbClr val="FF0000"/>
              </a:buClr>
              <a:buSzPts val="1800"/>
              <a:buFont typeface="Arial"/>
              <a:buChar char="•"/>
            </a:pPr>
            <a:r>
              <a:rPr lang="es-ES" sz="2400" dirty="0">
                <a:solidFill>
                  <a:srgbClr val="FF0000"/>
                </a:solidFill>
                <a:latin typeface="Source Sans Pro"/>
                <a:ea typeface="Source Sans Pro"/>
                <a:cs typeface="Source Sans Pro"/>
                <a:sym typeface="Source Sans Pro"/>
              </a:rPr>
              <a:t>Tener en cuenta:</a:t>
            </a:r>
          </a:p>
          <a:p>
            <a:pPr lvl="0">
              <a:buClr>
                <a:srgbClr val="FF0000"/>
              </a:buClr>
              <a:buSzPts val="1800"/>
            </a:pPr>
            <a:r>
              <a:rPr lang="es-ES" sz="2400" dirty="0">
                <a:solidFill>
                  <a:srgbClr val="FF0000"/>
                </a:solidFill>
                <a:latin typeface="Source Sans Pro"/>
                <a:ea typeface="Source Sans Pro"/>
                <a:cs typeface="Source Sans Pro"/>
                <a:sym typeface="Source Sans Pro"/>
              </a:rPr>
              <a:t>       </a:t>
            </a:r>
            <a:r>
              <a:rPr lang="es-ES" sz="2400" dirty="0">
                <a:solidFill>
                  <a:srgbClr val="C00000"/>
                </a:solidFill>
                <a:latin typeface="Source Sans Pro"/>
                <a:ea typeface="Source Sans Pro"/>
                <a:cs typeface="Source Sans Pro"/>
                <a:sym typeface="Source Sans Pro"/>
              </a:rPr>
              <a:t>Para encontrar una pala en la lista aprobada, es posible que a veces deba buscar tanto en el número de modelo o nombre de modelo, o debajo del nombre del fabricante para encontrarlo.        </a:t>
            </a:r>
            <a:r>
              <a:rPr lang="es-ES" sz="2400" dirty="0">
                <a:solidFill>
                  <a:srgbClr val="7030A0"/>
                </a:solidFill>
                <a:latin typeface="Source Sans Pro"/>
                <a:ea typeface="Source Sans Pro"/>
                <a:cs typeface="Source Sans Pro"/>
                <a:sym typeface="Source Sans Pro"/>
              </a:rPr>
              <a:t>https://equipment.usapickleball.org/paddle-list/</a:t>
            </a:r>
            <a:r>
              <a:rPr lang="es-ES" sz="1800" dirty="0">
                <a:solidFill>
                  <a:srgbClr val="FF0000"/>
                </a:solidFill>
                <a:latin typeface="Source Sans Pro"/>
                <a:ea typeface="Source Sans Pro"/>
                <a:cs typeface="Source Sans Pro"/>
                <a:sym typeface="Source Sans Pro"/>
              </a:rPr>
              <a:t>
</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5"/>
          <p:cNvSpPr txBox="1"/>
          <p:nvPr/>
        </p:nvSpPr>
        <p:spPr>
          <a:xfrm>
            <a:off x="484550" y="511095"/>
            <a:ext cx="11222900" cy="6001603"/>
          </a:xfrm>
          <a:prstGeom prst="rect">
            <a:avLst/>
          </a:prstGeom>
          <a:noFill/>
          <a:ln>
            <a:noFill/>
          </a:ln>
        </p:spPr>
        <p:txBody>
          <a:bodyPr spcFirstLastPara="1" wrap="square" lIns="45700" tIns="45700" rIns="45700" bIns="45700" anchor="t" anchorCtr="0">
            <a:spAutoFit/>
          </a:bodyPr>
          <a:lstStyle/>
          <a:p>
            <a:pPr marL="184150" marR="0" lvl="0" indent="0" algn="l" rtl="0">
              <a:lnSpc>
                <a:spcPct val="100000"/>
              </a:lnSpc>
              <a:spcBef>
                <a:spcPts val="0"/>
              </a:spcBef>
              <a:spcAft>
                <a:spcPts val="0"/>
              </a:spcAft>
              <a:buClr>
                <a:srgbClr val="FF0000"/>
              </a:buClr>
              <a:buSzPts val="1700"/>
              <a:buFont typeface="Calibri"/>
              <a:buNone/>
            </a:pPr>
            <a:r>
              <a:rPr lang="en-US" sz="2400" b="1" i="1" dirty="0" err="1">
                <a:solidFill>
                  <a:srgbClr val="FF0000"/>
                </a:solidFill>
                <a:latin typeface="Calibri"/>
                <a:ea typeface="Calibri"/>
                <a:cs typeface="Calibri"/>
                <a:sym typeface="Calibri"/>
              </a:rPr>
              <a:t>Parte</a:t>
            </a:r>
            <a:r>
              <a:rPr lang="en-US" sz="2400" b="1" i="1" u="none" strike="noStrike" cap="none" dirty="0">
                <a:solidFill>
                  <a:srgbClr val="FF0000"/>
                </a:solidFill>
                <a:latin typeface="Calibri"/>
                <a:ea typeface="Calibri"/>
                <a:cs typeface="Calibri"/>
                <a:sym typeface="Calibri"/>
              </a:rPr>
              <a:t> 1:</a:t>
            </a:r>
            <a:endParaRPr sz="2400" dirty="0"/>
          </a:p>
          <a:p>
            <a:pPr marL="987425" marR="0" lvl="0" indent="-803275" algn="l" rtl="0">
              <a:lnSpc>
                <a:spcPct val="100000"/>
              </a:lnSpc>
              <a:spcBef>
                <a:spcPts val="0"/>
              </a:spcBef>
              <a:spcAft>
                <a:spcPts val="0"/>
              </a:spcAft>
              <a:buClr>
                <a:srgbClr val="FF0000"/>
              </a:buClr>
              <a:buSzPts val="1700"/>
              <a:buFont typeface="Arial"/>
              <a:buChar char="•"/>
            </a:pPr>
            <a:r>
              <a:rPr lang="en-US" sz="2400" b="1" i="1" u="none" strike="noStrike" cap="none" dirty="0" err="1">
                <a:solidFill>
                  <a:srgbClr val="FF0000"/>
                </a:solidFill>
                <a:latin typeface="Calibri"/>
                <a:ea typeface="Calibri"/>
                <a:cs typeface="Calibri"/>
                <a:sym typeface="Calibri"/>
              </a:rPr>
              <a:t>Introducción</a:t>
            </a:r>
            <a:r>
              <a:rPr lang="en-US" sz="2400" b="0" i="1" u="none" strike="noStrike" cap="none" dirty="0">
                <a:solidFill>
                  <a:srgbClr val="FF0000"/>
                </a:solidFill>
                <a:latin typeface="Calibri"/>
                <a:ea typeface="Calibri"/>
                <a:cs typeface="Calibri"/>
                <a:sym typeface="Calibri"/>
              </a:rPr>
              <a:t> (1 – 3)</a:t>
            </a:r>
            <a:endParaRPr sz="2400" dirty="0"/>
          </a:p>
          <a:p>
            <a:pPr marL="987425" marR="0" lvl="0" indent="-803275" algn="l" rtl="0">
              <a:lnSpc>
                <a:spcPct val="100000"/>
              </a:lnSpc>
              <a:spcBef>
                <a:spcPts val="0"/>
              </a:spcBef>
              <a:spcAft>
                <a:spcPts val="0"/>
              </a:spcAft>
              <a:buClr>
                <a:srgbClr val="FF0000"/>
              </a:buClr>
              <a:buSzPts val="1700"/>
              <a:buFont typeface="Arial"/>
              <a:buChar char="•"/>
            </a:pPr>
            <a:r>
              <a:rPr lang="en-US" sz="2400" b="1" i="1" u="none" strike="noStrike" cap="none" dirty="0" err="1">
                <a:solidFill>
                  <a:srgbClr val="FF0000"/>
                </a:solidFill>
                <a:latin typeface="Calibri"/>
                <a:ea typeface="Calibri"/>
                <a:cs typeface="Calibri"/>
                <a:sym typeface="Calibri"/>
              </a:rPr>
              <a:t>Sección</a:t>
            </a:r>
            <a:r>
              <a:rPr lang="en-US" sz="2400" b="1" i="1" u="none" strike="noStrike" cap="none" dirty="0">
                <a:solidFill>
                  <a:srgbClr val="FF0000"/>
                </a:solidFill>
                <a:latin typeface="Calibri"/>
                <a:ea typeface="Calibri"/>
                <a:cs typeface="Calibri"/>
                <a:sym typeface="Calibri"/>
              </a:rPr>
              <a:t> 1</a:t>
            </a:r>
            <a:r>
              <a:rPr lang="en-US" sz="2400" b="0" i="1" u="none" strike="noStrike" cap="none" dirty="0">
                <a:solidFill>
                  <a:srgbClr val="FF0000"/>
                </a:solidFill>
                <a:latin typeface="Calibri"/>
                <a:ea typeface="Calibri"/>
                <a:cs typeface="Calibri"/>
                <a:sym typeface="Calibri"/>
              </a:rPr>
              <a:t>:  </a:t>
            </a:r>
            <a:r>
              <a:rPr lang="en-US" sz="2400" b="1" i="1" u="none" strike="noStrike" cap="none" dirty="0" err="1">
                <a:solidFill>
                  <a:srgbClr val="FF0000"/>
                </a:solidFill>
                <a:latin typeface="Calibri"/>
                <a:ea typeface="Calibri"/>
                <a:cs typeface="Calibri"/>
                <a:sym typeface="Calibri"/>
              </a:rPr>
              <a:t>Responsabilidades</a:t>
            </a:r>
            <a:r>
              <a:rPr lang="en-US" sz="2400" b="1" i="1" u="none" strike="noStrike" cap="none" dirty="0">
                <a:solidFill>
                  <a:srgbClr val="FF0000"/>
                </a:solidFill>
                <a:latin typeface="Calibri"/>
                <a:ea typeface="Calibri"/>
                <a:cs typeface="Calibri"/>
                <a:sym typeface="Calibri"/>
              </a:rPr>
              <a:t> y Código de </a:t>
            </a:r>
            <a:r>
              <a:rPr lang="en-US" sz="2400" b="1" i="1" u="none" strike="noStrike" cap="none" dirty="0" err="1">
                <a:solidFill>
                  <a:srgbClr val="FF0000"/>
                </a:solidFill>
                <a:latin typeface="Calibri"/>
                <a:ea typeface="Calibri"/>
                <a:cs typeface="Calibri"/>
                <a:sym typeface="Calibri"/>
              </a:rPr>
              <a:t>Conducta</a:t>
            </a:r>
            <a:r>
              <a:rPr lang="en-US" sz="2400" b="1" i="1" u="none" strike="noStrike" cap="none" dirty="0">
                <a:solidFill>
                  <a:srgbClr val="FF0000"/>
                </a:solidFill>
                <a:latin typeface="Calibri"/>
                <a:ea typeface="Calibri"/>
                <a:cs typeface="Calibri"/>
                <a:sym typeface="Calibri"/>
              </a:rPr>
              <a:t> </a:t>
            </a:r>
            <a:r>
              <a:rPr lang="en-US" sz="2400" b="0" i="1" u="none" strike="noStrike" cap="none" dirty="0">
                <a:solidFill>
                  <a:srgbClr val="FF0000"/>
                </a:solidFill>
                <a:latin typeface="Calibri"/>
                <a:ea typeface="Calibri"/>
                <a:cs typeface="Calibri"/>
                <a:sym typeface="Calibri"/>
              </a:rPr>
              <a:t>(</a:t>
            </a:r>
            <a:r>
              <a:rPr lang="en-US" sz="2400" i="1" dirty="0">
                <a:solidFill>
                  <a:srgbClr val="FF0000"/>
                </a:solidFill>
                <a:latin typeface="Calibri"/>
                <a:ea typeface="Calibri"/>
                <a:cs typeface="Calibri"/>
                <a:sym typeface="Calibri"/>
              </a:rPr>
              <a:t>4-</a:t>
            </a:r>
            <a:r>
              <a:rPr lang="es-ES" sz="2400" i="1" dirty="0">
                <a:solidFill>
                  <a:srgbClr val="FF0000"/>
                </a:solidFill>
                <a:latin typeface="Calibri"/>
                <a:ea typeface="Calibri"/>
                <a:cs typeface="Calibri"/>
                <a:sym typeface="Calibri"/>
              </a:rPr>
              <a:t>14</a:t>
            </a:r>
            <a:r>
              <a:rPr lang="en-US" sz="2400" b="0" i="1" u="none" strike="noStrike" cap="none" dirty="0">
                <a:solidFill>
                  <a:srgbClr val="FF0000"/>
                </a:solidFill>
                <a:latin typeface="Calibri"/>
                <a:ea typeface="Calibri"/>
                <a:cs typeface="Calibri"/>
                <a:sym typeface="Calibri"/>
              </a:rPr>
              <a:t>)</a:t>
            </a:r>
            <a:endParaRPr sz="2400" dirty="0"/>
          </a:p>
          <a:p>
            <a:pPr marL="987425" marR="0" lvl="0" indent="-803275" algn="l" rtl="0">
              <a:lnSpc>
                <a:spcPct val="100000"/>
              </a:lnSpc>
              <a:spcBef>
                <a:spcPts val="0"/>
              </a:spcBef>
              <a:spcAft>
                <a:spcPts val="0"/>
              </a:spcAft>
              <a:buClr>
                <a:srgbClr val="FF0000"/>
              </a:buClr>
              <a:buSzPts val="1700"/>
              <a:buFont typeface="Arial"/>
              <a:buChar char="•"/>
            </a:pPr>
            <a:r>
              <a:rPr lang="en-US" sz="2400" b="1" i="1" dirty="0" err="1">
                <a:solidFill>
                  <a:srgbClr val="FF0000"/>
                </a:solidFill>
                <a:latin typeface="Calibri"/>
                <a:ea typeface="Calibri"/>
                <a:cs typeface="Calibri"/>
                <a:sym typeface="Calibri"/>
              </a:rPr>
              <a:t>Sección</a:t>
            </a:r>
            <a:r>
              <a:rPr lang="en-US" sz="2400" b="1" i="1" dirty="0">
                <a:solidFill>
                  <a:srgbClr val="FF0000"/>
                </a:solidFill>
                <a:latin typeface="Calibri"/>
                <a:ea typeface="Calibri"/>
                <a:cs typeface="Calibri"/>
                <a:sym typeface="Calibri"/>
              </a:rPr>
              <a:t> 2: </a:t>
            </a:r>
            <a:r>
              <a:rPr lang="en-US" sz="2400" b="1" i="1" u="none" strike="noStrike" cap="none" dirty="0">
                <a:solidFill>
                  <a:srgbClr val="FF0000"/>
                </a:solidFill>
                <a:latin typeface="Calibri"/>
                <a:ea typeface="Calibri"/>
                <a:cs typeface="Calibri"/>
                <a:sym typeface="Calibri"/>
              </a:rPr>
              <a:t> </a:t>
            </a:r>
            <a:r>
              <a:rPr lang="en-US" sz="2400" b="1" i="1" dirty="0" err="1">
                <a:solidFill>
                  <a:srgbClr val="FF0000"/>
                </a:solidFill>
                <a:latin typeface="Calibri"/>
                <a:ea typeface="Calibri"/>
                <a:cs typeface="Calibri"/>
                <a:sym typeface="Calibri"/>
              </a:rPr>
              <a:t>Definición</a:t>
            </a:r>
            <a:r>
              <a:rPr lang="en-US" sz="2400" b="1" i="1" dirty="0">
                <a:solidFill>
                  <a:srgbClr val="FF0000"/>
                </a:solidFill>
                <a:latin typeface="Calibri"/>
                <a:ea typeface="Calibri"/>
                <a:cs typeface="Calibri"/>
                <a:sym typeface="Calibri"/>
              </a:rPr>
              <a:t> de </a:t>
            </a:r>
            <a:r>
              <a:rPr lang="en-US" sz="2400" b="1" i="1" dirty="0" err="1">
                <a:solidFill>
                  <a:srgbClr val="FF0000"/>
                </a:solidFill>
                <a:latin typeface="Calibri"/>
                <a:ea typeface="Calibri"/>
                <a:cs typeface="Calibri"/>
                <a:sym typeface="Calibri"/>
              </a:rPr>
              <a:t>Términos</a:t>
            </a:r>
            <a:r>
              <a:rPr lang="en-US" sz="2400" b="1" i="1" dirty="0">
                <a:solidFill>
                  <a:srgbClr val="FF0000"/>
                </a:solidFill>
                <a:latin typeface="Calibri"/>
                <a:ea typeface="Calibri"/>
                <a:cs typeface="Calibri"/>
                <a:sym typeface="Calibri"/>
              </a:rPr>
              <a:t> Clave</a:t>
            </a:r>
            <a:r>
              <a:rPr lang="en-US" sz="2400" b="1" i="1" u="none" strike="noStrike" cap="none" dirty="0">
                <a:solidFill>
                  <a:srgbClr val="FF0000"/>
                </a:solidFill>
                <a:latin typeface="Calibri"/>
                <a:ea typeface="Calibri"/>
                <a:cs typeface="Calibri"/>
                <a:sym typeface="Calibri"/>
              </a:rPr>
              <a:t> </a:t>
            </a:r>
            <a:r>
              <a:rPr lang="en-US" sz="2400" b="0" i="1" u="none" strike="noStrike" cap="none" dirty="0">
                <a:solidFill>
                  <a:srgbClr val="FF0000"/>
                </a:solidFill>
                <a:latin typeface="Calibri"/>
                <a:ea typeface="Calibri"/>
                <a:cs typeface="Calibri"/>
                <a:sym typeface="Calibri"/>
              </a:rPr>
              <a:t>(</a:t>
            </a:r>
            <a:r>
              <a:rPr lang="es-ES" sz="2400" b="0" i="1" u="none" strike="noStrike" cap="none" dirty="0">
                <a:solidFill>
                  <a:srgbClr val="FF0000"/>
                </a:solidFill>
                <a:latin typeface="Calibri"/>
                <a:ea typeface="Calibri"/>
                <a:cs typeface="Calibri"/>
                <a:sym typeface="Calibri"/>
              </a:rPr>
              <a:t>15</a:t>
            </a:r>
            <a:r>
              <a:rPr lang="en-US" sz="2400" b="0" i="1" u="none" strike="noStrike" cap="none" dirty="0">
                <a:solidFill>
                  <a:srgbClr val="FF0000"/>
                </a:solidFill>
                <a:latin typeface="Calibri"/>
                <a:ea typeface="Calibri"/>
                <a:cs typeface="Calibri"/>
                <a:sym typeface="Calibri"/>
              </a:rPr>
              <a:t>-1</a:t>
            </a:r>
            <a:r>
              <a:rPr lang="es-ES" sz="2400" b="0" i="1" u="none" strike="noStrike" cap="none" dirty="0">
                <a:solidFill>
                  <a:srgbClr val="FF0000"/>
                </a:solidFill>
                <a:latin typeface="Calibri"/>
                <a:ea typeface="Calibri"/>
                <a:cs typeface="Calibri"/>
                <a:sym typeface="Calibri"/>
              </a:rPr>
              <a:t>7</a:t>
            </a:r>
            <a:r>
              <a:rPr lang="en-US" sz="2400" b="0" i="1" u="none" strike="noStrike" cap="none" dirty="0">
                <a:solidFill>
                  <a:srgbClr val="FF0000"/>
                </a:solidFill>
                <a:latin typeface="Calibri"/>
                <a:ea typeface="Calibri"/>
                <a:cs typeface="Calibri"/>
                <a:sym typeface="Calibri"/>
              </a:rPr>
              <a:t>)</a:t>
            </a:r>
            <a:endParaRPr sz="2400" dirty="0"/>
          </a:p>
          <a:p>
            <a:pPr marL="987425" marR="0" lvl="0" indent="-803275" algn="l" rtl="0">
              <a:lnSpc>
                <a:spcPct val="100000"/>
              </a:lnSpc>
              <a:spcBef>
                <a:spcPts val="0"/>
              </a:spcBef>
              <a:spcAft>
                <a:spcPts val="0"/>
              </a:spcAft>
              <a:buClr>
                <a:srgbClr val="FF0000"/>
              </a:buClr>
              <a:buSzPts val="1700"/>
              <a:buFont typeface="Arial"/>
              <a:buChar char="•"/>
            </a:pPr>
            <a:r>
              <a:rPr lang="en-US" sz="2400" b="1" i="1" u="none" strike="noStrike" cap="none" dirty="0" err="1">
                <a:solidFill>
                  <a:srgbClr val="FF0000"/>
                </a:solidFill>
                <a:latin typeface="Calibri"/>
                <a:ea typeface="Calibri"/>
                <a:cs typeface="Calibri"/>
                <a:sym typeface="Calibri"/>
              </a:rPr>
              <a:t>Sección</a:t>
            </a:r>
            <a:r>
              <a:rPr lang="en-US" sz="2400" b="1" i="1" u="none" strike="noStrike" cap="none" dirty="0">
                <a:solidFill>
                  <a:srgbClr val="FF0000"/>
                </a:solidFill>
                <a:latin typeface="Calibri"/>
                <a:ea typeface="Calibri"/>
                <a:cs typeface="Calibri"/>
                <a:sym typeface="Calibri"/>
              </a:rPr>
              <a:t> 3:  </a:t>
            </a:r>
            <a:r>
              <a:rPr lang="en-US" sz="2400" b="1" i="1" dirty="0" err="1">
                <a:solidFill>
                  <a:srgbClr val="FF0000"/>
                </a:solidFill>
                <a:latin typeface="Calibri"/>
                <a:ea typeface="Calibri"/>
                <a:cs typeface="Calibri"/>
                <a:sym typeface="Calibri"/>
              </a:rPr>
              <a:t>Herramientas</a:t>
            </a:r>
            <a:r>
              <a:rPr lang="en-US" sz="2400" b="1" i="1" dirty="0">
                <a:solidFill>
                  <a:srgbClr val="FF0000"/>
                </a:solidFill>
                <a:latin typeface="Calibri"/>
                <a:ea typeface="Calibri"/>
                <a:cs typeface="Calibri"/>
                <a:sym typeface="Calibri"/>
              </a:rPr>
              <a:t> de los </a:t>
            </a:r>
            <a:r>
              <a:rPr lang="en-US" sz="2400" b="1" i="1" dirty="0" err="1">
                <a:solidFill>
                  <a:srgbClr val="FF0000"/>
                </a:solidFill>
                <a:latin typeface="Calibri"/>
                <a:ea typeface="Calibri"/>
                <a:cs typeface="Calibri"/>
                <a:sym typeface="Calibri"/>
              </a:rPr>
              <a:t>Árbitros</a:t>
            </a:r>
            <a:r>
              <a:rPr lang="en-US" sz="2400" b="1" i="1" u="none" strike="noStrike" cap="none" dirty="0">
                <a:solidFill>
                  <a:srgbClr val="FF0000"/>
                </a:solidFill>
                <a:latin typeface="Calibri"/>
                <a:ea typeface="Calibri"/>
                <a:cs typeface="Calibri"/>
                <a:sym typeface="Calibri"/>
              </a:rPr>
              <a:t> </a:t>
            </a:r>
            <a:r>
              <a:rPr lang="en-US" sz="2400" b="0" i="1" u="none" strike="noStrike" cap="none" dirty="0">
                <a:solidFill>
                  <a:srgbClr val="FF0000"/>
                </a:solidFill>
                <a:latin typeface="Calibri"/>
                <a:ea typeface="Calibri"/>
                <a:cs typeface="Calibri"/>
                <a:sym typeface="Calibri"/>
              </a:rPr>
              <a:t>(</a:t>
            </a:r>
            <a:r>
              <a:rPr lang="en-US" sz="2400" i="1" dirty="0">
                <a:solidFill>
                  <a:srgbClr val="FF0000"/>
                </a:solidFill>
                <a:latin typeface="Calibri"/>
                <a:ea typeface="Calibri"/>
                <a:cs typeface="Calibri"/>
                <a:sym typeface="Calibri"/>
              </a:rPr>
              <a:t>1</a:t>
            </a:r>
            <a:r>
              <a:rPr lang="es-ES" sz="2400" i="1" dirty="0">
                <a:solidFill>
                  <a:srgbClr val="FF0000"/>
                </a:solidFill>
                <a:latin typeface="Calibri"/>
                <a:ea typeface="Calibri"/>
                <a:cs typeface="Calibri"/>
                <a:sym typeface="Calibri"/>
              </a:rPr>
              <a:t>8</a:t>
            </a:r>
            <a:r>
              <a:rPr lang="en-US" sz="2400" i="1" dirty="0">
                <a:solidFill>
                  <a:srgbClr val="FF0000"/>
                </a:solidFill>
                <a:latin typeface="Calibri"/>
                <a:ea typeface="Calibri"/>
                <a:cs typeface="Calibri"/>
                <a:sym typeface="Calibri"/>
              </a:rPr>
              <a:t>-</a:t>
            </a:r>
            <a:r>
              <a:rPr lang="es-ES" sz="2400" i="1" dirty="0">
                <a:solidFill>
                  <a:srgbClr val="FF0000"/>
                </a:solidFill>
                <a:latin typeface="Calibri"/>
                <a:ea typeface="Calibri"/>
                <a:cs typeface="Calibri"/>
                <a:sym typeface="Calibri"/>
              </a:rPr>
              <a:t>21</a:t>
            </a:r>
            <a:r>
              <a:rPr lang="en-US" sz="2400" b="0" i="1" u="none" strike="noStrike" cap="none" dirty="0">
                <a:solidFill>
                  <a:srgbClr val="FF0000"/>
                </a:solidFill>
                <a:latin typeface="Calibri"/>
                <a:ea typeface="Calibri"/>
                <a:cs typeface="Calibri"/>
                <a:sym typeface="Calibri"/>
              </a:rPr>
              <a:t>)</a:t>
            </a:r>
            <a:endParaRPr sz="2400" dirty="0"/>
          </a:p>
          <a:p>
            <a:pPr marL="987425" marR="0" lvl="0" indent="-803275" algn="l" rtl="0">
              <a:lnSpc>
                <a:spcPct val="100000"/>
              </a:lnSpc>
              <a:spcBef>
                <a:spcPts val="0"/>
              </a:spcBef>
              <a:spcAft>
                <a:spcPts val="0"/>
              </a:spcAft>
              <a:buClr>
                <a:srgbClr val="FF0000"/>
              </a:buClr>
              <a:buSzPts val="1700"/>
              <a:buFont typeface="Arial"/>
              <a:buChar char="•"/>
            </a:pPr>
            <a:r>
              <a:rPr lang="en-US" sz="2400" b="1" i="1" u="none" strike="noStrike" cap="none" dirty="0" err="1">
                <a:solidFill>
                  <a:srgbClr val="FF0000"/>
                </a:solidFill>
                <a:latin typeface="Calibri"/>
                <a:ea typeface="Calibri"/>
                <a:cs typeface="Calibri"/>
                <a:sym typeface="Calibri"/>
              </a:rPr>
              <a:t>Sección</a:t>
            </a:r>
            <a:r>
              <a:rPr lang="en-US" sz="2400" b="1" i="1" u="none" strike="noStrike" cap="none" dirty="0">
                <a:solidFill>
                  <a:srgbClr val="FF0000"/>
                </a:solidFill>
                <a:latin typeface="Calibri"/>
                <a:ea typeface="Calibri"/>
                <a:cs typeface="Calibri"/>
                <a:sym typeface="Calibri"/>
              </a:rPr>
              <a:t> 4:  </a:t>
            </a:r>
            <a:r>
              <a:rPr lang="en-US" sz="2400" b="1" i="1" dirty="0" err="1">
                <a:solidFill>
                  <a:srgbClr val="FF0000"/>
                </a:solidFill>
                <a:latin typeface="Calibri"/>
                <a:ea typeface="Calibri"/>
                <a:cs typeface="Calibri"/>
                <a:sym typeface="Calibri"/>
              </a:rPr>
              <a:t>Preparación</a:t>
            </a:r>
            <a:r>
              <a:rPr lang="en-US" sz="2400" b="1" i="1" dirty="0">
                <a:solidFill>
                  <a:srgbClr val="FF0000"/>
                </a:solidFill>
                <a:latin typeface="Calibri"/>
                <a:ea typeface="Calibri"/>
                <a:cs typeface="Calibri"/>
                <a:sym typeface="Calibri"/>
              </a:rPr>
              <a:t> del </a:t>
            </a:r>
            <a:r>
              <a:rPr lang="en-US" sz="2400" b="1" i="1" dirty="0" err="1">
                <a:solidFill>
                  <a:srgbClr val="FF0000"/>
                </a:solidFill>
                <a:latin typeface="Calibri"/>
                <a:ea typeface="Calibri"/>
                <a:cs typeface="Calibri"/>
                <a:sym typeface="Calibri"/>
              </a:rPr>
              <a:t>Partido</a:t>
            </a:r>
            <a:r>
              <a:rPr lang="en-US" sz="2400" b="1" i="1" dirty="0">
                <a:solidFill>
                  <a:srgbClr val="FF0000"/>
                </a:solidFill>
                <a:latin typeface="Calibri"/>
                <a:ea typeface="Calibri"/>
                <a:cs typeface="Calibri"/>
                <a:sym typeface="Calibri"/>
              </a:rPr>
              <a:t> </a:t>
            </a:r>
            <a:r>
              <a:rPr lang="en-US" sz="2400" i="1" dirty="0">
                <a:solidFill>
                  <a:srgbClr val="FF0000"/>
                </a:solidFill>
                <a:latin typeface="Calibri"/>
                <a:ea typeface="Calibri"/>
                <a:cs typeface="Calibri"/>
                <a:sym typeface="Calibri"/>
              </a:rPr>
              <a:t>(</a:t>
            </a:r>
            <a:r>
              <a:rPr lang="es-ES" sz="2400" i="1" dirty="0">
                <a:solidFill>
                  <a:srgbClr val="FF0000"/>
                </a:solidFill>
                <a:latin typeface="Calibri"/>
                <a:ea typeface="Calibri"/>
                <a:cs typeface="Calibri"/>
                <a:sym typeface="Calibri"/>
              </a:rPr>
              <a:t>22</a:t>
            </a:r>
            <a:r>
              <a:rPr lang="en-US" sz="2400" i="1" dirty="0">
                <a:solidFill>
                  <a:srgbClr val="FF0000"/>
                </a:solidFill>
                <a:latin typeface="Calibri"/>
                <a:ea typeface="Calibri"/>
                <a:cs typeface="Calibri"/>
                <a:sym typeface="Calibri"/>
              </a:rPr>
              <a:t>-</a:t>
            </a:r>
            <a:r>
              <a:rPr lang="es-ES" sz="2400" i="1" dirty="0">
                <a:solidFill>
                  <a:srgbClr val="FF0000"/>
                </a:solidFill>
                <a:latin typeface="Calibri"/>
                <a:ea typeface="Calibri"/>
                <a:cs typeface="Calibri"/>
                <a:sym typeface="Calibri"/>
              </a:rPr>
              <a:t>34</a:t>
            </a:r>
            <a:r>
              <a:rPr lang="en-US" sz="2400" i="1" dirty="0">
                <a:solidFill>
                  <a:srgbClr val="FF0000"/>
                </a:solidFill>
                <a:latin typeface="Calibri"/>
                <a:ea typeface="Calibri"/>
                <a:cs typeface="Calibri"/>
                <a:sym typeface="Calibri"/>
              </a:rPr>
              <a:t>)</a:t>
            </a:r>
          </a:p>
          <a:p>
            <a:pPr marL="987425" marR="0" lvl="0" indent="-803275" algn="l" rtl="0">
              <a:lnSpc>
                <a:spcPct val="100000"/>
              </a:lnSpc>
              <a:spcBef>
                <a:spcPts val="0"/>
              </a:spcBef>
              <a:spcAft>
                <a:spcPts val="0"/>
              </a:spcAft>
              <a:buClr>
                <a:srgbClr val="FF0000"/>
              </a:buClr>
              <a:buSzPts val="1700"/>
              <a:buFont typeface="Arial"/>
              <a:buChar char="•"/>
            </a:pPr>
            <a:r>
              <a:rPr lang="en-US" sz="2400" b="1" i="1" dirty="0" err="1">
                <a:solidFill>
                  <a:srgbClr val="FF0000"/>
                </a:solidFill>
                <a:latin typeface="Calibri"/>
                <a:ea typeface="Calibri"/>
                <a:cs typeface="Calibri"/>
                <a:sym typeface="Calibri"/>
              </a:rPr>
              <a:t>Sección</a:t>
            </a:r>
            <a:r>
              <a:rPr lang="en-US" sz="2400" b="1" i="1" dirty="0">
                <a:solidFill>
                  <a:srgbClr val="FF0000"/>
                </a:solidFill>
                <a:latin typeface="Calibri"/>
                <a:ea typeface="Calibri"/>
                <a:cs typeface="Calibri"/>
                <a:sym typeface="Calibri"/>
              </a:rPr>
              <a:t> 5:  </a:t>
            </a:r>
            <a:r>
              <a:rPr lang="en-US" sz="2400" b="1" i="1" dirty="0" err="1">
                <a:solidFill>
                  <a:srgbClr val="FF0000"/>
                </a:solidFill>
                <a:latin typeface="Calibri"/>
                <a:ea typeface="Calibri"/>
                <a:cs typeface="Calibri"/>
                <a:sym typeface="Calibri"/>
              </a:rPr>
              <a:t>Procedimientos</a:t>
            </a:r>
            <a:r>
              <a:rPr lang="en-US" sz="2400" b="1" i="1" dirty="0">
                <a:solidFill>
                  <a:srgbClr val="FF0000"/>
                </a:solidFill>
                <a:latin typeface="Calibri"/>
                <a:ea typeface="Calibri"/>
                <a:cs typeface="Calibri"/>
                <a:sym typeface="Calibri"/>
              </a:rPr>
              <a:t> de </a:t>
            </a:r>
            <a:r>
              <a:rPr lang="en-US" sz="2400" b="1" i="1" dirty="0" err="1">
                <a:solidFill>
                  <a:srgbClr val="FF0000"/>
                </a:solidFill>
                <a:latin typeface="Calibri"/>
                <a:ea typeface="Calibri"/>
                <a:cs typeface="Calibri"/>
                <a:sym typeface="Calibri"/>
              </a:rPr>
              <a:t>Tanteo</a:t>
            </a:r>
            <a:r>
              <a:rPr lang="en-US" sz="2400" b="1" i="1" u="none" strike="noStrike" cap="none" dirty="0">
                <a:solidFill>
                  <a:srgbClr val="FF0000"/>
                </a:solidFill>
                <a:latin typeface="Calibri"/>
                <a:ea typeface="Calibri"/>
                <a:cs typeface="Calibri"/>
                <a:sym typeface="Calibri"/>
              </a:rPr>
              <a:t> </a:t>
            </a:r>
            <a:r>
              <a:rPr lang="en-US" sz="2400" b="0" i="1" u="none" strike="noStrike" cap="none" dirty="0">
                <a:solidFill>
                  <a:srgbClr val="FF0000"/>
                </a:solidFill>
                <a:latin typeface="Calibri"/>
                <a:ea typeface="Calibri"/>
                <a:cs typeface="Calibri"/>
                <a:sym typeface="Calibri"/>
              </a:rPr>
              <a:t>(</a:t>
            </a:r>
            <a:r>
              <a:rPr lang="es-ES" sz="2400" b="0" i="1" u="none" strike="noStrike" cap="none" dirty="0">
                <a:solidFill>
                  <a:srgbClr val="FF0000"/>
                </a:solidFill>
                <a:latin typeface="Calibri"/>
                <a:ea typeface="Calibri"/>
                <a:cs typeface="Calibri"/>
                <a:sym typeface="Calibri"/>
              </a:rPr>
              <a:t>35</a:t>
            </a:r>
            <a:r>
              <a:rPr lang="en-US" sz="2400" i="1" dirty="0">
                <a:solidFill>
                  <a:srgbClr val="FF0000"/>
                </a:solidFill>
                <a:latin typeface="Calibri"/>
                <a:ea typeface="Calibri"/>
                <a:cs typeface="Calibri"/>
                <a:sym typeface="Calibri"/>
              </a:rPr>
              <a:t>-</a:t>
            </a:r>
            <a:r>
              <a:rPr lang="es-ES" sz="2400" i="1" dirty="0">
                <a:solidFill>
                  <a:srgbClr val="FF0000"/>
                </a:solidFill>
                <a:latin typeface="Calibri"/>
                <a:ea typeface="Calibri"/>
                <a:cs typeface="Calibri"/>
                <a:sym typeface="Calibri"/>
              </a:rPr>
              <a:t>46</a:t>
            </a:r>
            <a:r>
              <a:rPr lang="en-US" sz="2400" b="0" i="1" u="none" strike="noStrike" cap="none" dirty="0">
                <a:solidFill>
                  <a:srgbClr val="FF0000"/>
                </a:solidFill>
                <a:latin typeface="Calibri"/>
                <a:ea typeface="Calibri"/>
                <a:cs typeface="Calibri"/>
                <a:sym typeface="Calibri"/>
              </a:rPr>
              <a:t>)</a:t>
            </a:r>
            <a:endParaRPr sz="2400" dirty="0"/>
          </a:p>
          <a:p>
            <a:pPr marL="184150" marR="0" lvl="0" indent="0" algn="l" rtl="0">
              <a:lnSpc>
                <a:spcPct val="100000"/>
              </a:lnSpc>
              <a:spcBef>
                <a:spcPts val="0"/>
              </a:spcBef>
              <a:spcAft>
                <a:spcPts val="0"/>
              </a:spcAft>
              <a:buClr>
                <a:srgbClr val="18579B"/>
              </a:buClr>
              <a:buSzPts val="1700"/>
              <a:buFont typeface="Calibri"/>
              <a:buNone/>
            </a:pPr>
            <a:r>
              <a:rPr lang="en-US" sz="2400" b="1" i="1" dirty="0" err="1">
                <a:solidFill>
                  <a:srgbClr val="18579B"/>
                </a:solidFill>
                <a:latin typeface="Calibri"/>
                <a:ea typeface="Calibri"/>
                <a:cs typeface="Calibri"/>
                <a:sym typeface="Calibri"/>
              </a:rPr>
              <a:t>Parte</a:t>
            </a:r>
            <a:r>
              <a:rPr lang="en-US" sz="2400" b="1" i="1" u="none" strike="noStrike" cap="none" dirty="0">
                <a:solidFill>
                  <a:srgbClr val="18579B"/>
                </a:solidFill>
                <a:latin typeface="Calibri"/>
                <a:ea typeface="Calibri"/>
                <a:cs typeface="Calibri"/>
                <a:sym typeface="Calibri"/>
              </a:rPr>
              <a:t> 2:</a:t>
            </a:r>
            <a:endParaRPr sz="2400" dirty="0"/>
          </a:p>
          <a:p>
            <a:pPr marL="755650" lvl="0" indent="-571500">
              <a:buClr>
                <a:srgbClr val="18579B"/>
              </a:buClr>
              <a:buSzPts val="1700"/>
              <a:buFont typeface="Arial"/>
              <a:buChar char="•"/>
            </a:pPr>
            <a:r>
              <a:rPr lang="en-US" sz="2400" b="0" i="1" u="none" strike="noStrike" cap="none" dirty="0">
                <a:solidFill>
                  <a:srgbClr val="18579B"/>
                </a:solidFill>
                <a:latin typeface="Calibri"/>
                <a:ea typeface="Calibri"/>
                <a:cs typeface="Calibri"/>
                <a:sym typeface="Calibri"/>
              </a:rPr>
              <a:t>    </a:t>
            </a:r>
            <a:r>
              <a:rPr lang="en-US" sz="2400" b="1" i="1" u="none" strike="noStrike" cap="none" dirty="0" err="1">
                <a:solidFill>
                  <a:srgbClr val="18579B"/>
                </a:solidFill>
                <a:latin typeface="Calibri"/>
                <a:ea typeface="Calibri"/>
                <a:cs typeface="Calibri"/>
                <a:sym typeface="Calibri"/>
              </a:rPr>
              <a:t>Sección</a:t>
            </a:r>
            <a:r>
              <a:rPr lang="en-US" sz="2400" b="1" i="1" u="none" strike="noStrike" cap="none" dirty="0">
                <a:solidFill>
                  <a:srgbClr val="18579B"/>
                </a:solidFill>
                <a:latin typeface="Calibri"/>
                <a:ea typeface="Calibri"/>
                <a:cs typeface="Calibri"/>
                <a:sym typeface="Calibri"/>
              </a:rPr>
              <a:t> 6:  </a:t>
            </a:r>
            <a:r>
              <a:rPr lang="es-ES" sz="2400" b="1" i="1" dirty="0">
                <a:solidFill>
                  <a:srgbClr val="18579B"/>
                </a:solidFill>
                <a:latin typeface="Calibri"/>
                <a:ea typeface="Calibri"/>
                <a:cs typeface="Calibri"/>
                <a:sym typeface="Calibri"/>
              </a:rPr>
              <a:t>Arbitrar un partido (juego de dobles) </a:t>
            </a:r>
            <a:r>
              <a:rPr lang="en-US" sz="2400" b="0" i="1" u="none" strike="noStrike" cap="none" dirty="0">
                <a:solidFill>
                  <a:srgbClr val="18579B"/>
                </a:solidFill>
                <a:latin typeface="Calibri"/>
                <a:ea typeface="Calibri"/>
                <a:cs typeface="Calibri"/>
                <a:sym typeface="Calibri"/>
              </a:rPr>
              <a:t>(</a:t>
            </a:r>
            <a:r>
              <a:rPr lang="es-ES" sz="2400" b="0" i="1" u="none" strike="noStrike" cap="none" dirty="0">
                <a:solidFill>
                  <a:srgbClr val="18579B"/>
                </a:solidFill>
                <a:latin typeface="Calibri"/>
                <a:ea typeface="Calibri"/>
                <a:cs typeface="Calibri"/>
                <a:sym typeface="Calibri"/>
              </a:rPr>
              <a:t>47</a:t>
            </a:r>
            <a:r>
              <a:rPr lang="en-US" sz="2400" i="1" dirty="0">
                <a:solidFill>
                  <a:srgbClr val="18579B"/>
                </a:solidFill>
                <a:latin typeface="Calibri"/>
                <a:ea typeface="Calibri"/>
                <a:cs typeface="Calibri"/>
                <a:sym typeface="Calibri"/>
              </a:rPr>
              <a:t>-</a:t>
            </a:r>
            <a:r>
              <a:rPr lang="es-ES" sz="2400" i="1" dirty="0">
                <a:solidFill>
                  <a:srgbClr val="18579B"/>
                </a:solidFill>
                <a:latin typeface="Calibri"/>
                <a:ea typeface="Calibri"/>
                <a:cs typeface="Calibri"/>
                <a:sym typeface="Calibri"/>
              </a:rPr>
              <a:t>167</a:t>
            </a:r>
            <a:r>
              <a:rPr lang="en-US" sz="2400" i="1" dirty="0">
                <a:solidFill>
                  <a:srgbClr val="18579B"/>
                </a:solidFill>
                <a:latin typeface="Calibri"/>
                <a:ea typeface="Calibri"/>
                <a:cs typeface="Calibri"/>
                <a:sym typeface="Calibri"/>
              </a:rPr>
              <a:t>)</a:t>
            </a:r>
            <a:endParaRPr lang="en-US" sz="2400" b="0" i="1" u="none" strike="noStrike" cap="none" dirty="0">
              <a:solidFill>
                <a:srgbClr val="18579B"/>
              </a:solidFill>
              <a:latin typeface="Calibri"/>
              <a:ea typeface="Calibri"/>
              <a:cs typeface="Calibri"/>
              <a:sym typeface="Calibri"/>
            </a:endParaRPr>
          </a:p>
          <a:p>
            <a:pPr marL="184150" marR="0" lvl="0" indent="0" algn="l" rtl="0">
              <a:lnSpc>
                <a:spcPct val="100000"/>
              </a:lnSpc>
              <a:spcBef>
                <a:spcPts val="0"/>
              </a:spcBef>
              <a:spcAft>
                <a:spcPts val="0"/>
              </a:spcAft>
              <a:buClr>
                <a:srgbClr val="18579B"/>
              </a:buClr>
              <a:buSzPts val="1700"/>
              <a:buFont typeface="Calibri"/>
              <a:buNone/>
            </a:pPr>
            <a:r>
              <a:rPr lang="en-US" sz="2400" b="1" i="1" dirty="0" err="1">
                <a:solidFill>
                  <a:srgbClr val="18579B"/>
                </a:solidFill>
                <a:latin typeface="Calibri"/>
                <a:ea typeface="Calibri"/>
                <a:cs typeface="Calibri"/>
                <a:sym typeface="Calibri"/>
              </a:rPr>
              <a:t>Parte</a:t>
            </a:r>
            <a:r>
              <a:rPr lang="en-US" sz="2400" b="1" i="1" u="none" strike="noStrike" cap="none" dirty="0">
                <a:solidFill>
                  <a:srgbClr val="18579B"/>
                </a:solidFill>
                <a:latin typeface="Calibri"/>
                <a:ea typeface="Calibri"/>
                <a:cs typeface="Calibri"/>
                <a:sym typeface="Calibri"/>
              </a:rPr>
              <a:t> 3:</a:t>
            </a:r>
            <a:endParaRPr lang="es-ES" sz="2400" i="1" dirty="0">
              <a:solidFill>
                <a:srgbClr val="18579B"/>
              </a:solidFill>
              <a:latin typeface="Calibri"/>
              <a:ea typeface="Calibri"/>
              <a:cs typeface="Calibri"/>
              <a:sym typeface="Calibri"/>
            </a:endParaRPr>
          </a:p>
          <a:p>
            <a:pPr marL="755650" indent="-571500">
              <a:buClr>
                <a:srgbClr val="18579B"/>
              </a:buClr>
              <a:buSzPts val="1700"/>
              <a:buFont typeface="Arial"/>
              <a:buChar char="•"/>
            </a:pPr>
            <a:r>
              <a:rPr lang="es-ES" sz="2400" i="1" dirty="0">
                <a:solidFill>
                  <a:srgbClr val="18579B"/>
                </a:solidFill>
                <a:latin typeface="Calibri"/>
                <a:ea typeface="Calibri"/>
                <a:cs typeface="Calibri"/>
                <a:sym typeface="Calibri"/>
              </a:rPr>
              <a:t>    </a:t>
            </a:r>
            <a:r>
              <a:rPr lang="es-ES" sz="2400" b="1" i="1" u="none" strike="noStrike" cap="none" dirty="0">
                <a:solidFill>
                  <a:srgbClr val="18579B"/>
                </a:solidFill>
                <a:latin typeface="Calibri"/>
                <a:ea typeface="Calibri"/>
                <a:cs typeface="Calibri"/>
                <a:sym typeface="Calibri"/>
              </a:rPr>
              <a:t>Sección 7:  </a:t>
            </a:r>
            <a:r>
              <a:rPr lang="es-ES" sz="2400" b="1" i="1" dirty="0">
                <a:solidFill>
                  <a:srgbClr val="18579B"/>
                </a:solidFill>
                <a:latin typeface="Calibri"/>
                <a:ea typeface="Calibri"/>
                <a:cs typeface="Calibri"/>
                <a:sym typeface="Calibri"/>
              </a:rPr>
              <a:t>Situaciones clave y violaciones de las reglas </a:t>
            </a:r>
            <a:r>
              <a:rPr lang="es-ES" sz="2400" b="0" i="1" u="none" strike="noStrike" cap="none" dirty="0">
                <a:solidFill>
                  <a:srgbClr val="18579B"/>
                </a:solidFill>
                <a:latin typeface="Calibri"/>
                <a:ea typeface="Calibri"/>
                <a:cs typeface="Calibri"/>
                <a:sym typeface="Calibri"/>
              </a:rPr>
              <a:t>(168-193)</a:t>
            </a:r>
          </a:p>
          <a:p>
            <a:pPr marL="184150" marR="0" lvl="0" indent="0" algn="l" rtl="0">
              <a:lnSpc>
                <a:spcPct val="100000"/>
              </a:lnSpc>
              <a:spcBef>
                <a:spcPts val="0"/>
              </a:spcBef>
              <a:spcAft>
                <a:spcPts val="0"/>
              </a:spcAft>
              <a:buClr>
                <a:srgbClr val="18579B"/>
              </a:buClr>
              <a:buSzPts val="1700"/>
              <a:buFont typeface="Calibri"/>
              <a:buNone/>
            </a:pPr>
            <a:r>
              <a:rPr lang="en-US" sz="2400" b="1" i="1" dirty="0" err="1">
                <a:solidFill>
                  <a:srgbClr val="18579B"/>
                </a:solidFill>
                <a:latin typeface="Calibri"/>
                <a:ea typeface="Calibri"/>
                <a:cs typeface="Calibri"/>
                <a:sym typeface="Calibri"/>
              </a:rPr>
              <a:t>Parte</a:t>
            </a:r>
            <a:r>
              <a:rPr lang="en-US" sz="2400" b="1" i="1" u="none" strike="noStrike" cap="none" dirty="0">
                <a:solidFill>
                  <a:srgbClr val="18579B"/>
                </a:solidFill>
                <a:latin typeface="Calibri"/>
                <a:ea typeface="Calibri"/>
                <a:cs typeface="Calibri"/>
                <a:sym typeface="Calibri"/>
              </a:rPr>
              <a:t> </a:t>
            </a:r>
            <a:r>
              <a:rPr lang="en-US" sz="2400" b="1" i="1" dirty="0">
                <a:solidFill>
                  <a:srgbClr val="18579B"/>
                </a:solidFill>
                <a:latin typeface="Calibri"/>
                <a:ea typeface="Calibri"/>
                <a:cs typeface="Calibri"/>
                <a:sym typeface="Calibri"/>
              </a:rPr>
              <a:t>4</a:t>
            </a:r>
            <a:r>
              <a:rPr lang="en-US" sz="2400" b="1" i="1" u="none" strike="noStrike" cap="none" dirty="0">
                <a:solidFill>
                  <a:srgbClr val="18579B"/>
                </a:solidFill>
                <a:latin typeface="Calibri"/>
                <a:ea typeface="Calibri"/>
                <a:cs typeface="Calibri"/>
                <a:sym typeface="Calibri"/>
              </a:rPr>
              <a:t>:</a:t>
            </a:r>
            <a:endParaRPr sz="2400" dirty="0"/>
          </a:p>
          <a:p>
            <a:pPr marL="755650" lvl="0" indent="-571500">
              <a:buClr>
                <a:srgbClr val="18579B"/>
              </a:buClr>
              <a:buSzPts val="1700"/>
              <a:buFont typeface="Arial"/>
              <a:buChar char="•"/>
            </a:pPr>
            <a:r>
              <a:rPr lang="en-US" sz="2400" b="1" i="1" u="none" strike="noStrike" cap="none" dirty="0">
                <a:solidFill>
                  <a:srgbClr val="18579B"/>
                </a:solidFill>
                <a:latin typeface="Calibri"/>
                <a:ea typeface="Calibri"/>
                <a:cs typeface="Calibri"/>
                <a:sym typeface="Calibri"/>
              </a:rPr>
              <a:t>   </a:t>
            </a:r>
            <a:r>
              <a:rPr lang="en-US" sz="2400" b="1" i="1" u="none" strike="noStrike" cap="none" dirty="0" err="1">
                <a:solidFill>
                  <a:srgbClr val="18579B"/>
                </a:solidFill>
                <a:latin typeface="Calibri"/>
                <a:ea typeface="Calibri"/>
                <a:cs typeface="Calibri"/>
                <a:sym typeface="Calibri"/>
              </a:rPr>
              <a:t>Sección</a:t>
            </a:r>
            <a:r>
              <a:rPr lang="en-US" sz="2400" b="1" i="1" u="none" strike="noStrike" cap="none" dirty="0">
                <a:solidFill>
                  <a:srgbClr val="18579B"/>
                </a:solidFill>
                <a:latin typeface="Calibri"/>
                <a:ea typeface="Calibri"/>
                <a:cs typeface="Calibri"/>
                <a:sym typeface="Calibri"/>
              </a:rPr>
              <a:t> 8:  </a:t>
            </a:r>
            <a:r>
              <a:rPr lang="es-ES" sz="2400" b="1" i="1" dirty="0">
                <a:solidFill>
                  <a:srgbClr val="18579B"/>
                </a:solidFill>
                <a:latin typeface="Calibri"/>
                <a:ea typeface="Calibri"/>
                <a:cs typeface="Calibri"/>
                <a:sym typeface="Calibri"/>
              </a:rPr>
              <a:t>Comportamiento del jugador y remedios </a:t>
            </a:r>
            <a:r>
              <a:rPr lang="en-US" sz="2400" b="0" i="1" u="none" strike="noStrike" cap="none" dirty="0">
                <a:solidFill>
                  <a:srgbClr val="18579B"/>
                </a:solidFill>
                <a:latin typeface="Calibri"/>
                <a:ea typeface="Calibri"/>
                <a:cs typeface="Calibri"/>
                <a:sym typeface="Calibri"/>
              </a:rPr>
              <a:t>(1</a:t>
            </a:r>
            <a:r>
              <a:rPr lang="es-ES" sz="2400" b="0" i="1" u="none" strike="noStrike" cap="none" dirty="0">
                <a:solidFill>
                  <a:srgbClr val="18579B"/>
                </a:solidFill>
                <a:latin typeface="Calibri"/>
                <a:ea typeface="Calibri"/>
                <a:cs typeface="Calibri"/>
                <a:sym typeface="Calibri"/>
              </a:rPr>
              <a:t>94</a:t>
            </a:r>
            <a:r>
              <a:rPr lang="en-US" sz="2400" b="0" i="1" u="none" strike="noStrike" cap="none" dirty="0">
                <a:solidFill>
                  <a:srgbClr val="18579B"/>
                </a:solidFill>
                <a:latin typeface="Calibri"/>
                <a:ea typeface="Calibri"/>
                <a:cs typeface="Calibri"/>
                <a:sym typeface="Calibri"/>
              </a:rPr>
              <a:t>-2</a:t>
            </a:r>
            <a:r>
              <a:rPr lang="es-ES" sz="2400" b="0" i="1" u="none" strike="noStrike" cap="none" dirty="0">
                <a:solidFill>
                  <a:srgbClr val="18579B"/>
                </a:solidFill>
                <a:latin typeface="Calibri"/>
                <a:ea typeface="Calibri"/>
                <a:cs typeface="Calibri"/>
                <a:sym typeface="Calibri"/>
              </a:rPr>
              <a:t>22</a:t>
            </a:r>
            <a:r>
              <a:rPr lang="en-US" sz="2400" b="0" i="1" u="none" strike="noStrike" cap="none" dirty="0">
                <a:solidFill>
                  <a:srgbClr val="18579B"/>
                </a:solidFill>
                <a:latin typeface="Calibri"/>
                <a:ea typeface="Calibri"/>
                <a:cs typeface="Calibri"/>
                <a:sym typeface="Calibri"/>
              </a:rPr>
              <a:t>)</a:t>
            </a:r>
            <a:endParaRPr sz="2400" dirty="0"/>
          </a:p>
          <a:p>
            <a:pPr marL="755650" lvl="0" indent="-571500">
              <a:buClr>
                <a:srgbClr val="18579B"/>
              </a:buClr>
              <a:buSzPts val="1700"/>
              <a:buFont typeface="Arial"/>
              <a:buChar char="•"/>
            </a:pPr>
            <a:r>
              <a:rPr lang="en-US" sz="2400" b="1" i="1" u="none" strike="noStrike" cap="none" dirty="0">
                <a:solidFill>
                  <a:srgbClr val="18579B"/>
                </a:solidFill>
                <a:latin typeface="Calibri"/>
                <a:ea typeface="Calibri"/>
                <a:cs typeface="Calibri"/>
                <a:sym typeface="Calibri"/>
              </a:rPr>
              <a:t>   </a:t>
            </a:r>
            <a:r>
              <a:rPr lang="en-US" sz="2400" b="1" i="1" u="none" strike="noStrike" cap="none" dirty="0" err="1">
                <a:solidFill>
                  <a:srgbClr val="18579B"/>
                </a:solidFill>
                <a:latin typeface="Calibri"/>
                <a:ea typeface="Calibri"/>
                <a:cs typeface="Calibri"/>
                <a:sym typeface="Calibri"/>
              </a:rPr>
              <a:t>Sección</a:t>
            </a:r>
            <a:r>
              <a:rPr lang="en-US" sz="2400" b="1" i="1" u="none" strike="noStrike" cap="none" dirty="0">
                <a:solidFill>
                  <a:srgbClr val="18579B"/>
                </a:solidFill>
                <a:latin typeface="Calibri"/>
                <a:ea typeface="Calibri"/>
                <a:cs typeface="Calibri"/>
                <a:sym typeface="Calibri"/>
              </a:rPr>
              <a:t> 9:  </a:t>
            </a:r>
            <a:r>
              <a:rPr lang="es-ES" sz="2400" b="1" i="1" dirty="0">
                <a:solidFill>
                  <a:srgbClr val="18579B"/>
                </a:solidFill>
                <a:latin typeface="Calibri"/>
                <a:ea typeface="Calibri"/>
                <a:cs typeface="Calibri"/>
                <a:sym typeface="Calibri"/>
              </a:rPr>
              <a:t>Opción de doble árbitro y nuevos formatos de sanción </a:t>
            </a:r>
            <a:r>
              <a:rPr lang="es-ES" sz="2400" i="1" dirty="0">
                <a:solidFill>
                  <a:srgbClr val="18579B"/>
                </a:solidFill>
                <a:latin typeface="Calibri"/>
                <a:ea typeface="Calibri"/>
                <a:cs typeface="Calibri"/>
                <a:sym typeface="Calibri"/>
              </a:rPr>
              <a:t>(223-227)</a:t>
            </a:r>
            <a:r>
              <a:rPr lang="es-ES" sz="2400" b="1" i="1" dirty="0">
                <a:solidFill>
                  <a:srgbClr val="18579B"/>
                </a:solidFill>
                <a:latin typeface="Calibri"/>
                <a:ea typeface="Calibri"/>
                <a:cs typeface="Calibri"/>
                <a:sym typeface="Calibri"/>
              </a:rPr>
              <a:t>
</a:t>
            </a:r>
            <a:r>
              <a:rPr lang="en-US" sz="2400" b="1" i="1" u="none" strike="noStrike" cap="none" dirty="0">
                <a:solidFill>
                  <a:srgbClr val="18579B"/>
                </a:solidFill>
                <a:latin typeface="Calibri"/>
                <a:ea typeface="Calibri"/>
                <a:cs typeface="Calibri"/>
                <a:sym typeface="Calibri"/>
              </a:rPr>
              <a:t>   </a:t>
            </a:r>
            <a:r>
              <a:rPr lang="en-US" sz="2400" b="1" i="1" u="none" strike="noStrike" cap="none" dirty="0" err="1">
                <a:solidFill>
                  <a:srgbClr val="18579B"/>
                </a:solidFill>
                <a:latin typeface="Calibri"/>
                <a:ea typeface="Calibri"/>
                <a:cs typeface="Calibri"/>
                <a:sym typeface="Calibri"/>
              </a:rPr>
              <a:t>Sección</a:t>
            </a:r>
            <a:r>
              <a:rPr lang="en-US" sz="2400" b="1" i="1" u="none" strike="noStrike" cap="none" dirty="0">
                <a:solidFill>
                  <a:srgbClr val="18579B"/>
                </a:solidFill>
                <a:latin typeface="Calibri"/>
                <a:ea typeface="Calibri"/>
                <a:cs typeface="Calibri"/>
                <a:sym typeface="Calibri"/>
              </a:rPr>
              <a:t> 10:  </a:t>
            </a:r>
            <a:r>
              <a:rPr lang="es-ES" sz="2400" b="1" i="1" dirty="0">
                <a:solidFill>
                  <a:srgbClr val="18579B"/>
                </a:solidFill>
                <a:latin typeface="Calibri"/>
                <a:ea typeface="Calibri"/>
                <a:cs typeface="Calibri"/>
                <a:sym typeface="Calibri"/>
              </a:rPr>
              <a:t>Partidos con jueces de línea </a:t>
            </a:r>
            <a:r>
              <a:rPr lang="en-US" sz="2400" b="0" i="1" u="none" strike="noStrike" cap="none" dirty="0">
                <a:solidFill>
                  <a:srgbClr val="18579B"/>
                </a:solidFill>
                <a:latin typeface="Calibri"/>
                <a:ea typeface="Calibri"/>
                <a:cs typeface="Calibri"/>
                <a:sym typeface="Calibri"/>
              </a:rPr>
              <a:t>(</a:t>
            </a:r>
            <a:r>
              <a:rPr lang="en-US" sz="2400" i="1" dirty="0">
                <a:solidFill>
                  <a:srgbClr val="18579B"/>
                </a:solidFill>
                <a:latin typeface="Calibri"/>
                <a:ea typeface="Calibri"/>
                <a:cs typeface="Calibri"/>
                <a:sym typeface="Calibri"/>
              </a:rPr>
              <a:t>2</a:t>
            </a:r>
            <a:r>
              <a:rPr lang="es-ES" sz="2400" i="1" dirty="0">
                <a:solidFill>
                  <a:srgbClr val="18579B"/>
                </a:solidFill>
                <a:latin typeface="Calibri"/>
                <a:ea typeface="Calibri"/>
                <a:cs typeface="Calibri"/>
                <a:sym typeface="Calibri"/>
              </a:rPr>
              <a:t>28</a:t>
            </a:r>
            <a:r>
              <a:rPr lang="en-US" sz="2400" i="1" dirty="0">
                <a:solidFill>
                  <a:srgbClr val="18579B"/>
                </a:solidFill>
                <a:latin typeface="Calibri"/>
                <a:ea typeface="Calibri"/>
                <a:cs typeface="Calibri"/>
                <a:sym typeface="Calibri"/>
              </a:rPr>
              <a:t>-2</a:t>
            </a:r>
            <a:r>
              <a:rPr lang="es-ES" sz="2400" i="1" dirty="0">
                <a:solidFill>
                  <a:srgbClr val="18579B"/>
                </a:solidFill>
                <a:latin typeface="Calibri"/>
                <a:ea typeface="Calibri"/>
                <a:cs typeface="Calibri"/>
                <a:sym typeface="Calibri"/>
              </a:rPr>
              <a:t>46</a:t>
            </a:r>
            <a:r>
              <a:rPr lang="en-US" sz="2400" b="0" i="1" u="none" strike="noStrike" cap="none" dirty="0">
                <a:solidFill>
                  <a:srgbClr val="18579B"/>
                </a:solidFill>
                <a:latin typeface="Calibri"/>
                <a:ea typeface="Calibri"/>
                <a:cs typeface="Calibri"/>
                <a:sym typeface="Calibri"/>
              </a:rPr>
              <a:t>)</a:t>
            </a:r>
            <a:endParaRPr sz="2400" dirty="0"/>
          </a:p>
          <a:p>
            <a:pPr marL="184150" lvl="0">
              <a:buClr>
                <a:srgbClr val="18579B"/>
              </a:buClr>
              <a:buSzPts val="1700"/>
            </a:pPr>
            <a:r>
              <a:rPr lang="en-US" sz="2400" b="1" i="1" dirty="0">
                <a:solidFill>
                  <a:srgbClr val="18579B"/>
                </a:solidFill>
                <a:latin typeface="Calibri"/>
                <a:ea typeface="Calibri"/>
                <a:cs typeface="Calibri"/>
                <a:sym typeface="Calibri"/>
              </a:rPr>
              <a:t>– Recursos: </a:t>
            </a:r>
            <a:r>
              <a:rPr lang="en-US" sz="2400" i="1" dirty="0">
                <a:solidFill>
                  <a:srgbClr val="18579B"/>
                </a:solidFill>
                <a:latin typeface="Calibri"/>
                <a:ea typeface="Calibri"/>
                <a:cs typeface="Calibri"/>
                <a:sym typeface="Calibri"/>
              </a:rPr>
              <a:t>(2</a:t>
            </a:r>
            <a:r>
              <a:rPr lang="es-ES" sz="2400" i="1" dirty="0">
                <a:solidFill>
                  <a:srgbClr val="18579B"/>
                </a:solidFill>
                <a:latin typeface="Calibri"/>
                <a:ea typeface="Calibri"/>
                <a:cs typeface="Calibri"/>
                <a:sym typeface="Calibri"/>
              </a:rPr>
              <a:t>47</a:t>
            </a:r>
            <a:r>
              <a:rPr lang="en-US" sz="2400" i="1" dirty="0">
                <a:solidFill>
                  <a:srgbClr val="18579B"/>
                </a:solidFill>
                <a:latin typeface="Calibri"/>
                <a:ea typeface="Calibri"/>
                <a:cs typeface="Calibri"/>
                <a:sym typeface="Calibri"/>
              </a:rPr>
              <a:t>-2</a:t>
            </a:r>
            <a:r>
              <a:rPr lang="es-ES" sz="2400" i="1" dirty="0">
                <a:solidFill>
                  <a:srgbClr val="18579B"/>
                </a:solidFill>
                <a:latin typeface="Calibri"/>
                <a:ea typeface="Calibri"/>
                <a:cs typeface="Calibri"/>
                <a:sym typeface="Calibri"/>
              </a:rPr>
              <a:t>51</a:t>
            </a:r>
            <a:r>
              <a:rPr lang="en-US" sz="2400" i="1" dirty="0">
                <a:solidFill>
                  <a:srgbClr val="18579B"/>
                </a:solidFill>
                <a:latin typeface="Calibri"/>
                <a:ea typeface="Calibri"/>
                <a:cs typeface="Calibri"/>
                <a:sym typeface="Calibri"/>
              </a:rPr>
              <a:t>)</a:t>
            </a:r>
            <a:endParaRPr sz="2400" i="0" u="none" strike="noStrike" cap="none" dirty="0">
              <a:solidFill>
                <a:srgbClr val="000000"/>
              </a:solidFill>
              <a:latin typeface="Calibri"/>
              <a:ea typeface="Calibri"/>
              <a:cs typeface="Calibri"/>
              <a:sym typeface="Calibri"/>
            </a:endParaRPr>
          </a:p>
        </p:txBody>
      </p:sp>
      <p:sp>
        <p:nvSpPr>
          <p:cNvPr id="92" name="Google Shape;92;p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FFFFFF"/>
              </a:buClr>
              <a:buSzPts val="3600"/>
              <a:buFont typeface="Source Sans Pro"/>
              <a:buNone/>
            </a:pPr>
            <a:fld id="{00000000-1234-1234-1234-123412341234}" type="slidenum">
              <a:rPr lang="en-US" sz="3600" b="0" i="0" u="none" strike="noStrike" cap="none">
                <a:solidFill>
                  <a:srgbClr val="FFFFFF"/>
                </a:solidFill>
                <a:latin typeface="Source Sans Pro"/>
                <a:ea typeface="Source Sans Pro"/>
                <a:cs typeface="Source Sans Pro"/>
                <a:sym typeface="Source Sans Pro"/>
              </a:rPr>
              <a:t>3</a:t>
            </a:fld>
            <a:endParaRPr sz="3600" b="0" i="0" u="none" strike="noStrike" cap="none">
              <a:solidFill>
                <a:srgbClr val="FFFFFF"/>
              </a:solidFill>
              <a:latin typeface="Source Sans Pro"/>
              <a:ea typeface="Source Sans Pro"/>
              <a:cs typeface="Source Sans Pro"/>
              <a:sym typeface="Source Sans Pro"/>
            </a:endParaRPr>
          </a:p>
        </p:txBody>
      </p:sp>
      <p:sp>
        <p:nvSpPr>
          <p:cNvPr id="93" name="Google Shape;93;p5"/>
          <p:cNvSpPr txBox="1"/>
          <p:nvPr/>
        </p:nvSpPr>
        <p:spPr>
          <a:xfrm>
            <a:off x="2448260" y="-86415"/>
            <a:ext cx="6794891" cy="707846"/>
          </a:xfrm>
          <a:prstGeom prst="rect">
            <a:avLst/>
          </a:prstGeom>
          <a:noFill/>
          <a:ln>
            <a:noFill/>
          </a:ln>
        </p:spPr>
        <p:txBody>
          <a:bodyPr spcFirstLastPara="1" wrap="square" lIns="45700" tIns="45700" rIns="45700" bIns="45700" anchor="t" anchorCtr="0">
            <a:spAutoFit/>
          </a:bodyPr>
          <a:lstStyle/>
          <a:p>
            <a:pPr marL="184150" lvl="0" algn="ctr">
              <a:buClr>
                <a:srgbClr val="18579B"/>
              </a:buClr>
              <a:buSzPts val="4000"/>
            </a:pPr>
            <a:r>
              <a:rPr lang="en-US" sz="4000" b="1" i="1" dirty="0" err="1">
                <a:solidFill>
                  <a:srgbClr val="18579B"/>
                </a:solidFill>
                <a:latin typeface="Calibri"/>
                <a:ea typeface="Calibri"/>
                <a:cs typeface="Calibri"/>
                <a:sym typeface="Calibri"/>
              </a:rPr>
              <a:t>Esquema</a:t>
            </a:r>
            <a:r>
              <a:rPr lang="en-US" sz="4000" b="1" i="1" dirty="0">
                <a:solidFill>
                  <a:srgbClr val="18579B"/>
                </a:solidFill>
                <a:latin typeface="Calibri"/>
                <a:ea typeface="Calibri"/>
                <a:cs typeface="Calibri"/>
                <a:sym typeface="Calibri"/>
              </a:rPr>
              <a:t> general del </a:t>
            </a:r>
            <a:r>
              <a:rPr lang="en-US" sz="4000" b="1" i="1" dirty="0" err="1">
                <a:solidFill>
                  <a:srgbClr val="18579B"/>
                </a:solidFill>
                <a:latin typeface="Calibri"/>
                <a:ea typeface="Calibri"/>
                <a:cs typeface="Calibri"/>
                <a:sym typeface="Calibri"/>
              </a:rPr>
              <a:t>curso</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9"/>
          <p:cNvSpPr txBox="1">
            <a:spLocks noGrp="1"/>
          </p:cNvSpPr>
          <p:nvPr>
            <p:ph type="title"/>
          </p:nvPr>
        </p:nvSpPr>
        <p:spPr>
          <a:xfrm>
            <a:off x="495759" y="357493"/>
            <a:ext cx="11355582" cy="644831"/>
          </a:xfrm>
          <a:prstGeom prst="rect">
            <a:avLst/>
          </a:prstGeom>
          <a:noFill/>
          <a:ln>
            <a:noFill/>
          </a:ln>
        </p:spPr>
        <p:txBody>
          <a:bodyPr spcFirstLastPara="1" wrap="square" lIns="45700" tIns="45700" rIns="45700" bIns="45700" anchor="b" anchorCtr="0">
            <a:normAutofit fontScale="90000"/>
          </a:bodyPr>
          <a:lstStyle/>
          <a:p>
            <a:pPr marL="0" lvl="0" indent="0" algn="ctr" rtl="0">
              <a:lnSpc>
                <a:spcPct val="100000"/>
              </a:lnSpc>
              <a:spcBef>
                <a:spcPts val="0"/>
              </a:spcBef>
              <a:spcAft>
                <a:spcPts val="0"/>
              </a:spcAft>
              <a:buClr>
                <a:srgbClr val="18579B"/>
              </a:buClr>
              <a:buSzPct val="100000"/>
              <a:buFont typeface="Calibri"/>
              <a:buNone/>
            </a:pPr>
            <a:r>
              <a:rPr lang="en-US" sz="5400" b="1" i="1" dirty="0" err="1">
                <a:solidFill>
                  <a:srgbClr val="18579B"/>
                </a:solidFill>
              </a:rPr>
              <a:t>Reunión</a:t>
            </a:r>
            <a:r>
              <a:rPr lang="en-US" sz="5400" b="1" i="1" dirty="0">
                <a:solidFill>
                  <a:srgbClr val="18579B"/>
                </a:solidFill>
              </a:rPr>
              <a:t> Previa al Partido (</a:t>
            </a:r>
            <a:r>
              <a:rPr lang="en-US" sz="5400" b="1" i="1" dirty="0" err="1">
                <a:solidFill>
                  <a:srgbClr val="18579B"/>
                </a:solidFill>
              </a:rPr>
              <a:t>cont</a:t>
            </a:r>
            <a:r>
              <a:rPr lang="en-US" sz="5400" b="1" i="1" dirty="0">
                <a:solidFill>
                  <a:srgbClr val="18579B"/>
                </a:solidFill>
              </a:rPr>
              <a:t>)</a:t>
            </a:r>
            <a:endParaRPr i="1" dirty="0"/>
          </a:p>
        </p:txBody>
      </p:sp>
      <p:sp>
        <p:nvSpPr>
          <p:cNvPr id="333" name="Google Shape;333;p39"/>
          <p:cNvSpPr txBox="1">
            <a:spLocks noGrp="1"/>
          </p:cNvSpPr>
          <p:nvPr>
            <p:ph type="body" idx="1"/>
          </p:nvPr>
        </p:nvSpPr>
        <p:spPr>
          <a:xfrm>
            <a:off x="644433" y="1097280"/>
            <a:ext cx="11225349" cy="5516880"/>
          </a:xfrm>
          <a:prstGeom prst="rect">
            <a:avLst/>
          </a:prstGeom>
          <a:noFill/>
          <a:ln>
            <a:noFill/>
          </a:ln>
        </p:spPr>
        <p:txBody>
          <a:bodyPr spcFirstLastPara="1" wrap="square" lIns="45700" tIns="45700" rIns="45700" bIns="45700" anchor="t" anchorCtr="0">
            <a:normAutofit fontScale="92500"/>
          </a:bodyPr>
          <a:lstStyle/>
          <a:p>
            <a:pPr marL="804863" lvl="1" indent="-620713">
              <a:spcBef>
                <a:spcPts val="0"/>
              </a:spcBef>
              <a:buClr>
                <a:srgbClr val="215D77"/>
              </a:buClr>
              <a:buSzPct val="100000"/>
            </a:pPr>
            <a:r>
              <a:rPr lang="es-ES" sz="2800" dirty="0">
                <a:solidFill>
                  <a:srgbClr val="18579B"/>
                </a:solidFill>
              </a:rPr>
              <a:t>Revisar </a:t>
            </a:r>
            <a:r>
              <a:rPr lang="es-ES" sz="2800" dirty="0">
                <a:solidFill>
                  <a:srgbClr val="FF0000"/>
                </a:solidFill>
              </a:rPr>
              <a:t>las responsabilidades de canto de líneas </a:t>
            </a:r>
            <a:r>
              <a:rPr lang="es-ES" sz="2800" dirty="0">
                <a:solidFill>
                  <a:srgbClr val="18579B"/>
                </a:solidFill>
              </a:rPr>
              <a:t>(opcional si DT lo proporciona con anticipación)</a:t>
            </a:r>
            <a:endParaRPr dirty="0"/>
          </a:p>
          <a:p>
            <a:pPr marL="804863" lvl="1" indent="-620713">
              <a:spcBef>
                <a:spcPts val="1200"/>
              </a:spcBef>
              <a:buClr>
                <a:srgbClr val="215D77"/>
              </a:buClr>
              <a:buSzPct val="100000"/>
            </a:pPr>
            <a:r>
              <a:rPr lang="es-ES" sz="2800" dirty="0">
                <a:solidFill>
                  <a:srgbClr val="18579B"/>
                </a:solidFill>
              </a:rPr>
              <a:t>Si un jugador indica una </a:t>
            </a:r>
            <a:r>
              <a:rPr lang="es-ES" sz="2800" dirty="0">
                <a:solidFill>
                  <a:srgbClr val="FF0000"/>
                </a:solidFill>
              </a:rPr>
              <a:t>discapacidad</a:t>
            </a:r>
            <a:r>
              <a:rPr lang="es-ES" sz="2800" dirty="0">
                <a:solidFill>
                  <a:srgbClr val="18579B"/>
                </a:solidFill>
              </a:rPr>
              <a:t> </a:t>
            </a:r>
            <a:r>
              <a:rPr lang="es-ES" sz="2800" dirty="0">
                <a:solidFill>
                  <a:srgbClr val="FF0000"/>
                </a:solidFill>
              </a:rPr>
              <a:t>auditiva</a:t>
            </a:r>
            <a:r>
              <a:rPr lang="es-ES" sz="2800" dirty="0">
                <a:solidFill>
                  <a:srgbClr val="18579B"/>
                </a:solidFill>
              </a:rPr>
              <a:t>, determinar qué nivel de apoyo se necesita 
Comprobar si se </a:t>
            </a:r>
            <a:r>
              <a:rPr lang="es-ES" sz="2800" dirty="0">
                <a:solidFill>
                  <a:srgbClr val="FF0000"/>
                </a:solidFill>
              </a:rPr>
              <a:t>usan auriculares/audífonos </a:t>
            </a:r>
            <a:r>
              <a:rPr lang="es-ES" sz="2800" dirty="0">
                <a:solidFill>
                  <a:srgbClr val="18579B"/>
                </a:solidFill>
              </a:rPr>
              <a:t>(durante el juego), e</a:t>
            </a:r>
            <a:r>
              <a:rPr lang="en-US" sz="2800" i="1" dirty="0" err="1">
                <a:solidFill>
                  <a:srgbClr val="18579B"/>
                </a:solidFill>
              </a:rPr>
              <a:t>xcepto</a:t>
            </a:r>
            <a:r>
              <a:rPr lang="en-US" sz="2800" i="1" dirty="0">
                <a:solidFill>
                  <a:srgbClr val="18579B"/>
                </a:solidFill>
              </a:rPr>
              <a:t> </a:t>
            </a:r>
            <a:r>
              <a:rPr lang="en-US" sz="2800" i="1" dirty="0" err="1">
                <a:solidFill>
                  <a:srgbClr val="18579B"/>
                </a:solidFill>
              </a:rPr>
              <a:t>audífonos</a:t>
            </a:r>
            <a:r>
              <a:rPr lang="en-US" sz="2800" i="1" dirty="0">
                <a:solidFill>
                  <a:srgbClr val="18579B"/>
                </a:solidFill>
              </a:rPr>
              <a:t> </a:t>
            </a:r>
            <a:r>
              <a:rPr lang="en-US" sz="2800" i="1" dirty="0" err="1">
                <a:solidFill>
                  <a:srgbClr val="18579B"/>
                </a:solidFill>
              </a:rPr>
              <a:t>prescritos</a:t>
            </a:r>
            <a:r>
              <a:rPr lang="en-US" sz="2800" i="1" dirty="0">
                <a:solidFill>
                  <a:srgbClr val="18579B"/>
                </a:solidFill>
              </a:rPr>
              <a:t>/</a:t>
            </a:r>
            <a:r>
              <a:rPr lang="en-US" sz="2800" i="1" dirty="0" err="1">
                <a:solidFill>
                  <a:srgbClr val="18579B"/>
                </a:solidFill>
              </a:rPr>
              <a:t>necesarios</a:t>
            </a:r>
            <a:endParaRPr dirty="0"/>
          </a:p>
          <a:p>
            <a:pPr marL="804863" lvl="1" indent="-620713">
              <a:spcBef>
                <a:spcPts val="1200"/>
              </a:spcBef>
              <a:buClr>
                <a:srgbClr val="18579B"/>
              </a:buClr>
              <a:buSzPct val="100000"/>
            </a:pPr>
            <a:r>
              <a:rPr lang="es-ES" sz="2800" dirty="0">
                <a:solidFill>
                  <a:srgbClr val="18579B"/>
                </a:solidFill>
              </a:rPr>
              <a:t>Explicar cualquier </a:t>
            </a:r>
            <a:r>
              <a:rPr lang="es-ES" sz="2800" dirty="0">
                <a:solidFill>
                  <a:srgbClr val="FF0000"/>
                </a:solidFill>
              </a:rPr>
              <a:t>condición / procedimiento </a:t>
            </a:r>
            <a:r>
              <a:rPr lang="es-ES" sz="2800" dirty="0">
                <a:solidFill>
                  <a:srgbClr val="18579B"/>
                </a:solidFill>
              </a:rPr>
              <a:t>especial
Sorteo para determinar </a:t>
            </a:r>
            <a:r>
              <a:rPr lang="es-ES" sz="2800" dirty="0">
                <a:solidFill>
                  <a:srgbClr val="FF0000"/>
                </a:solidFill>
              </a:rPr>
              <a:t>Campo/Servir/Recibir/Diferir</a:t>
            </a:r>
            <a:r>
              <a:rPr lang="es-ES" sz="2800" dirty="0">
                <a:solidFill>
                  <a:srgbClr val="18579B"/>
                </a:solidFill>
              </a:rPr>
              <a:t>
Preguntar a los jugadores si tienen alguna duda o pregunta
</a:t>
            </a:r>
            <a:r>
              <a:rPr lang="en-US" sz="2800" dirty="0" err="1"/>
              <a:t>Comenzar</a:t>
            </a:r>
            <a:r>
              <a:rPr lang="en-US" sz="2800" dirty="0"/>
              <a:t>/</a:t>
            </a:r>
            <a:r>
              <a:rPr lang="en-US" sz="2800" dirty="0" err="1"/>
              <a:t>Continuar</a:t>
            </a:r>
            <a:r>
              <a:rPr lang="en-US" sz="2800" dirty="0">
                <a:solidFill>
                  <a:srgbClr val="7030A0"/>
                </a:solidFill>
              </a:rPr>
              <a:t> </a:t>
            </a:r>
            <a:r>
              <a:rPr lang="en-US" sz="2800" dirty="0" err="1">
                <a:solidFill>
                  <a:srgbClr val="7030A0"/>
                </a:solidFill>
              </a:rPr>
              <a:t>calentamiento</a:t>
            </a:r>
            <a:r>
              <a:rPr lang="en-US" sz="2800" dirty="0"/>
              <a:t>
</a:t>
            </a:r>
            <a:r>
              <a:rPr lang="es-ES" sz="2800" dirty="0">
                <a:solidFill>
                  <a:srgbClr val="7030A0"/>
                </a:solidFill>
              </a:rPr>
              <a:t>Cuando quede un minuto dar aviso de </a:t>
            </a:r>
            <a:r>
              <a:rPr lang="es-ES" sz="2800" dirty="0"/>
              <a:t>"Fin de calentamiento en un minuto"</a:t>
            </a:r>
            <a:endParaRPr dirty="0"/>
          </a:p>
        </p:txBody>
      </p:sp>
      <p:sp>
        <p:nvSpPr>
          <p:cNvPr id="334" name="Google Shape;334;p3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0"/>
          <p:cNvSpPr txBox="1">
            <a:spLocks noGrp="1"/>
          </p:cNvSpPr>
          <p:nvPr>
            <p:ph type="title"/>
          </p:nvPr>
        </p:nvSpPr>
        <p:spPr>
          <a:xfrm>
            <a:off x="749146" y="357493"/>
            <a:ext cx="10675345" cy="644831"/>
          </a:xfrm>
          <a:prstGeom prst="rect">
            <a:avLst/>
          </a:prstGeom>
          <a:noFill/>
          <a:ln>
            <a:noFill/>
          </a:ln>
        </p:spPr>
        <p:txBody>
          <a:bodyPr spcFirstLastPara="1" wrap="square" lIns="45700" tIns="45700" rIns="45700" bIns="45700" anchor="b" anchorCtr="0">
            <a:normAutofit fontScale="90000"/>
          </a:bodyPr>
          <a:lstStyle/>
          <a:p>
            <a:pPr marL="0" lvl="0" indent="0" algn="ctr" rtl="0">
              <a:lnSpc>
                <a:spcPct val="100000"/>
              </a:lnSpc>
              <a:spcBef>
                <a:spcPts val="0"/>
              </a:spcBef>
              <a:spcAft>
                <a:spcPts val="0"/>
              </a:spcAft>
              <a:buClr>
                <a:srgbClr val="18579B"/>
              </a:buClr>
              <a:buSzPct val="100000"/>
              <a:buFont typeface="Calibri"/>
              <a:buNone/>
            </a:pPr>
            <a:r>
              <a:rPr lang="en-US" sz="5400" b="1" i="1" dirty="0" err="1">
                <a:solidFill>
                  <a:srgbClr val="18579B"/>
                </a:solidFill>
              </a:rPr>
              <a:t>Reunión</a:t>
            </a:r>
            <a:r>
              <a:rPr lang="en-US" sz="5400" b="1" i="1" dirty="0">
                <a:solidFill>
                  <a:srgbClr val="18579B"/>
                </a:solidFill>
              </a:rPr>
              <a:t> Previa al Partido (</a:t>
            </a:r>
            <a:r>
              <a:rPr lang="en-US" sz="5400" b="1" i="1" dirty="0" err="1">
                <a:solidFill>
                  <a:srgbClr val="18579B"/>
                </a:solidFill>
              </a:rPr>
              <a:t>cont</a:t>
            </a:r>
            <a:r>
              <a:rPr lang="en-US" sz="5400" b="1" i="1" dirty="0">
                <a:solidFill>
                  <a:srgbClr val="18579B"/>
                </a:solidFill>
              </a:rPr>
              <a:t>)</a:t>
            </a:r>
            <a:endParaRPr i="1" dirty="0"/>
          </a:p>
        </p:txBody>
      </p:sp>
      <p:sp>
        <p:nvSpPr>
          <p:cNvPr id="340" name="Google Shape;340;p40"/>
          <p:cNvSpPr txBox="1">
            <a:spLocks noGrp="1"/>
          </p:cNvSpPr>
          <p:nvPr>
            <p:ph type="body" idx="1"/>
          </p:nvPr>
        </p:nvSpPr>
        <p:spPr>
          <a:xfrm>
            <a:off x="644433" y="1097280"/>
            <a:ext cx="11225349" cy="5516880"/>
          </a:xfrm>
          <a:prstGeom prst="rect">
            <a:avLst/>
          </a:prstGeom>
          <a:noFill/>
          <a:ln>
            <a:noFill/>
          </a:ln>
        </p:spPr>
        <p:txBody>
          <a:bodyPr spcFirstLastPara="1" wrap="square" lIns="45700" tIns="45700" rIns="45700" bIns="45700" anchor="t" anchorCtr="0">
            <a:normAutofit/>
          </a:bodyPr>
          <a:lstStyle/>
          <a:p>
            <a:pPr marL="184150" lvl="1" indent="0">
              <a:spcBef>
                <a:spcPts val="0"/>
              </a:spcBef>
              <a:buClr>
                <a:srgbClr val="215D77"/>
              </a:buClr>
              <a:buSzPts val="2800"/>
              <a:buNone/>
            </a:pPr>
            <a:r>
              <a:rPr lang="es-ES" sz="2800" dirty="0">
                <a:solidFill>
                  <a:srgbClr val="18579B"/>
                </a:solidFill>
              </a:rPr>
              <a:t>Guion informativo básico previo al partido – Parte 1</a:t>
            </a:r>
            <a:r>
              <a:rPr lang="en-US" sz="2800" dirty="0">
                <a:solidFill>
                  <a:srgbClr val="18579B"/>
                </a:solidFill>
                <a:latin typeface="Calibri"/>
                <a:ea typeface="Calibri"/>
                <a:cs typeface="Calibri"/>
                <a:sym typeface="Calibri"/>
              </a:rPr>
              <a:t>: </a:t>
            </a:r>
            <a:r>
              <a:rPr lang="es-ES" sz="2000" dirty="0">
                <a:solidFill>
                  <a:srgbClr val="18579B"/>
                </a:solidFill>
              </a:rPr>
              <a:t>(ajustar de acuerdo con las instrucciones del JA )</a:t>
            </a:r>
            <a:endParaRPr dirty="0"/>
          </a:p>
          <a:p>
            <a:pPr marL="804863" lvl="1" indent="-620713">
              <a:spcBef>
                <a:spcPts val="1200"/>
              </a:spcBef>
              <a:buClr>
                <a:srgbClr val="215D77"/>
              </a:buClr>
              <a:buSzPts val="2200"/>
            </a:pPr>
            <a:r>
              <a:rPr lang="es-ES" sz="2200" dirty="0"/>
              <a:t>"Hola, mi nombre es _____ El formato es (2/3 juegos o 1 juego a 15/21)"
"¿Quiénes son mis equipos?" (¡Confirmar con los nombres impresos!) 
"¿Quién será el servidor inicial?“ (Círculo sobre el nombre / dar pulsera)</a:t>
            </a:r>
            <a:endParaRPr dirty="0"/>
          </a:p>
          <a:p>
            <a:pPr marL="804863" lvl="1" indent="-620713">
              <a:spcBef>
                <a:spcPts val="1200"/>
              </a:spcBef>
              <a:buClr>
                <a:srgbClr val="215D77"/>
              </a:buClr>
              <a:buSzPts val="2200"/>
            </a:pPr>
            <a:r>
              <a:rPr lang="es-ES" sz="2200" dirty="0"/>
              <a:t>"¿Puedo ver sus palas?" (verifique visualmente y por sensación, pregunte si ha verificado que la pala está en la lista de palas aprobadas por la USAP.
“Cantaré el marcador y los servicios cortos. Cantaré las faltas de servicio, así como las faltas de la ZONA DE NO VOLEA (ZNV)
 "Ustedes son responsables de todas las demás líneas, incluida la línea central en el servicio. Por favor, hagan sus cantos FUERA (OUT) inmediatos, FUERTES y CLAROS. </a:t>
            </a:r>
            <a:r>
              <a:rPr lang="es-ES" sz="2200" dirty="0">
                <a:solidFill>
                  <a:srgbClr val="FF0000"/>
                </a:solidFill>
              </a:rPr>
              <a:t>Si no escucho un canto, consideraré la pelota dentro</a:t>
            </a:r>
            <a:r>
              <a:rPr lang="es-ES" sz="2200" dirty="0"/>
              <a:t>. Pueden apelar cualquier canto. Si no vi  la pelota claramente, el canto en la pista se mantendrá".</a:t>
            </a:r>
            <a:endParaRPr sz="2200" i="1" dirty="0">
              <a:solidFill>
                <a:srgbClr val="18579B"/>
              </a:solidFill>
              <a:latin typeface="Calibri"/>
              <a:ea typeface="Calibri"/>
              <a:cs typeface="Calibri"/>
              <a:sym typeface="Calibri"/>
            </a:endParaRPr>
          </a:p>
        </p:txBody>
      </p:sp>
      <p:sp>
        <p:nvSpPr>
          <p:cNvPr id="341" name="Google Shape;341;p4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1"/>
          <p:cNvSpPr txBox="1">
            <a:spLocks noGrp="1"/>
          </p:cNvSpPr>
          <p:nvPr>
            <p:ph type="title"/>
          </p:nvPr>
        </p:nvSpPr>
        <p:spPr>
          <a:xfrm>
            <a:off x="793214" y="357493"/>
            <a:ext cx="10664328" cy="644831"/>
          </a:xfrm>
          <a:prstGeom prst="rect">
            <a:avLst/>
          </a:prstGeom>
          <a:noFill/>
          <a:ln>
            <a:noFill/>
          </a:ln>
        </p:spPr>
        <p:txBody>
          <a:bodyPr spcFirstLastPara="1" wrap="square" lIns="45700" tIns="45700" rIns="45700" bIns="45700" anchor="b" anchorCtr="0">
            <a:normAutofit fontScale="90000"/>
          </a:bodyPr>
          <a:lstStyle/>
          <a:p>
            <a:pPr marL="0" lvl="0" indent="0" algn="ctr" rtl="0">
              <a:lnSpc>
                <a:spcPct val="100000"/>
              </a:lnSpc>
              <a:spcBef>
                <a:spcPts val="0"/>
              </a:spcBef>
              <a:spcAft>
                <a:spcPts val="0"/>
              </a:spcAft>
              <a:buClr>
                <a:srgbClr val="18579B"/>
              </a:buClr>
              <a:buSzPct val="100000"/>
              <a:buFont typeface="Calibri"/>
              <a:buNone/>
            </a:pPr>
            <a:r>
              <a:rPr lang="en-US" sz="5400" b="1" i="1" dirty="0" err="1">
                <a:solidFill>
                  <a:srgbClr val="18579B"/>
                </a:solidFill>
              </a:rPr>
              <a:t>Reunión</a:t>
            </a:r>
            <a:r>
              <a:rPr lang="en-US" sz="5400" b="1" i="1" dirty="0">
                <a:solidFill>
                  <a:srgbClr val="18579B"/>
                </a:solidFill>
              </a:rPr>
              <a:t> Previa al Partido (</a:t>
            </a:r>
            <a:r>
              <a:rPr lang="en-US" sz="5400" b="1" i="1" dirty="0" err="1">
                <a:solidFill>
                  <a:srgbClr val="18579B"/>
                </a:solidFill>
              </a:rPr>
              <a:t>cont</a:t>
            </a:r>
            <a:r>
              <a:rPr lang="en-US" sz="5400" b="1" i="1" dirty="0">
                <a:solidFill>
                  <a:srgbClr val="18579B"/>
                </a:solidFill>
              </a:rPr>
              <a:t>)</a:t>
            </a:r>
            <a:endParaRPr i="1" dirty="0"/>
          </a:p>
        </p:txBody>
      </p:sp>
      <p:sp>
        <p:nvSpPr>
          <p:cNvPr id="347" name="Google Shape;347;p41"/>
          <p:cNvSpPr txBox="1">
            <a:spLocks noGrp="1"/>
          </p:cNvSpPr>
          <p:nvPr>
            <p:ph type="body" idx="1"/>
          </p:nvPr>
        </p:nvSpPr>
        <p:spPr>
          <a:xfrm>
            <a:off x="644433" y="1097280"/>
            <a:ext cx="11225349" cy="5516880"/>
          </a:xfrm>
          <a:prstGeom prst="rect">
            <a:avLst/>
          </a:prstGeom>
          <a:noFill/>
          <a:ln>
            <a:noFill/>
          </a:ln>
        </p:spPr>
        <p:txBody>
          <a:bodyPr spcFirstLastPara="1" wrap="square" lIns="45700" tIns="45700" rIns="45700" bIns="45700" anchor="t" anchorCtr="0">
            <a:normAutofit fontScale="92500" lnSpcReduction="10000"/>
          </a:bodyPr>
          <a:lstStyle/>
          <a:p>
            <a:pPr marL="184150" lvl="1" indent="0">
              <a:spcBef>
                <a:spcPts val="0"/>
              </a:spcBef>
              <a:buClr>
                <a:srgbClr val="215D77"/>
              </a:buClr>
              <a:buSzPts val="2800"/>
              <a:buNone/>
            </a:pPr>
            <a:r>
              <a:rPr lang="es-ES" sz="3200" dirty="0">
                <a:solidFill>
                  <a:srgbClr val="18579B"/>
                </a:solidFill>
              </a:rPr>
              <a:t>Guion informativo básico previo al partido – Parte 2</a:t>
            </a:r>
            <a:r>
              <a:rPr lang="en-US" sz="2800" dirty="0">
                <a:solidFill>
                  <a:srgbClr val="18579B"/>
                </a:solidFill>
                <a:latin typeface="Calibri"/>
                <a:ea typeface="Calibri"/>
                <a:cs typeface="Calibri"/>
                <a:sym typeface="Calibri"/>
              </a:rPr>
              <a:t>: </a:t>
            </a:r>
            <a:r>
              <a:rPr lang="en-US" sz="2000" dirty="0">
                <a:solidFill>
                  <a:srgbClr val="18579B"/>
                </a:solidFill>
                <a:latin typeface="Calibri"/>
                <a:ea typeface="Calibri"/>
                <a:cs typeface="Calibri"/>
                <a:sym typeface="Calibri"/>
              </a:rPr>
              <a:t>(</a:t>
            </a:r>
            <a:r>
              <a:rPr lang="es-ES" sz="2000" dirty="0">
                <a:solidFill>
                  <a:srgbClr val="18579B"/>
                </a:solidFill>
              </a:rPr>
              <a:t>ajustar de acuerdo con las instrucciones del JA)</a:t>
            </a:r>
            <a:endParaRPr dirty="0"/>
          </a:p>
          <a:p>
            <a:pPr marL="804863" lvl="1" indent="-620713">
              <a:spcBef>
                <a:spcPts val="1200"/>
              </a:spcBef>
              <a:buClr>
                <a:srgbClr val="215D77"/>
              </a:buClr>
              <a:buSzPts val="2200"/>
            </a:pPr>
            <a:r>
              <a:rPr lang="en-US" sz="2800" dirty="0"/>
              <a:t>"¿Hay </a:t>
            </a:r>
            <a:r>
              <a:rPr lang="en-US" sz="2800" dirty="0" err="1"/>
              <a:t>alguna</a:t>
            </a:r>
            <a:r>
              <a:rPr lang="en-US" sz="2800" dirty="0"/>
              <a:t> </a:t>
            </a:r>
            <a:r>
              <a:rPr lang="en-US" sz="2800" dirty="0" err="1"/>
              <a:t>pregunta</a:t>
            </a:r>
            <a:r>
              <a:rPr lang="en-US" sz="2800" dirty="0"/>
              <a:t>?"
</a:t>
            </a:r>
            <a:r>
              <a:rPr lang="es-ES" sz="2800" dirty="0"/>
              <a:t>A cualquier jugador: "Por favor, elija un número, 1 o 2". (MUESTRE el número en la parte posterior de su hoja de puntuación a TODOS los jugadores)
Al equipo/jugador ganador: "¿Le gustaría servir, recibir, elegir campo o diferir?"
Si se elige servir/recibir, pídale al equipo contrario que elija campo. Si se elige campo, pida al otro equipo que elija servir o recibir</a:t>
            </a:r>
          </a:p>
          <a:p>
            <a:pPr marL="804863" lvl="1" indent="-620713">
              <a:spcBef>
                <a:spcPts val="1200"/>
              </a:spcBef>
              <a:buClr>
                <a:srgbClr val="215D77"/>
              </a:buClr>
              <a:buSzPts val="2200"/>
            </a:pPr>
            <a:r>
              <a:rPr lang="es-ES" sz="2800" dirty="0"/>
              <a:t>Si se elige diferir, el otro equipo debe elegir servir/recibir o campo.
</a:t>
            </a:r>
            <a:r>
              <a:rPr lang="en-US" sz="2800" dirty="0"/>
              <a:t>“</a:t>
            </a:r>
            <a:r>
              <a:rPr lang="en-US" sz="2800" dirty="0" err="1"/>
              <a:t>Quedan</a:t>
            </a:r>
            <a:r>
              <a:rPr lang="en-US" sz="2800" dirty="0"/>
              <a:t> _____ </a:t>
            </a:r>
            <a:r>
              <a:rPr lang="en-US" sz="2800" dirty="0" err="1"/>
              <a:t>minutos</a:t>
            </a:r>
            <a:r>
              <a:rPr lang="en-US" sz="2800" dirty="0"/>
              <a:t>".</a:t>
            </a:r>
            <a:endParaRPr sz="2800" dirty="0"/>
          </a:p>
        </p:txBody>
      </p:sp>
      <p:sp>
        <p:nvSpPr>
          <p:cNvPr id="348" name="Google Shape;348;p4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2"/>
          <p:cNvSpPr txBox="1">
            <a:spLocks noGrp="1"/>
          </p:cNvSpPr>
          <p:nvPr>
            <p:ph type="title"/>
          </p:nvPr>
        </p:nvSpPr>
        <p:spPr>
          <a:xfrm>
            <a:off x="815248" y="357493"/>
            <a:ext cx="10749280" cy="644831"/>
          </a:xfrm>
          <a:prstGeom prst="rect">
            <a:avLst/>
          </a:prstGeom>
          <a:noFill/>
          <a:ln>
            <a:noFill/>
          </a:ln>
        </p:spPr>
        <p:txBody>
          <a:bodyPr spcFirstLastPara="1" wrap="square" lIns="45700" tIns="45700" rIns="45700" bIns="45700" anchor="b" anchorCtr="0">
            <a:normAutofit fontScale="90000"/>
          </a:bodyPr>
          <a:lstStyle/>
          <a:p>
            <a:pPr marL="0" lvl="0" indent="0" algn="ctr" rtl="0">
              <a:lnSpc>
                <a:spcPct val="100000"/>
              </a:lnSpc>
              <a:spcBef>
                <a:spcPts val="0"/>
              </a:spcBef>
              <a:spcAft>
                <a:spcPts val="0"/>
              </a:spcAft>
              <a:buClr>
                <a:srgbClr val="18579B"/>
              </a:buClr>
              <a:buSzPct val="100000"/>
              <a:buFont typeface="Calibri"/>
              <a:buNone/>
            </a:pPr>
            <a:r>
              <a:rPr lang="en-US" sz="5400" b="1" i="1" dirty="0" err="1">
                <a:solidFill>
                  <a:srgbClr val="18579B"/>
                </a:solidFill>
              </a:rPr>
              <a:t>Reunión</a:t>
            </a:r>
            <a:r>
              <a:rPr lang="en-US" sz="5400" b="1" i="1" dirty="0">
                <a:solidFill>
                  <a:srgbClr val="18579B"/>
                </a:solidFill>
              </a:rPr>
              <a:t> Previa al Partido (</a:t>
            </a:r>
            <a:r>
              <a:rPr lang="en-US" sz="5400" b="1" i="1" dirty="0" err="1">
                <a:solidFill>
                  <a:srgbClr val="18579B"/>
                </a:solidFill>
              </a:rPr>
              <a:t>cont</a:t>
            </a:r>
            <a:r>
              <a:rPr lang="en-US" sz="5400" b="1" i="1" dirty="0">
                <a:solidFill>
                  <a:srgbClr val="18579B"/>
                </a:solidFill>
              </a:rPr>
              <a:t>)</a:t>
            </a:r>
            <a:endParaRPr i="1" dirty="0"/>
          </a:p>
        </p:txBody>
      </p:sp>
      <p:sp>
        <p:nvSpPr>
          <p:cNvPr id="354" name="Google Shape;354;p42"/>
          <p:cNvSpPr txBox="1">
            <a:spLocks noGrp="1"/>
          </p:cNvSpPr>
          <p:nvPr>
            <p:ph type="body" idx="1"/>
          </p:nvPr>
        </p:nvSpPr>
        <p:spPr>
          <a:xfrm>
            <a:off x="179615" y="1091871"/>
            <a:ext cx="11789228" cy="5425440"/>
          </a:xfrm>
          <a:prstGeom prst="rect">
            <a:avLst/>
          </a:prstGeom>
          <a:noFill/>
          <a:ln>
            <a:noFill/>
          </a:ln>
        </p:spPr>
        <p:txBody>
          <a:bodyPr spcFirstLastPara="1" wrap="square" lIns="45700" tIns="45700" rIns="45700" bIns="45700" anchor="t" anchorCtr="0">
            <a:normAutofit lnSpcReduction="10000"/>
          </a:bodyPr>
          <a:lstStyle/>
          <a:p>
            <a:pPr marL="184150" lvl="1" indent="0">
              <a:spcBef>
                <a:spcPts val="0"/>
              </a:spcBef>
              <a:buClr>
                <a:srgbClr val="215D77"/>
              </a:buClr>
              <a:buSzPts val="2800"/>
              <a:buNone/>
            </a:pPr>
            <a:r>
              <a:rPr lang="en-US" sz="3900" dirty="0" err="1">
                <a:solidFill>
                  <a:srgbClr val="18579B"/>
                </a:solidFill>
              </a:rPr>
              <a:t>Consejos</a:t>
            </a:r>
            <a:r>
              <a:rPr lang="en-US" sz="3900" dirty="0">
                <a:solidFill>
                  <a:srgbClr val="18579B"/>
                </a:solidFill>
              </a:rPr>
              <a:t> </a:t>
            </a:r>
            <a:r>
              <a:rPr lang="en-US" sz="3900" dirty="0" err="1">
                <a:solidFill>
                  <a:srgbClr val="18579B"/>
                </a:solidFill>
              </a:rPr>
              <a:t>arbitrales</a:t>
            </a:r>
            <a:r>
              <a:rPr lang="en-US" sz="2800" dirty="0">
                <a:solidFill>
                  <a:srgbClr val="18579B"/>
                </a:solidFill>
              </a:rPr>
              <a:t>:
</a:t>
            </a:r>
            <a:endParaRPr sz="1200" dirty="0">
              <a:solidFill>
                <a:srgbClr val="18579B"/>
              </a:solidFill>
              <a:latin typeface="Calibri"/>
              <a:ea typeface="Calibri"/>
              <a:cs typeface="Calibri"/>
              <a:sym typeface="Calibri"/>
            </a:endParaRPr>
          </a:p>
          <a:p>
            <a:pPr marL="641350" lvl="1" indent="-457200">
              <a:spcBef>
                <a:spcPts val="1200"/>
              </a:spcBef>
              <a:buClr>
                <a:srgbClr val="215D77"/>
              </a:buClr>
              <a:buSzPts val="2800"/>
            </a:pPr>
            <a:r>
              <a:rPr lang="en-US" sz="2800" dirty="0">
                <a:solidFill>
                  <a:srgbClr val="18579B"/>
                </a:solidFill>
                <a:latin typeface="Calibri"/>
                <a:ea typeface="Calibri"/>
                <a:cs typeface="Calibri"/>
                <a:sym typeface="Calibri"/>
              </a:rPr>
              <a:t>  </a:t>
            </a:r>
            <a:r>
              <a:rPr lang="es-ES" sz="2800" dirty="0">
                <a:solidFill>
                  <a:srgbClr val="18579B"/>
                </a:solidFill>
              </a:rPr>
              <a:t>La sesión informativa puede acortarse un poco a medida que avanza el día.
</a:t>
            </a:r>
            <a:r>
              <a:rPr lang="en-US" sz="2800" dirty="0">
                <a:solidFill>
                  <a:srgbClr val="18579B"/>
                </a:solidFill>
                <a:latin typeface="Calibri"/>
                <a:ea typeface="Calibri"/>
                <a:cs typeface="Calibri"/>
                <a:sym typeface="Calibri"/>
              </a:rPr>
              <a:t>  </a:t>
            </a:r>
            <a:r>
              <a:rPr lang="es-ES" sz="2800" dirty="0">
                <a:solidFill>
                  <a:srgbClr val="18579B"/>
                </a:solidFill>
              </a:rPr>
              <a:t>Use el tiempo restante para completar su hoja de puntuación y observar los saques</a:t>
            </a:r>
            <a:endParaRPr dirty="0"/>
          </a:p>
          <a:p>
            <a:pPr marL="804863" lvl="1" indent="-620713">
              <a:spcBef>
                <a:spcPts val="1200"/>
              </a:spcBef>
              <a:buClr>
                <a:srgbClr val="215D77"/>
              </a:buClr>
              <a:buSzPts val="2800"/>
            </a:pPr>
            <a:r>
              <a:rPr lang="es-ES" sz="2800" dirty="0">
                <a:solidFill>
                  <a:srgbClr val="18579B"/>
                </a:solidFill>
              </a:rPr>
              <a:t>Tenga en cuenta cualquier característica de identificación para cada jugador
</a:t>
            </a:r>
            <a:r>
              <a:rPr lang="es-ES" sz="2800" dirty="0">
                <a:solidFill>
                  <a:srgbClr val="FF0000"/>
                </a:solidFill>
              </a:rPr>
              <a:t>Escribir PAR o DERECHA encima de los nombres de los servidores iniciales
Escribir IMPAR o IZQUIERDA encima de los nombres de los compañeros
</a:t>
            </a:r>
            <a:r>
              <a:rPr lang="es-ES" sz="2800" dirty="0">
                <a:solidFill>
                  <a:srgbClr val="18579B"/>
                </a:solidFill>
              </a:rPr>
              <a:t>Además de marcar el equipo que sirve, identifique también el CAMPO (izquierda / derecha, valla, norte / sur, puerta, etc.)</a:t>
            </a:r>
            <a:endParaRPr dirty="0"/>
          </a:p>
        </p:txBody>
      </p:sp>
      <p:sp>
        <p:nvSpPr>
          <p:cNvPr id="355" name="Google Shape;355;p42"/>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Google Shape;360;p43" title="PICKLEBALL LESSONS AND REFEREE/LINE JUDGE PRACTICE"/>
          <p:cNvPicPr preferRelativeResize="0"/>
          <p:nvPr/>
        </p:nvPicPr>
        <p:blipFill rotWithShape="1">
          <a:blip r:embed="rId3">
            <a:alphaModFix/>
          </a:blip>
          <a:srcRect/>
          <a:stretch/>
        </p:blipFill>
        <p:spPr>
          <a:xfrm>
            <a:off x="2387600" y="762974"/>
            <a:ext cx="7112000" cy="5575645"/>
          </a:xfrm>
          <a:prstGeom prst="rect">
            <a:avLst/>
          </a:prstGeom>
          <a:noFill/>
          <a:ln>
            <a:noFill/>
          </a:ln>
        </p:spPr>
      </p:pic>
      <p:sp>
        <p:nvSpPr>
          <p:cNvPr id="361" name="Google Shape;361;p43"/>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34</a:t>
            </a:fld>
            <a:endParaRPr/>
          </a:p>
        </p:txBody>
      </p:sp>
      <p:sp>
        <p:nvSpPr>
          <p:cNvPr id="362" name="Google Shape;362;p43"/>
          <p:cNvSpPr txBox="1"/>
          <p:nvPr/>
        </p:nvSpPr>
        <p:spPr>
          <a:xfrm>
            <a:off x="-1" y="6407672"/>
            <a:ext cx="11238655" cy="400069"/>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1800"/>
              <a:buFont typeface="Source Sans Pro"/>
              <a:buNone/>
            </a:pPr>
            <a:r>
              <a:rPr lang="en-US" sz="2000" b="1" dirty="0">
                <a:solidFill>
                  <a:schemeClr val="dk1"/>
                </a:solidFill>
                <a:highlight>
                  <a:srgbClr val="FFFFFF"/>
                </a:highlight>
              </a:rPr>
              <a:t>Pre- Match Briefing (Las Vegas) - URL: </a:t>
            </a:r>
            <a:r>
              <a:rPr lang="en-US" sz="2000" u="sng" dirty="0">
                <a:solidFill>
                  <a:schemeClr val="hlink"/>
                </a:solidFill>
                <a:highlight>
                  <a:srgbClr val="FFFFFF"/>
                </a:highlight>
                <a:hlinkClick r:id="rId4"/>
              </a:rPr>
              <a:t>https://youtu.be/y9Fr4bTkV_I?t=275</a:t>
            </a:r>
            <a:r>
              <a:rPr lang="en-US" sz="1800" b="0" i="0" u="none" strike="noStrike" cap="none" dirty="0">
                <a:solidFill>
                  <a:srgbClr val="000000"/>
                </a:solidFill>
                <a:latin typeface="Source Sans Pro"/>
                <a:ea typeface="Source Sans Pro"/>
                <a:cs typeface="Source Sans Pro"/>
                <a:sym typeface="Source Sans Pro"/>
              </a:rPr>
              <a:t>(Time stamp: 4:35 – 7:23) </a:t>
            </a:r>
            <a:endParaRPr sz="1800" b="0" i="0" u="none" strike="noStrike" cap="none" dirty="0">
              <a:solidFill>
                <a:srgbClr val="000000"/>
              </a:solidFill>
              <a:latin typeface="Source Sans Pro"/>
              <a:ea typeface="Source Sans Pro"/>
              <a:cs typeface="Source Sans Pro"/>
              <a:sym typeface="Source Sans Pro"/>
            </a:endParaRPr>
          </a:p>
        </p:txBody>
      </p:sp>
      <p:sp>
        <p:nvSpPr>
          <p:cNvPr id="363" name="Google Shape;363;p43"/>
          <p:cNvSpPr txBox="1">
            <a:spLocks noGrp="1"/>
          </p:cNvSpPr>
          <p:nvPr>
            <p:ph type="title"/>
          </p:nvPr>
        </p:nvSpPr>
        <p:spPr>
          <a:xfrm>
            <a:off x="649994" y="196965"/>
            <a:ext cx="10851615" cy="644831"/>
          </a:xfrm>
          <a:prstGeom prst="rect">
            <a:avLst/>
          </a:prstGeom>
          <a:noFill/>
          <a:ln>
            <a:noFill/>
          </a:ln>
        </p:spPr>
        <p:txBody>
          <a:bodyPr spcFirstLastPara="1" wrap="square" lIns="45700" tIns="45700" rIns="45700" bIns="45700" anchor="b" anchorCtr="0">
            <a:normAutofit fontScale="90000"/>
          </a:bodyPr>
          <a:lstStyle/>
          <a:p>
            <a:pPr marL="0" lvl="0" indent="0" algn="ctr" rtl="0">
              <a:lnSpc>
                <a:spcPct val="100000"/>
              </a:lnSpc>
              <a:spcBef>
                <a:spcPts val="0"/>
              </a:spcBef>
              <a:spcAft>
                <a:spcPts val="0"/>
              </a:spcAft>
              <a:buClr>
                <a:srgbClr val="18579B"/>
              </a:buClr>
              <a:buSzPct val="100000"/>
              <a:buFont typeface="Calibri"/>
              <a:buNone/>
            </a:pPr>
            <a:r>
              <a:rPr lang="en-US" sz="5400" b="1" dirty="0" err="1">
                <a:solidFill>
                  <a:srgbClr val="18579B"/>
                </a:solidFill>
              </a:rPr>
              <a:t>Reunión</a:t>
            </a:r>
            <a:r>
              <a:rPr lang="en-US" sz="5400" b="1" dirty="0">
                <a:solidFill>
                  <a:srgbClr val="18579B"/>
                </a:solidFill>
              </a:rPr>
              <a:t> Previa al Partido (</a:t>
            </a:r>
            <a:r>
              <a:rPr lang="en-US" sz="5400" b="1" dirty="0" err="1">
                <a:solidFill>
                  <a:srgbClr val="18579B"/>
                </a:solidFill>
              </a:rPr>
              <a:t>cont</a:t>
            </a:r>
            <a:r>
              <a:rPr lang="en-US" sz="5400" b="1" dirty="0">
                <a:solidFill>
                  <a:srgbClr val="18579B"/>
                </a:solidFill>
              </a:rPr>
              <a:t>)</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0"/>
                                        </p:tgtEl>
                                        <p:attrNameLst>
                                          <p:attrName>style.visibility</p:attrName>
                                        </p:attrNameLst>
                                      </p:cBhvr>
                                      <p:to>
                                        <p:strVal val="visible"/>
                                      </p:to>
                                    </p:set>
                                    <p:animEffect transition="in" filter="fade">
                                      <p:cBhvr>
                                        <p:cTn id="7" dur="1"/>
                                        <p:tgtEl>
                                          <p:spTgt spid="3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30FA4C-68C5-1AF4-BBD6-C3B611F962B5}"/>
              </a:ext>
            </a:extLst>
          </p:cNvPr>
          <p:cNvSpPr>
            <a:spLocks noGrp="1"/>
          </p:cNvSpPr>
          <p:nvPr>
            <p:ph type="title"/>
          </p:nvPr>
        </p:nvSpPr>
        <p:spPr/>
        <p:txBody>
          <a:bodyPr/>
          <a:lstStyle/>
          <a:p>
            <a:r>
              <a:rPr lang="es-ES" b="1" i="1" dirty="0">
                <a:solidFill>
                  <a:srgbClr val="7030A0"/>
                </a:solidFill>
              </a:rPr>
              <a:t>Sección 5</a:t>
            </a:r>
          </a:p>
        </p:txBody>
      </p:sp>
      <p:sp>
        <p:nvSpPr>
          <p:cNvPr id="3" name="Marcador de texto 2">
            <a:extLst>
              <a:ext uri="{FF2B5EF4-FFF2-40B4-BE49-F238E27FC236}">
                <a16:creationId xmlns:a16="http://schemas.microsoft.com/office/drawing/2014/main" id="{B1C7619C-7C7C-37A9-98F5-904C5EDBF64E}"/>
              </a:ext>
            </a:extLst>
          </p:cNvPr>
          <p:cNvSpPr>
            <a:spLocks noGrp="1"/>
          </p:cNvSpPr>
          <p:nvPr>
            <p:ph type="body" idx="1"/>
          </p:nvPr>
        </p:nvSpPr>
        <p:spPr/>
        <p:txBody>
          <a:bodyPr/>
          <a:lstStyle/>
          <a:p>
            <a:pPr algn="ctr"/>
            <a:r>
              <a:rPr lang="es-ES" b="1" i="1" dirty="0">
                <a:solidFill>
                  <a:srgbClr val="7030A0"/>
                </a:solidFill>
              </a:rPr>
              <a:t>PREPARACIÓN DEL TANTEO</a:t>
            </a:r>
          </a:p>
        </p:txBody>
      </p:sp>
      <p:sp>
        <p:nvSpPr>
          <p:cNvPr id="4" name="Marcador de número de diapositiva 3">
            <a:extLst>
              <a:ext uri="{FF2B5EF4-FFF2-40B4-BE49-F238E27FC236}">
                <a16:creationId xmlns:a16="http://schemas.microsoft.com/office/drawing/2014/main" id="{FEEF2E43-D9C5-A4F5-7286-2CE523997F4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a:p>
        </p:txBody>
      </p:sp>
    </p:spTree>
    <p:extLst>
      <p:ext uri="{BB962C8B-B14F-4D97-AF65-F5344CB8AC3E}">
        <p14:creationId xmlns:p14="http://schemas.microsoft.com/office/powerpoint/2010/main" val="33689850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4"/>
          <p:cNvSpPr txBox="1">
            <a:spLocks noGrp="1"/>
          </p:cNvSpPr>
          <p:nvPr>
            <p:ph type="body" idx="1"/>
          </p:nvPr>
        </p:nvSpPr>
        <p:spPr>
          <a:xfrm>
            <a:off x="505097" y="360218"/>
            <a:ext cx="11242766" cy="5320146"/>
          </a:xfrm>
          <a:prstGeom prst="rect">
            <a:avLst/>
          </a:prstGeom>
          <a:noFill/>
          <a:ln>
            <a:noFill/>
          </a:ln>
        </p:spPr>
        <p:txBody>
          <a:bodyPr spcFirstLastPara="1" wrap="square" lIns="45700" tIns="45700" rIns="45700" bIns="45700" anchor="t" anchorCtr="0">
            <a:normAutofit fontScale="85000" lnSpcReduction="20000"/>
          </a:bodyPr>
          <a:lstStyle/>
          <a:p>
            <a:pPr marL="0" lvl="0" indent="0" algn="ctr">
              <a:spcBef>
                <a:spcPts val="0"/>
              </a:spcBef>
              <a:buSzPct val="100000"/>
            </a:pPr>
            <a:r>
              <a:rPr lang="es-ES" sz="5600" b="1" i="1" dirty="0"/>
              <a:t>Preparación de la hoja de puntuación</a:t>
            </a:r>
            <a:r>
              <a:rPr lang="es-ES" dirty="0"/>
              <a:t>
</a:t>
            </a:r>
            <a:endParaRPr sz="2200" dirty="0"/>
          </a:p>
          <a:p>
            <a:pPr marL="536575" lvl="0" indent="-352425">
              <a:buClr>
                <a:srgbClr val="18579B"/>
              </a:buClr>
              <a:buSzPct val="100000"/>
              <a:buFont typeface="Arial"/>
              <a:buChar char="•"/>
            </a:pPr>
            <a:r>
              <a:rPr lang="en-US" sz="4000" dirty="0">
                <a:latin typeface="Calibri"/>
                <a:ea typeface="Calibri"/>
                <a:cs typeface="Calibri"/>
                <a:sym typeface="Calibri"/>
              </a:rPr>
              <a:t>  </a:t>
            </a:r>
            <a:r>
              <a:rPr lang="es-ES" sz="4000" dirty="0">
                <a:solidFill>
                  <a:srgbClr val="FF0000"/>
                </a:solidFill>
              </a:rPr>
              <a:t>Marcar el equipo que inicia el servicio en cada juego: </a:t>
            </a:r>
            <a:r>
              <a:rPr lang="es-ES" sz="4000" dirty="0">
                <a:solidFill>
                  <a:srgbClr val="7030A0"/>
                </a:solidFill>
              </a:rPr>
              <a:t>"x" o el nombre del servidor inicial en la columna "Servir" para cada equipo</a:t>
            </a:r>
            <a:r>
              <a:rPr lang="es-ES" sz="4000" dirty="0">
                <a:solidFill>
                  <a:srgbClr val="FF0000"/>
                </a:solidFill>
              </a:rPr>
              <a:t>
</a:t>
            </a:r>
            <a:r>
              <a:rPr lang="en-US" sz="4000" dirty="0">
                <a:latin typeface="Calibri"/>
                <a:ea typeface="Calibri"/>
                <a:cs typeface="Calibri"/>
                <a:sym typeface="Calibri"/>
              </a:rPr>
              <a:t>  </a:t>
            </a:r>
            <a:r>
              <a:rPr lang="en-US" sz="4000" dirty="0" err="1">
                <a:solidFill>
                  <a:srgbClr val="FF0000"/>
                </a:solidFill>
              </a:rPr>
              <a:t>Rodear</a:t>
            </a:r>
            <a:r>
              <a:rPr lang="en-US" sz="4000" dirty="0">
                <a:solidFill>
                  <a:srgbClr val="FF0000"/>
                </a:solidFill>
              </a:rPr>
              <a:t> con un</a:t>
            </a:r>
            <a:r>
              <a:rPr lang="en-US" sz="4000" dirty="0">
                <a:solidFill>
                  <a:srgbClr val="FF0000"/>
                </a:solidFill>
                <a:latin typeface="Calibri"/>
                <a:ea typeface="Calibri"/>
                <a:cs typeface="Calibri"/>
                <a:sym typeface="Calibri"/>
              </a:rPr>
              <a:t> </a:t>
            </a:r>
            <a:r>
              <a:rPr lang="en-US" sz="4000" dirty="0" err="1">
                <a:solidFill>
                  <a:srgbClr val="FF0000"/>
                </a:solidFill>
                <a:latin typeface="Calibri"/>
                <a:ea typeface="Calibri"/>
                <a:cs typeface="Calibri"/>
                <a:sym typeface="Calibri"/>
              </a:rPr>
              <a:t>círculo</a:t>
            </a:r>
            <a:r>
              <a:rPr lang="en-US" sz="4000" dirty="0">
                <a:solidFill>
                  <a:srgbClr val="FF0000"/>
                </a:solidFill>
                <a:latin typeface="Calibri"/>
                <a:ea typeface="Calibri"/>
                <a:cs typeface="Calibri"/>
                <a:sym typeface="Calibri"/>
              </a:rPr>
              <a:t> </a:t>
            </a:r>
            <a:r>
              <a:rPr lang="en-US" sz="4000" dirty="0">
                <a:solidFill>
                  <a:srgbClr val="7030A0"/>
                </a:solidFill>
                <a:latin typeface="Calibri"/>
                <a:ea typeface="Calibri"/>
                <a:cs typeface="Calibri"/>
                <a:sym typeface="Calibri"/>
              </a:rPr>
              <a:t>al </a:t>
            </a:r>
            <a:r>
              <a:rPr lang="en-US" sz="4000" dirty="0" err="1">
                <a:solidFill>
                  <a:srgbClr val="7030A0"/>
                </a:solidFill>
                <a:latin typeface="Calibri"/>
                <a:ea typeface="Calibri"/>
                <a:cs typeface="Calibri"/>
                <a:sym typeface="Calibri"/>
              </a:rPr>
              <a:t>servidor</a:t>
            </a:r>
            <a:r>
              <a:rPr lang="en-US" sz="4000" dirty="0">
                <a:solidFill>
                  <a:srgbClr val="7030A0"/>
                </a:solidFill>
                <a:latin typeface="Calibri"/>
                <a:ea typeface="Calibri"/>
                <a:cs typeface="Calibri"/>
                <a:sym typeface="Calibri"/>
              </a:rPr>
              <a:t> </a:t>
            </a:r>
            <a:r>
              <a:rPr lang="en-US" sz="4000" dirty="0" err="1">
                <a:solidFill>
                  <a:srgbClr val="7030A0"/>
                </a:solidFill>
                <a:latin typeface="Calibri"/>
                <a:ea typeface="Calibri"/>
                <a:cs typeface="Calibri"/>
                <a:sym typeface="Calibri"/>
              </a:rPr>
              <a:t>inicial</a:t>
            </a:r>
            <a:r>
              <a:rPr lang="en-US" sz="4000" dirty="0">
                <a:solidFill>
                  <a:srgbClr val="7030A0"/>
                </a:solidFill>
                <a:latin typeface="Calibri"/>
                <a:ea typeface="Calibri"/>
                <a:cs typeface="Calibri"/>
                <a:sym typeface="Calibri"/>
              </a:rPr>
              <a:t> de </a:t>
            </a:r>
            <a:r>
              <a:rPr lang="en-US" sz="4000" dirty="0" err="1">
                <a:solidFill>
                  <a:srgbClr val="7030A0"/>
                </a:solidFill>
                <a:latin typeface="Calibri"/>
                <a:ea typeface="Calibri"/>
                <a:cs typeface="Calibri"/>
                <a:sym typeface="Calibri"/>
              </a:rPr>
              <a:t>c</a:t>
            </a:r>
            <a:r>
              <a:rPr lang="en-US" sz="4000" dirty="0" err="1">
                <a:solidFill>
                  <a:srgbClr val="7030A0"/>
                </a:solidFill>
              </a:rPr>
              <a:t>ada</a:t>
            </a:r>
            <a:r>
              <a:rPr lang="en-US" sz="4000" dirty="0">
                <a:solidFill>
                  <a:srgbClr val="7030A0"/>
                </a:solidFill>
              </a:rPr>
              <a:t> </a:t>
            </a:r>
            <a:r>
              <a:rPr lang="en-US" sz="4000" dirty="0" err="1">
                <a:solidFill>
                  <a:srgbClr val="7030A0"/>
                </a:solidFill>
              </a:rPr>
              <a:t>equipo</a:t>
            </a:r>
            <a:r>
              <a:rPr lang="en-US" sz="4000" dirty="0">
                <a:solidFill>
                  <a:srgbClr val="FF0000"/>
                </a:solidFill>
              </a:rPr>
              <a:t>
</a:t>
            </a:r>
            <a:r>
              <a:rPr lang="en-US" sz="4000" dirty="0"/>
              <a:t>  </a:t>
            </a:r>
            <a:r>
              <a:rPr lang="es-ES" sz="4000" dirty="0">
                <a:solidFill>
                  <a:srgbClr val="7030A0"/>
                </a:solidFill>
              </a:rPr>
              <a:t>Anotar </a:t>
            </a:r>
            <a:r>
              <a:rPr lang="es-ES" sz="4000" dirty="0">
                <a:solidFill>
                  <a:srgbClr val="FF0000"/>
                </a:solidFill>
              </a:rPr>
              <a:t>pistas clave</a:t>
            </a:r>
            <a:r>
              <a:rPr lang="es-ES" sz="4000" dirty="0">
                <a:solidFill>
                  <a:srgbClr val="7030A0"/>
                </a:solidFill>
              </a:rPr>
              <a:t> para identificar a los jugadores</a:t>
            </a:r>
            <a:r>
              <a:rPr lang="es-ES" sz="4000" dirty="0"/>
              <a:t>
</a:t>
            </a:r>
            <a:r>
              <a:rPr lang="en-US" sz="4000" dirty="0">
                <a:latin typeface="Calibri"/>
                <a:ea typeface="Calibri"/>
                <a:cs typeface="Calibri"/>
                <a:sym typeface="Calibri"/>
              </a:rPr>
              <a:t>  </a:t>
            </a:r>
            <a:r>
              <a:rPr lang="es-ES" sz="4000" dirty="0">
                <a:solidFill>
                  <a:srgbClr val="FF0000"/>
                </a:solidFill>
              </a:rPr>
              <a:t>Anotar qué campo fue elegido </a:t>
            </a:r>
            <a:r>
              <a:rPr lang="es-ES" sz="4000" dirty="0">
                <a:solidFill>
                  <a:srgbClr val="7030A0"/>
                </a:solidFill>
              </a:rPr>
              <a:t>por el equipo que hizo la selección bajo los nombres de los equipos.</a:t>
            </a:r>
            <a:endParaRPr sz="4000" dirty="0">
              <a:solidFill>
                <a:srgbClr val="7030A0"/>
              </a:solidFill>
              <a:latin typeface="Calibri"/>
              <a:ea typeface="Calibri"/>
              <a:cs typeface="Calibri"/>
              <a:sym typeface="Calibri"/>
            </a:endParaRPr>
          </a:p>
        </p:txBody>
      </p:sp>
      <p:sp>
        <p:nvSpPr>
          <p:cNvPr id="369" name="Google Shape;369;p4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5"/>
          <p:cNvSpPr txBox="1">
            <a:spLocks noGrp="1"/>
          </p:cNvSpPr>
          <p:nvPr>
            <p:ph type="body" idx="1"/>
          </p:nvPr>
        </p:nvSpPr>
        <p:spPr>
          <a:xfrm>
            <a:off x="505097" y="360218"/>
            <a:ext cx="11242766" cy="906722"/>
          </a:xfrm>
          <a:prstGeom prst="rect">
            <a:avLst/>
          </a:prstGeom>
          <a:noFill/>
          <a:ln>
            <a:noFill/>
          </a:ln>
        </p:spPr>
        <p:txBody>
          <a:bodyPr spcFirstLastPara="1" wrap="square" lIns="45700" tIns="45700" rIns="45700" bIns="45700" anchor="t" anchorCtr="0">
            <a:normAutofit/>
          </a:bodyPr>
          <a:lstStyle/>
          <a:p>
            <a:pPr marL="0" lvl="0" indent="0" algn="ctr">
              <a:spcBef>
                <a:spcPts val="0"/>
              </a:spcBef>
              <a:buSzPts val="4800"/>
            </a:pPr>
            <a:r>
              <a:rPr lang="es-ES" sz="4400" b="1" i="1" dirty="0"/>
              <a:t>Preparación de la hoja de puntuación</a:t>
            </a:r>
            <a:endParaRPr sz="4400" i="1" dirty="0">
              <a:latin typeface="Calibri"/>
              <a:ea typeface="Calibri"/>
              <a:cs typeface="Calibri"/>
              <a:sym typeface="Calibri"/>
            </a:endParaRPr>
          </a:p>
        </p:txBody>
      </p:sp>
      <p:pic>
        <p:nvPicPr>
          <p:cNvPr id="375" name="Google Shape;375;p45"/>
          <p:cNvPicPr preferRelativeResize="0"/>
          <p:nvPr/>
        </p:nvPicPr>
        <p:blipFill rotWithShape="1">
          <a:blip r:embed="rId3">
            <a:alphaModFix/>
          </a:blip>
          <a:srcRect/>
          <a:stretch/>
        </p:blipFill>
        <p:spPr>
          <a:xfrm>
            <a:off x="1529697" y="1051133"/>
            <a:ext cx="9414867" cy="5768647"/>
          </a:xfrm>
          <a:prstGeom prst="rect">
            <a:avLst/>
          </a:prstGeom>
          <a:noFill/>
          <a:ln>
            <a:noFill/>
          </a:ln>
        </p:spPr>
      </p:pic>
      <p:sp>
        <p:nvSpPr>
          <p:cNvPr id="376" name="Google Shape;376;p4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2FCA3C-E0D9-B3EB-99E6-C3895DC23B20}"/>
              </a:ext>
            </a:extLst>
          </p:cNvPr>
          <p:cNvSpPr>
            <a:spLocks noGrp="1"/>
          </p:cNvSpPr>
          <p:nvPr>
            <p:ph type="title"/>
          </p:nvPr>
        </p:nvSpPr>
        <p:spPr>
          <a:xfrm>
            <a:off x="0" y="160747"/>
            <a:ext cx="12019279" cy="753652"/>
          </a:xfrm>
        </p:spPr>
        <p:txBody>
          <a:bodyPr>
            <a:normAutofit fontScale="90000"/>
          </a:bodyPr>
          <a:lstStyle/>
          <a:p>
            <a:r>
              <a:rPr lang="es-ES" b="1" i="1" dirty="0">
                <a:solidFill>
                  <a:srgbClr val="7030A0"/>
                </a:solidFill>
              </a:rPr>
              <a:t>Marcar Equipo al Servicio en la Hoja de Marcadores</a:t>
            </a:r>
          </a:p>
        </p:txBody>
      </p:sp>
      <p:sp>
        <p:nvSpPr>
          <p:cNvPr id="3" name="Marcador de texto 2">
            <a:extLst>
              <a:ext uri="{FF2B5EF4-FFF2-40B4-BE49-F238E27FC236}">
                <a16:creationId xmlns:a16="http://schemas.microsoft.com/office/drawing/2014/main" id="{3356C39A-97D0-013A-D11C-E84E5BA0B9B6}"/>
              </a:ext>
            </a:extLst>
          </p:cNvPr>
          <p:cNvSpPr>
            <a:spLocks noGrp="1"/>
          </p:cNvSpPr>
          <p:nvPr>
            <p:ph type="body" idx="1"/>
          </p:nvPr>
        </p:nvSpPr>
        <p:spPr>
          <a:xfrm>
            <a:off x="0" y="1117600"/>
            <a:ext cx="5177366" cy="5021861"/>
          </a:xfrm>
        </p:spPr>
        <p:txBody>
          <a:bodyPr>
            <a:noAutofit/>
          </a:bodyPr>
          <a:lstStyle/>
          <a:p>
            <a:r>
              <a:rPr lang="es-ES" sz="2800" dirty="0"/>
              <a:t>Ponga una marca indicando qué equipo sirve primero en cada juego</a:t>
            </a:r>
          </a:p>
          <a:p>
            <a:r>
              <a:rPr lang="es-ES" sz="2800" dirty="0"/>
              <a:t>BUENA PRÁCTICA: Marcar primero una X suave al determinar el equipo al servicio. Cuando se determine el campo marcar una I o D gruesas si el equipo queda a la izquierda o derecha</a:t>
            </a:r>
          </a:p>
        </p:txBody>
      </p:sp>
      <p:sp>
        <p:nvSpPr>
          <p:cNvPr id="4" name="Marcador de número de diapositiva 3">
            <a:extLst>
              <a:ext uri="{FF2B5EF4-FFF2-40B4-BE49-F238E27FC236}">
                <a16:creationId xmlns:a16="http://schemas.microsoft.com/office/drawing/2014/main" id="{1A203FB7-3721-9345-0F27-4B3E4B19B70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38</a:t>
            </a:fld>
            <a:endParaRPr lang="en-US"/>
          </a:p>
        </p:txBody>
      </p:sp>
      <p:pic>
        <p:nvPicPr>
          <p:cNvPr id="6" name="Imagen 5">
            <a:extLst>
              <a:ext uri="{FF2B5EF4-FFF2-40B4-BE49-F238E27FC236}">
                <a16:creationId xmlns:a16="http://schemas.microsoft.com/office/drawing/2014/main" id="{05165BEE-F651-9AB5-6546-D7E8501A9A1E}"/>
              </a:ext>
            </a:extLst>
          </p:cNvPr>
          <p:cNvPicPr>
            <a:picLocks noChangeAspect="1"/>
          </p:cNvPicPr>
          <p:nvPr/>
        </p:nvPicPr>
        <p:blipFill>
          <a:blip r:embed="rId2"/>
          <a:stretch>
            <a:fillRect/>
          </a:stretch>
        </p:blipFill>
        <p:spPr>
          <a:xfrm>
            <a:off x="4883832" y="1117600"/>
            <a:ext cx="7321616" cy="5021861"/>
          </a:xfrm>
          <a:prstGeom prst="rect">
            <a:avLst/>
          </a:prstGeom>
        </p:spPr>
      </p:pic>
    </p:spTree>
    <p:extLst>
      <p:ext uri="{BB962C8B-B14F-4D97-AF65-F5344CB8AC3E}">
        <p14:creationId xmlns:p14="http://schemas.microsoft.com/office/powerpoint/2010/main" val="39639785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6E6E83-8E0F-8840-AFE9-BBF4C433301A}"/>
              </a:ext>
            </a:extLst>
          </p:cNvPr>
          <p:cNvSpPr>
            <a:spLocks noGrp="1"/>
          </p:cNvSpPr>
          <p:nvPr>
            <p:ph type="title"/>
          </p:nvPr>
        </p:nvSpPr>
        <p:spPr>
          <a:xfrm>
            <a:off x="111760" y="129651"/>
            <a:ext cx="11877040" cy="814920"/>
          </a:xfrm>
        </p:spPr>
        <p:txBody>
          <a:bodyPr>
            <a:normAutofit/>
          </a:bodyPr>
          <a:lstStyle/>
          <a:p>
            <a:r>
              <a:rPr lang="es-ES" sz="4400" b="1" i="1" dirty="0">
                <a:solidFill>
                  <a:srgbClr val="7030A0"/>
                </a:solidFill>
              </a:rPr>
              <a:t>Mantener el Seguimiento de Par o Impar </a:t>
            </a:r>
          </a:p>
        </p:txBody>
      </p:sp>
      <p:sp>
        <p:nvSpPr>
          <p:cNvPr id="3" name="Marcador de texto 2">
            <a:extLst>
              <a:ext uri="{FF2B5EF4-FFF2-40B4-BE49-F238E27FC236}">
                <a16:creationId xmlns:a16="http://schemas.microsoft.com/office/drawing/2014/main" id="{8911C70D-D2F1-A727-8B57-6A72896911F5}"/>
              </a:ext>
            </a:extLst>
          </p:cNvPr>
          <p:cNvSpPr>
            <a:spLocks noGrp="1"/>
          </p:cNvSpPr>
          <p:nvPr>
            <p:ph type="body" idx="1"/>
          </p:nvPr>
        </p:nvSpPr>
        <p:spPr>
          <a:xfrm>
            <a:off x="111761" y="944571"/>
            <a:ext cx="5677192" cy="5783777"/>
          </a:xfrm>
        </p:spPr>
        <p:txBody>
          <a:bodyPr>
            <a:normAutofit lnSpcReduction="10000"/>
          </a:bodyPr>
          <a:lstStyle/>
          <a:p>
            <a:r>
              <a:rPr lang="es-ES" sz="2800" dirty="0"/>
              <a:t>Ayuda marcar una línea vertical separando los nombres de la pareja.</a:t>
            </a:r>
          </a:p>
          <a:p>
            <a:r>
              <a:rPr lang="es-ES" sz="2800" dirty="0"/>
              <a:t>Escribir PAR encima del sacador inicial de cada equipo (con la banda y nombre en círculo), e IMPAR en el compañero.</a:t>
            </a:r>
          </a:p>
          <a:p>
            <a:r>
              <a:rPr lang="es-ES" sz="2800" dirty="0"/>
              <a:t>El marcador al comienzo es 0-0-2.</a:t>
            </a:r>
          </a:p>
          <a:p>
            <a:r>
              <a:rPr lang="es-ES" sz="2800" dirty="0"/>
              <a:t>Como 0 es par, poner la pinza con el 2 en el sacador inicial, el PAR, indicando que es el segundo sacador.</a:t>
            </a:r>
          </a:p>
          <a:p>
            <a:endParaRPr lang="es-ES" sz="2800" dirty="0"/>
          </a:p>
        </p:txBody>
      </p:sp>
      <p:sp>
        <p:nvSpPr>
          <p:cNvPr id="4" name="Marcador de número de diapositiva 3">
            <a:extLst>
              <a:ext uri="{FF2B5EF4-FFF2-40B4-BE49-F238E27FC236}">
                <a16:creationId xmlns:a16="http://schemas.microsoft.com/office/drawing/2014/main" id="{F7326274-DC96-A66E-8F95-82B86CE707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39</a:t>
            </a:fld>
            <a:endParaRPr lang="en-US"/>
          </a:p>
        </p:txBody>
      </p:sp>
      <p:pic>
        <p:nvPicPr>
          <p:cNvPr id="6" name="Imagen 5">
            <a:extLst>
              <a:ext uri="{FF2B5EF4-FFF2-40B4-BE49-F238E27FC236}">
                <a16:creationId xmlns:a16="http://schemas.microsoft.com/office/drawing/2014/main" id="{A8E82591-A8AF-F83A-EE84-99EB2BDE7E85}"/>
              </a:ext>
            </a:extLst>
          </p:cNvPr>
          <p:cNvPicPr>
            <a:picLocks noChangeAspect="1"/>
          </p:cNvPicPr>
          <p:nvPr/>
        </p:nvPicPr>
        <p:blipFill>
          <a:blip r:embed="rId2"/>
          <a:stretch>
            <a:fillRect/>
          </a:stretch>
        </p:blipFill>
        <p:spPr>
          <a:xfrm>
            <a:off x="5672667" y="1422400"/>
            <a:ext cx="6519333" cy="4805989"/>
          </a:xfrm>
          <a:prstGeom prst="rect">
            <a:avLst/>
          </a:prstGeom>
        </p:spPr>
      </p:pic>
    </p:spTree>
    <p:extLst>
      <p:ext uri="{BB962C8B-B14F-4D97-AF65-F5344CB8AC3E}">
        <p14:creationId xmlns:p14="http://schemas.microsoft.com/office/powerpoint/2010/main" val="2495361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EB53E1-31BA-B510-4DFA-71152DF0EF68}"/>
              </a:ext>
            </a:extLst>
          </p:cNvPr>
          <p:cNvSpPr>
            <a:spLocks noGrp="1"/>
          </p:cNvSpPr>
          <p:nvPr>
            <p:ph type="title"/>
          </p:nvPr>
        </p:nvSpPr>
        <p:spPr/>
        <p:txBody>
          <a:bodyPr/>
          <a:lstStyle/>
          <a:p>
            <a:r>
              <a:rPr lang="es-ES" b="1" i="1" dirty="0">
                <a:solidFill>
                  <a:srgbClr val="7030A0"/>
                </a:solidFill>
              </a:rPr>
              <a:t>SECCIÓN 1</a:t>
            </a:r>
          </a:p>
        </p:txBody>
      </p:sp>
      <p:sp>
        <p:nvSpPr>
          <p:cNvPr id="3" name="Marcador de texto 2">
            <a:extLst>
              <a:ext uri="{FF2B5EF4-FFF2-40B4-BE49-F238E27FC236}">
                <a16:creationId xmlns:a16="http://schemas.microsoft.com/office/drawing/2014/main" id="{59B01AF2-EC5C-B781-DB81-03CC20DA2DF0}"/>
              </a:ext>
            </a:extLst>
          </p:cNvPr>
          <p:cNvSpPr>
            <a:spLocks noGrp="1"/>
          </p:cNvSpPr>
          <p:nvPr>
            <p:ph type="body" idx="1"/>
          </p:nvPr>
        </p:nvSpPr>
        <p:spPr/>
        <p:txBody>
          <a:bodyPr/>
          <a:lstStyle/>
          <a:p>
            <a:pPr algn="ctr"/>
            <a:r>
              <a:rPr lang="es-ES" b="1" dirty="0">
                <a:solidFill>
                  <a:srgbClr val="7030A0"/>
                </a:solidFill>
              </a:rPr>
              <a:t>RESPONSABILIDADES Y CÓDIGO DE CONDUCTA</a:t>
            </a:r>
          </a:p>
        </p:txBody>
      </p:sp>
      <p:sp>
        <p:nvSpPr>
          <p:cNvPr id="4" name="Marcador de número de diapositiva 3">
            <a:extLst>
              <a:ext uri="{FF2B5EF4-FFF2-40B4-BE49-F238E27FC236}">
                <a16:creationId xmlns:a16="http://schemas.microsoft.com/office/drawing/2014/main" id="{2CDBFF17-51E1-0642-2BED-DD739072E6A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spTree>
    <p:extLst>
      <p:ext uri="{BB962C8B-B14F-4D97-AF65-F5344CB8AC3E}">
        <p14:creationId xmlns:p14="http://schemas.microsoft.com/office/powerpoint/2010/main" val="6423091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8"/>
          <p:cNvSpPr txBox="1">
            <a:spLocks noGrp="1"/>
          </p:cNvSpPr>
          <p:nvPr>
            <p:ph type="body" idx="1"/>
          </p:nvPr>
        </p:nvSpPr>
        <p:spPr>
          <a:xfrm>
            <a:off x="1219200" y="347762"/>
            <a:ext cx="10183258" cy="6318680"/>
          </a:xfrm>
          <a:prstGeom prst="rect">
            <a:avLst/>
          </a:prstGeom>
          <a:noFill/>
          <a:ln>
            <a:noFill/>
          </a:ln>
        </p:spPr>
        <p:txBody>
          <a:bodyPr spcFirstLastPara="1" wrap="square" lIns="45700" tIns="45700" rIns="45700" bIns="45700" anchor="t" anchorCtr="0">
            <a:normAutofit fontScale="92500"/>
          </a:bodyPr>
          <a:lstStyle/>
          <a:p>
            <a:pPr marL="0" lvl="0" indent="0" algn="ctr">
              <a:lnSpc>
                <a:spcPct val="80000"/>
              </a:lnSpc>
              <a:spcBef>
                <a:spcPts val="0"/>
              </a:spcBef>
              <a:buSzPts val="4800"/>
            </a:pPr>
            <a:r>
              <a:rPr lang="es-ES" sz="5200" b="1" i="1" dirty="0">
                <a:solidFill>
                  <a:srgbClr val="7030A0"/>
                </a:solidFill>
              </a:rPr>
              <a:t>Final del Procedimiento Previo al Juego</a:t>
            </a:r>
            <a:r>
              <a:rPr lang="es-ES" dirty="0"/>
              <a:t>
</a:t>
            </a:r>
            <a:endParaRPr sz="2000" dirty="0"/>
          </a:p>
          <a:p>
            <a:pPr marL="903288" lvl="1" indent="-719138">
              <a:lnSpc>
                <a:spcPct val="80000"/>
              </a:lnSpc>
              <a:spcBef>
                <a:spcPts val="600"/>
              </a:spcBef>
              <a:buClr>
                <a:srgbClr val="215D77"/>
              </a:buClr>
              <a:buSzPts val="3600"/>
            </a:pPr>
            <a:r>
              <a:rPr lang="es-ES" sz="3600" dirty="0"/>
              <a:t>Posiciónese de 1 a 2 m DIRECTAMENTE DETRÁS del poste de la red.</a:t>
            </a:r>
          </a:p>
          <a:p>
            <a:pPr marL="903288" lvl="1" indent="-719138">
              <a:lnSpc>
                <a:spcPct val="80000"/>
              </a:lnSpc>
              <a:spcBef>
                <a:spcPts val="600"/>
              </a:spcBef>
              <a:buClr>
                <a:srgbClr val="215D77"/>
              </a:buClr>
              <a:buSzPts val="3600"/>
            </a:pPr>
            <a:endParaRPr sz="3600" dirty="0">
              <a:latin typeface="Calibri"/>
              <a:ea typeface="Calibri"/>
              <a:cs typeface="Calibri"/>
              <a:sym typeface="Calibri"/>
            </a:endParaRPr>
          </a:p>
          <a:p>
            <a:pPr marL="903288" lvl="1" indent="-719138">
              <a:lnSpc>
                <a:spcPct val="80000"/>
              </a:lnSpc>
              <a:spcBef>
                <a:spcPts val="600"/>
              </a:spcBef>
              <a:buClr>
                <a:srgbClr val="215D77"/>
              </a:buClr>
              <a:buSzPts val="3600"/>
            </a:pPr>
            <a:r>
              <a:rPr lang="es-ES" sz="3600" dirty="0"/>
              <a:t>Apunte el clip del portapapeles hacia el equipo de servicio.</a:t>
            </a:r>
          </a:p>
          <a:p>
            <a:pPr marL="903288" lvl="1" indent="-719138">
              <a:lnSpc>
                <a:spcPct val="80000"/>
              </a:lnSpc>
              <a:spcBef>
                <a:spcPts val="600"/>
              </a:spcBef>
              <a:buClr>
                <a:srgbClr val="215D77"/>
              </a:buClr>
              <a:buSzPts val="3600"/>
            </a:pPr>
            <a:endParaRPr sz="3600" dirty="0">
              <a:latin typeface="Calibri"/>
              <a:ea typeface="Calibri"/>
              <a:cs typeface="Calibri"/>
              <a:sym typeface="Calibri"/>
            </a:endParaRPr>
          </a:p>
          <a:p>
            <a:pPr marL="903288" lvl="1" indent="-719138">
              <a:lnSpc>
                <a:spcPct val="80000"/>
              </a:lnSpc>
              <a:spcBef>
                <a:spcPts val="600"/>
              </a:spcBef>
              <a:buClr>
                <a:srgbClr val="215D77"/>
              </a:buClr>
              <a:buSzPts val="3600"/>
            </a:pPr>
            <a:r>
              <a:rPr lang="es-ES" sz="3600" dirty="0"/>
              <a:t>La pinza de servidor sobre el Servidor inicial (con círculo) con el "\2" al frente.</a:t>
            </a:r>
          </a:p>
          <a:p>
            <a:pPr marL="903288" lvl="1" indent="-719138">
              <a:lnSpc>
                <a:spcPct val="80000"/>
              </a:lnSpc>
              <a:spcBef>
                <a:spcPts val="600"/>
              </a:spcBef>
              <a:buClr>
                <a:srgbClr val="215D77"/>
              </a:buClr>
              <a:buSzPts val="3600"/>
            </a:pPr>
            <a:endParaRPr sz="3600" dirty="0">
              <a:latin typeface="Calibri"/>
              <a:ea typeface="Calibri"/>
              <a:cs typeface="Calibri"/>
              <a:sym typeface="Calibri"/>
            </a:endParaRPr>
          </a:p>
          <a:p>
            <a:pPr marL="903288" lvl="1" indent="-719138">
              <a:lnSpc>
                <a:spcPct val="80000"/>
              </a:lnSpc>
              <a:spcBef>
                <a:spcPts val="600"/>
              </a:spcBef>
              <a:buClr>
                <a:srgbClr val="215D77"/>
              </a:buClr>
              <a:buSzPts val="3600"/>
            </a:pPr>
            <a:r>
              <a:rPr lang="es-ES" sz="3600" dirty="0"/>
              <a:t>Esté atento a posibles movimientos de servicio ilegales (pero no lo notifique).</a:t>
            </a:r>
            <a:endParaRPr sz="4000" dirty="0">
              <a:latin typeface="Calibri"/>
              <a:ea typeface="Calibri"/>
              <a:cs typeface="Calibri"/>
              <a:sym typeface="Calibri"/>
            </a:endParaRPr>
          </a:p>
        </p:txBody>
      </p:sp>
      <p:sp>
        <p:nvSpPr>
          <p:cNvPr id="394" name="Google Shape;394;p4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9"/>
          <p:cNvSpPr txBox="1"/>
          <p:nvPr/>
        </p:nvSpPr>
        <p:spPr>
          <a:xfrm>
            <a:off x="347133" y="228600"/>
            <a:ext cx="11370733" cy="707846"/>
          </a:xfrm>
          <a:prstGeom prst="rect">
            <a:avLst/>
          </a:prstGeom>
          <a:noFill/>
          <a:ln>
            <a:noFill/>
          </a:ln>
        </p:spPr>
        <p:txBody>
          <a:bodyPr spcFirstLastPara="1" wrap="square" lIns="45700" tIns="45700" rIns="45700" bIns="45700" anchor="t" anchorCtr="0">
            <a:spAutoFit/>
          </a:bodyPr>
          <a:lstStyle/>
          <a:p>
            <a:pPr lvl="1" indent="349250">
              <a:buClr>
                <a:srgbClr val="FF0000"/>
              </a:buClr>
              <a:buSzPts val="3600"/>
            </a:pPr>
            <a:r>
              <a:rPr lang="es-ES" sz="4000" b="1" i="1" dirty="0">
                <a:solidFill>
                  <a:srgbClr val="7030A0"/>
                </a:solidFill>
                <a:latin typeface="Calibri"/>
                <a:ea typeface="Calibri"/>
                <a:cs typeface="Calibri"/>
                <a:sym typeface="Calibri"/>
              </a:rPr>
              <a:t>Clip del Portapapeles Hacia el Equipo al Servicio</a:t>
            </a:r>
            <a:endParaRPr dirty="0"/>
          </a:p>
        </p:txBody>
      </p:sp>
      <p:sp>
        <p:nvSpPr>
          <p:cNvPr id="400" name="Google Shape;400;p49"/>
          <p:cNvSpPr/>
          <p:nvPr/>
        </p:nvSpPr>
        <p:spPr>
          <a:xfrm>
            <a:off x="5562600" y="3200400"/>
            <a:ext cx="885808" cy="484633"/>
          </a:xfrm>
          <a:prstGeom prst="rightArrow">
            <a:avLst>
              <a:gd name="adj1" fmla="val 50000"/>
              <a:gd name="adj2" fmla="val 50000"/>
            </a:avLst>
          </a:prstGeom>
          <a:solidFill>
            <a:srgbClr val="FF0000"/>
          </a:soli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pic>
        <p:nvPicPr>
          <p:cNvPr id="401" name="Google Shape;401;p49" descr="Figure 3_2021.png"/>
          <p:cNvPicPr preferRelativeResize="0"/>
          <p:nvPr/>
        </p:nvPicPr>
        <p:blipFill rotWithShape="1">
          <a:blip r:embed="rId3">
            <a:alphaModFix/>
          </a:blip>
          <a:srcRect/>
          <a:stretch/>
        </p:blipFill>
        <p:spPr>
          <a:xfrm>
            <a:off x="1752600" y="1143000"/>
            <a:ext cx="7772400" cy="5248275"/>
          </a:xfrm>
          <a:prstGeom prst="rect">
            <a:avLst/>
          </a:prstGeom>
          <a:noFill/>
          <a:ln>
            <a:noFill/>
          </a:ln>
        </p:spPr>
      </p:pic>
      <p:sp>
        <p:nvSpPr>
          <p:cNvPr id="402" name="Google Shape;402;p49"/>
          <p:cNvSpPr/>
          <p:nvPr/>
        </p:nvSpPr>
        <p:spPr>
          <a:xfrm>
            <a:off x="228600" y="3276600"/>
            <a:ext cx="1488803" cy="991230"/>
          </a:xfrm>
          <a:prstGeom prst="leftArrow">
            <a:avLst>
              <a:gd name="adj1" fmla="val 50000"/>
              <a:gd name="adj2" fmla="val 50000"/>
            </a:avLst>
          </a:prstGeom>
          <a:solidFill>
            <a:srgbClr val="FF0000"/>
          </a:soli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pic>
        <p:nvPicPr>
          <p:cNvPr id="403" name="Google Shape;403;p49"/>
          <p:cNvPicPr preferRelativeResize="0"/>
          <p:nvPr/>
        </p:nvPicPr>
        <p:blipFill rotWithShape="1">
          <a:blip r:embed="rId4">
            <a:alphaModFix/>
          </a:blip>
          <a:srcRect/>
          <a:stretch/>
        </p:blipFill>
        <p:spPr>
          <a:xfrm>
            <a:off x="6696364" y="2401455"/>
            <a:ext cx="600819" cy="305947"/>
          </a:xfrm>
          <a:prstGeom prst="rect">
            <a:avLst/>
          </a:prstGeom>
          <a:noFill/>
          <a:ln>
            <a:noFill/>
          </a:ln>
        </p:spPr>
      </p:pic>
      <p:pic>
        <p:nvPicPr>
          <p:cNvPr id="404" name="Google Shape;404;p49"/>
          <p:cNvPicPr preferRelativeResize="0"/>
          <p:nvPr/>
        </p:nvPicPr>
        <p:blipFill rotWithShape="1">
          <a:blip r:embed="rId4">
            <a:alphaModFix/>
          </a:blip>
          <a:srcRect/>
          <a:stretch/>
        </p:blipFill>
        <p:spPr>
          <a:xfrm>
            <a:off x="6492863" y="2092121"/>
            <a:ext cx="720738" cy="231475"/>
          </a:xfrm>
          <a:prstGeom prst="rect">
            <a:avLst/>
          </a:prstGeom>
          <a:noFill/>
          <a:ln>
            <a:noFill/>
          </a:ln>
        </p:spPr>
      </p:pic>
      <p:pic>
        <p:nvPicPr>
          <p:cNvPr id="405" name="Google Shape;405;p49"/>
          <p:cNvPicPr preferRelativeResize="0"/>
          <p:nvPr/>
        </p:nvPicPr>
        <p:blipFill rotWithShape="1">
          <a:blip r:embed="rId4">
            <a:alphaModFix/>
          </a:blip>
          <a:srcRect/>
          <a:stretch/>
        </p:blipFill>
        <p:spPr>
          <a:xfrm>
            <a:off x="3492482" y="3164233"/>
            <a:ext cx="621742" cy="140075"/>
          </a:xfrm>
          <a:prstGeom prst="rect">
            <a:avLst/>
          </a:prstGeom>
          <a:noFill/>
          <a:ln>
            <a:noFill/>
          </a:ln>
        </p:spPr>
      </p:pic>
      <p:sp>
        <p:nvSpPr>
          <p:cNvPr id="406" name="Google Shape;406;p4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50"/>
          <p:cNvSpPr txBox="1">
            <a:spLocks noGrp="1"/>
          </p:cNvSpPr>
          <p:nvPr>
            <p:ph type="body" idx="1"/>
          </p:nvPr>
        </p:nvSpPr>
        <p:spPr>
          <a:xfrm>
            <a:off x="171938" y="347762"/>
            <a:ext cx="11769970" cy="6318680"/>
          </a:xfrm>
          <a:prstGeom prst="rect">
            <a:avLst/>
          </a:prstGeom>
          <a:noFill/>
          <a:ln>
            <a:noFill/>
          </a:ln>
        </p:spPr>
        <p:txBody>
          <a:bodyPr spcFirstLastPara="1" wrap="square" lIns="45700" tIns="45700" rIns="45700" bIns="45700" anchor="t" anchorCtr="0">
            <a:normAutofit/>
          </a:bodyPr>
          <a:lstStyle/>
          <a:p>
            <a:pPr marL="0" lvl="0" indent="0" algn="ctr" rtl="0">
              <a:lnSpc>
                <a:spcPct val="100000"/>
              </a:lnSpc>
              <a:spcBef>
                <a:spcPts val="0"/>
              </a:spcBef>
              <a:spcAft>
                <a:spcPts val="0"/>
              </a:spcAft>
              <a:buSzPts val="4800"/>
              <a:buFont typeface="Noto Sans Symbols"/>
              <a:buNone/>
            </a:pPr>
            <a:r>
              <a:rPr lang="es-ES" sz="4800" b="1" i="1" dirty="0"/>
              <a:t>Final del Procedimiento Previo al Juego</a:t>
            </a:r>
            <a:br>
              <a:rPr lang="en-US" sz="3600" dirty="0">
                <a:latin typeface="Calibri"/>
                <a:ea typeface="Calibri"/>
                <a:cs typeface="Calibri"/>
                <a:sym typeface="Calibri"/>
              </a:rPr>
            </a:br>
            <a:endParaRPr sz="3600" dirty="0">
              <a:latin typeface="Calibri"/>
              <a:ea typeface="Calibri"/>
              <a:cs typeface="Calibri"/>
              <a:sym typeface="Calibri"/>
            </a:endParaRPr>
          </a:p>
          <a:p>
            <a:pPr marL="896938" lvl="1" indent="-712788">
              <a:spcBef>
                <a:spcPts val="600"/>
              </a:spcBef>
              <a:buClr>
                <a:srgbClr val="18579B"/>
              </a:buClr>
              <a:buSzPts val="4000"/>
            </a:pPr>
            <a:r>
              <a:rPr lang="es-ES" dirty="0">
                <a:solidFill>
                  <a:srgbClr val="7030A0"/>
                </a:solidFill>
              </a:rPr>
              <a:t>Confirmar los nombres de los equipos (solo al comienzo del partido.</a:t>
            </a:r>
            <a:r>
              <a:rPr lang="es-ES" dirty="0"/>
              <a:t>
</a:t>
            </a:r>
            <a:r>
              <a:rPr lang="es-ES" dirty="0">
                <a:solidFill>
                  <a:srgbClr val="18579B"/>
                </a:solidFill>
              </a:rPr>
              <a:t>Confirmar visualmente al servidor inicial y el posicionamiento del jugador.</a:t>
            </a:r>
            <a:endParaRPr dirty="0"/>
          </a:p>
          <a:p>
            <a:pPr marL="896938" lvl="1" indent="-712788">
              <a:spcBef>
                <a:spcPts val="1200"/>
              </a:spcBef>
              <a:buClr>
                <a:srgbClr val="18579B"/>
              </a:buClr>
              <a:buSzPts val="4000"/>
            </a:pPr>
            <a:r>
              <a:rPr lang="es-ES" dirty="0">
                <a:solidFill>
                  <a:srgbClr val="7030A0"/>
                </a:solidFill>
              </a:rPr>
              <a:t>Hacer que el equipo de servicio elija la pelota del juego y eliminar todas las demás.</a:t>
            </a:r>
            <a:r>
              <a:rPr lang="es-ES" dirty="0"/>
              <a:t>
</a:t>
            </a:r>
            <a:r>
              <a:rPr lang="en-US" sz="4200" dirty="0">
                <a:solidFill>
                  <a:srgbClr val="7030A0"/>
                </a:solidFill>
              </a:rPr>
              <a:t>Dar </a:t>
            </a:r>
            <a:r>
              <a:rPr lang="en-US" sz="4200" dirty="0" err="1">
                <a:solidFill>
                  <a:srgbClr val="7030A0"/>
                </a:solidFill>
              </a:rPr>
              <a:t>advertencia</a:t>
            </a:r>
            <a:r>
              <a:rPr lang="en-US" sz="4200" dirty="0">
                <a:solidFill>
                  <a:srgbClr val="7030A0"/>
                </a:solidFill>
              </a:rPr>
              <a:t> de 15 </a:t>
            </a:r>
            <a:r>
              <a:rPr lang="en-US" sz="4200" dirty="0" err="1">
                <a:solidFill>
                  <a:srgbClr val="7030A0"/>
                </a:solidFill>
              </a:rPr>
              <a:t>segundos</a:t>
            </a:r>
            <a:r>
              <a:rPr lang="en-US" sz="4200" dirty="0">
                <a:solidFill>
                  <a:srgbClr val="7030A0"/>
                </a:solidFill>
              </a:rPr>
              <a:t>.</a:t>
            </a:r>
            <a:endParaRPr sz="4000" dirty="0">
              <a:solidFill>
                <a:srgbClr val="7030A0"/>
              </a:solidFill>
              <a:latin typeface="Calibri"/>
              <a:ea typeface="Calibri"/>
              <a:cs typeface="Calibri"/>
              <a:sym typeface="Calibri"/>
            </a:endParaRPr>
          </a:p>
        </p:txBody>
      </p:sp>
      <p:sp>
        <p:nvSpPr>
          <p:cNvPr id="412" name="Google Shape;412;p5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51"/>
          <p:cNvSpPr txBox="1">
            <a:spLocks noGrp="1"/>
          </p:cNvSpPr>
          <p:nvPr>
            <p:ph type="body" idx="1"/>
          </p:nvPr>
        </p:nvSpPr>
        <p:spPr>
          <a:xfrm>
            <a:off x="584987" y="137697"/>
            <a:ext cx="11290261" cy="6010309"/>
          </a:xfrm>
          <a:prstGeom prst="rect">
            <a:avLst/>
          </a:prstGeom>
          <a:noFill/>
          <a:ln>
            <a:noFill/>
          </a:ln>
        </p:spPr>
        <p:txBody>
          <a:bodyPr spcFirstLastPara="1" wrap="square" lIns="45700" tIns="45700" rIns="45700" bIns="45700" anchor="t" anchorCtr="0">
            <a:normAutofit/>
          </a:bodyPr>
          <a:lstStyle/>
          <a:p>
            <a:pPr marL="0" lvl="0" indent="0" algn="ctr">
              <a:spcBef>
                <a:spcPts val="0"/>
              </a:spcBef>
              <a:buSzPts val="4800"/>
            </a:pPr>
            <a:r>
              <a:rPr lang="es-ES" sz="4800" b="1" i="1" dirty="0">
                <a:solidFill>
                  <a:srgbClr val="7030A0"/>
                </a:solidFill>
              </a:rPr>
              <a:t>Final del Procedimiento Previo al Juego </a:t>
            </a:r>
          </a:p>
          <a:p>
            <a:pPr marL="0" lvl="0" indent="0" algn="ctr">
              <a:spcBef>
                <a:spcPts val="0"/>
              </a:spcBef>
              <a:buSzPts val="4800"/>
            </a:pPr>
            <a:r>
              <a:rPr lang="es-ES" sz="2800" i="1" dirty="0">
                <a:solidFill>
                  <a:srgbClr val="FF0000"/>
                </a:solidFill>
              </a:rPr>
              <a:t>Los jugadores en el lado par del campo tienen pulseras de servidor </a:t>
            </a:r>
            <a:r>
              <a:rPr lang="en-US" sz="2800" i="1" dirty="0">
                <a:solidFill>
                  <a:srgbClr val="FF0000"/>
                </a:solidFill>
                <a:latin typeface="Calibri"/>
                <a:ea typeface="Calibri"/>
                <a:cs typeface="Calibri"/>
                <a:sym typeface="Calibri"/>
              </a:rPr>
              <a:t>@ 0-0-2</a:t>
            </a:r>
            <a:endParaRPr dirty="0"/>
          </a:p>
        </p:txBody>
      </p:sp>
      <p:pic>
        <p:nvPicPr>
          <p:cNvPr id="418" name="Google Shape;418;p51"/>
          <p:cNvPicPr preferRelativeResize="0"/>
          <p:nvPr/>
        </p:nvPicPr>
        <p:blipFill rotWithShape="1">
          <a:blip r:embed="rId3">
            <a:alphaModFix/>
          </a:blip>
          <a:srcRect/>
          <a:stretch/>
        </p:blipFill>
        <p:spPr>
          <a:xfrm>
            <a:off x="88306" y="1532639"/>
            <a:ext cx="12015387" cy="5187664"/>
          </a:xfrm>
          <a:prstGeom prst="rect">
            <a:avLst/>
          </a:prstGeom>
          <a:noFill/>
          <a:ln>
            <a:noFill/>
          </a:ln>
        </p:spPr>
      </p:pic>
      <p:sp>
        <p:nvSpPr>
          <p:cNvPr id="419" name="Google Shape;419;p51"/>
          <p:cNvSpPr/>
          <p:nvPr/>
        </p:nvSpPr>
        <p:spPr>
          <a:xfrm rot="-8057124">
            <a:off x="1879863" y="3127522"/>
            <a:ext cx="580747" cy="309046"/>
          </a:xfrm>
          <a:prstGeom prst="rightArrow">
            <a:avLst>
              <a:gd name="adj1" fmla="val 50000"/>
              <a:gd name="adj2" fmla="val 50000"/>
            </a:avLst>
          </a:prstGeom>
          <a:solidFill>
            <a:srgbClr val="FF0000"/>
          </a:solidFill>
          <a:ln w="25400" cap="flat" cmpd="sng">
            <a:solidFill>
              <a:srgbClr val="FF0000"/>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420" name="Google Shape;420;p51"/>
          <p:cNvSpPr/>
          <p:nvPr/>
        </p:nvSpPr>
        <p:spPr>
          <a:xfrm rot="-2217953">
            <a:off x="9573579" y="3151619"/>
            <a:ext cx="580747" cy="309046"/>
          </a:xfrm>
          <a:prstGeom prst="rightArrow">
            <a:avLst>
              <a:gd name="adj1" fmla="val 50000"/>
              <a:gd name="adj2" fmla="val 50000"/>
            </a:avLst>
          </a:prstGeom>
          <a:solidFill>
            <a:srgbClr val="FF0000"/>
          </a:solidFill>
          <a:ln w="25400" cap="flat" cmpd="sng">
            <a:solidFill>
              <a:srgbClr val="FF0000"/>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421" name="Google Shape;421;p51"/>
          <p:cNvSpPr txBox="1">
            <a:spLocks noGrp="1"/>
          </p:cNvSpPr>
          <p:nvPr>
            <p:ph type="sldNum" idx="12"/>
          </p:nvPr>
        </p:nvSpPr>
        <p:spPr>
          <a:xfrm>
            <a:off x="11875249" y="6550223"/>
            <a:ext cx="316751" cy="307777"/>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1400"/>
              <a:buFont typeface="Source Sans Pro"/>
              <a:buNone/>
            </a:pPr>
            <a:fld id="{00000000-1234-1234-1234-123412341234}" type="slidenum">
              <a:rPr lang="en-US" sz="1400"/>
              <a:t>43</a:t>
            </a:fld>
            <a:endParaRPr sz="14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52"/>
          <p:cNvSpPr txBox="1">
            <a:spLocks noGrp="1"/>
          </p:cNvSpPr>
          <p:nvPr>
            <p:ph type="body" idx="1"/>
          </p:nvPr>
        </p:nvSpPr>
        <p:spPr>
          <a:xfrm>
            <a:off x="99152" y="1"/>
            <a:ext cx="11931267" cy="1432192"/>
          </a:xfrm>
          <a:prstGeom prst="rect">
            <a:avLst/>
          </a:prstGeom>
          <a:noFill/>
          <a:ln>
            <a:noFill/>
          </a:ln>
        </p:spPr>
        <p:txBody>
          <a:bodyPr spcFirstLastPara="1" wrap="square" lIns="45700" tIns="45700" rIns="45700" bIns="45700" anchor="t" anchorCtr="0">
            <a:normAutofit fontScale="55000" lnSpcReduction="20000"/>
          </a:bodyPr>
          <a:lstStyle/>
          <a:p>
            <a:pPr marL="0" lvl="0" indent="0" algn="ctr">
              <a:spcBef>
                <a:spcPts val="0"/>
              </a:spcBef>
              <a:buSzPts val="4400"/>
            </a:pPr>
            <a:r>
              <a:rPr lang="es-ES" sz="6400" dirty="0"/>
              <a:t>Posiciones de los jugadores - ¿Quién debería estar dónde? </a:t>
            </a:r>
            <a:r>
              <a:rPr lang="es-ES" dirty="0"/>
              <a:t>
</a:t>
            </a:r>
            <a:r>
              <a:rPr lang="es-ES" sz="4600" i="1" dirty="0">
                <a:solidFill>
                  <a:srgbClr val="FF0000"/>
                </a:solidFill>
              </a:rPr>
              <a:t>El marcador es 1-0-2 con la banda inicial del servidor: Hank (camisa roja) en el equipo de servicio y Caroline (camiseta negra) en el equipo receptor</a:t>
            </a:r>
            <a:endParaRPr sz="4600" i="1" dirty="0">
              <a:solidFill>
                <a:srgbClr val="FF0000"/>
              </a:solidFill>
              <a:latin typeface="Calibri"/>
              <a:ea typeface="Calibri"/>
              <a:cs typeface="Calibri"/>
              <a:sym typeface="Calibri"/>
            </a:endParaRPr>
          </a:p>
        </p:txBody>
      </p:sp>
      <p:sp>
        <p:nvSpPr>
          <p:cNvPr id="427" name="Google Shape;427;p52"/>
          <p:cNvSpPr txBox="1">
            <a:spLocks noGrp="1"/>
          </p:cNvSpPr>
          <p:nvPr>
            <p:ph type="sldNum" idx="12"/>
          </p:nvPr>
        </p:nvSpPr>
        <p:spPr>
          <a:xfrm>
            <a:off x="11875249" y="6550223"/>
            <a:ext cx="316751" cy="307777"/>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1400"/>
              <a:buFont typeface="Source Sans Pro"/>
              <a:buNone/>
            </a:pPr>
            <a:fld id="{00000000-1234-1234-1234-123412341234}" type="slidenum">
              <a:rPr lang="en-US" sz="1400"/>
              <a:t>44</a:t>
            </a:fld>
            <a:endParaRPr sz="1400"/>
          </a:p>
        </p:txBody>
      </p:sp>
      <p:pic>
        <p:nvPicPr>
          <p:cNvPr id="428" name="Google Shape;428;p52" title="Pickleball Referee Training Video - Ultimate Quick Start Guide to Reffing in Pickleball"/>
          <p:cNvPicPr preferRelativeResize="0"/>
          <p:nvPr/>
        </p:nvPicPr>
        <p:blipFill rotWithShape="1">
          <a:blip r:embed="rId3">
            <a:alphaModFix/>
          </a:blip>
          <a:srcRect/>
          <a:stretch/>
        </p:blipFill>
        <p:spPr>
          <a:xfrm>
            <a:off x="1614583" y="1200838"/>
            <a:ext cx="9215120" cy="4698166"/>
          </a:xfrm>
          <a:prstGeom prst="rect">
            <a:avLst/>
          </a:prstGeom>
          <a:noFill/>
          <a:ln>
            <a:noFill/>
          </a:ln>
        </p:spPr>
      </p:pic>
      <p:sp>
        <p:nvSpPr>
          <p:cNvPr id="429" name="Google Shape;429;p52"/>
          <p:cNvSpPr txBox="1"/>
          <p:nvPr/>
        </p:nvSpPr>
        <p:spPr>
          <a:xfrm>
            <a:off x="0" y="6365577"/>
            <a:ext cx="11875248" cy="36929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1800"/>
              <a:buFont typeface="Source Sans Pro"/>
              <a:buNone/>
            </a:pPr>
            <a:r>
              <a:rPr lang="en-US" sz="1800" b="1" dirty="0">
                <a:solidFill>
                  <a:schemeClr val="dk1"/>
                </a:solidFill>
                <a:highlight>
                  <a:srgbClr val="FFFFFF"/>
                </a:highlight>
              </a:rPr>
              <a:t>Player Positions – Who Should Be Where? - URL:  </a:t>
            </a:r>
            <a:r>
              <a:rPr lang="en-US" sz="1800" u="sng" dirty="0">
                <a:solidFill>
                  <a:schemeClr val="hlink"/>
                </a:solidFill>
                <a:highlight>
                  <a:srgbClr val="FFFFFF"/>
                </a:highlight>
                <a:hlinkClick r:id="rId4"/>
              </a:rPr>
              <a:t>https://youtu.be/M2QDfbI4ovg?t=524</a:t>
            </a:r>
            <a:r>
              <a:rPr lang="en-US" sz="1800" b="0" i="0" u="none" strike="noStrike" cap="none" dirty="0">
                <a:solidFill>
                  <a:srgbClr val="000000"/>
                </a:solidFill>
                <a:latin typeface="Source Sans Pro"/>
                <a:ea typeface="Source Sans Pro"/>
                <a:cs typeface="Source Sans Pro"/>
                <a:sym typeface="Source Sans Pro"/>
              </a:rPr>
              <a:t>(Time stamp: 8:35 – 8:57) </a:t>
            </a:r>
            <a:endParaRPr sz="1800" b="0" i="0" u="none" strike="noStrike" cap="none" dirty="0">
              <a:solidFill>
                <a:srgbClr val="000000"/>
              </a:solidFill>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8"/>
                                        </p:tgtEl>
                                        <p:attrNameLst>
                                          <p:attrName>style.visibility</p:attrName>
                                        </p:attrNameLst>
                                      </p:cBhvr>
                                      <p:to>
                                        <p:strVal val="visible"/>
                                      </p:to>
                                    </p:set>
                                    <p:animEffect transition="in" filter="fade">
                                      <p:cBhvr>
                                        <p:cTn id="7" dur="1"/>
                                        <p:tgtEl>
                                          <p:spTgt spid="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26BC9E-4CE0-B575-AACB-71C11BABB077}"/>
              </a:ext>
            </a:extLst>
          </p:cNvPr>
          <p:cNvSpPr>
            <a:spLocks noGrp="1"/>
          </p:cNvSpPr>
          <p:nvPr>
            <p:ph type="title"/>
          </p:nvPr>
        </p:nvSpPr>
        <p:spPr>
          <a:xfrm>
            <a:off x="734482" y="187556"/>
            <a:ext cx="10723035" cy="801065"/>
          </a:xfrm>
        </p:spPr>
        <p:txBody>
          <a:bodyPr/>
          <a:lstStyle/>
          <a:p>
            <a:r>
              <a:rPr lang="es-ES" b="1" i="1" dirty="0">
                <a:solidFill>
                  <a:srgbClr val="7030A0"/>
                </a:solidFill>
              </a:rPr>
              <a:t>Posición de los jugadores en singles</a:t>
            </a:r>
          </a:p>
        </p:txBody>
      </p:sp>
      <p:sp>
        <p:nvSpPr>
          <p:cNvPr id="3" name="Marcador de texto 2">
            <a:extLst>
              <a:ext uri="{FF2B5EF4-FFF2-40B4-BE49-F238E27FC236}">
                <a16:creationId xmlns:a16="http://schemas.microsoft.com/office/drawing/2014/main" id="{9EE15BA9-12FF-2A7F-FE08-ECFA403FEE78}"/>
              </a:ext>
            </a:extLst>
          </p:cNvPr>
          <p:cNvSpPr>
            <a:spLocks noGrp="1"/>
          </p:cNvSpPr>
          <p:nvPr>
            <p:ph type="body" idx="1"/>
          </p:nvPr>
        </p:nvSpPr>
        <p:spPr>
          <a:xfrm>
            <a:off x="446567" y="1150973"/>
            <a:ext cx="7845151" cy="5413145"/>
          </a:xfrm>
        </p:spPr>
        <p:txBody>
          <a:bodyPr>
            <a:noAutofit/>
          </a:bodyPr>
          <a:lstStyle/>
          <a:p>
            <a:r>
              <a:rPr lang="es-ES" sz="3200" dirty="0"/>
              <a:t>La posición correcta del jugador se determina por el marcador par (</a:t>
            </a:r>
            <a:r>
              <a:rPr lang="es-ES" sz="3200" dirty="0" err="1"/>
              <a:t>even</a:t>
            </a:r>
            <a:r>
              <a:rPr lang="es-ES" sz="3200" dirty="0"/>
              <a:t>) o impar (</a:t>
            </a:r>
            <a:r>
              <a:rPr lang="es-ES" sz="3200" dirty="0" err="1"/>
              <a:t>odd</a:t>
            </a:r>
            <a:r>
              <a:rPr lang="es-ES" sz="3200" dirty="0"/>
              <a:t>).</a:t>
            </a:r>
          </a:p>
          <a:p>
            <a:r>
              <a:rPr lang="es-ES" sz="3200" dirty="0"/>
              <a:t>Cuando el marcador del servidor es par debe de colocarse en el lado derecho (</a:t>
            </a:r>
            <a:r>
              <a:rPr lang="es-ES" sz="3200" dirty="0" err="1"/>
              <a:t>even</a:t>
            </a:r>
            <a:r>
              <a:rPr lang="es-ES" sz="3200" dirty="0"/>
              <a:t>).</a:t>
            </a:r>
          </a:p>
          <a:p>
            <a:r>
              <a:rPr lang="es-ES" sz="3200" dirty="0"/>
              <a:t>Cuando el marcador es impar el servidor lo hará desde el lado izquierdo (</a:t>
            </a:r>
            <a:r>
              <a:rPr lang="es-ES" sz="3200" dirty="0" err="1"/>
              <a:t>odd</a:t>
            </a:r>
            <a:r>
              <a:rPr lang="es-ES" sz="3200" dirty="0"/>
              <a:t>).</a:t>
            </a:r>
          </a:p>
          <a:p>
            <a:r>
              <a:rPr lang="es-ES" sz="3200" dirty="0"/>
              <a:t>El receptor se colocará diagonalmente opuesto al servidor.</a:t>
            </a:r>
          </a:p>
        </p:txBody>
      </p:sp>
      <p:sp>
        <p:nvSpPr>
          <p:cNvPr id="4" name="Marcador de número de diapositiva 3">
            <a:extLst>
              <a:ext uri="{FF2B5EF4-FFF2-40B4-BE49-F238E27FC236}">
                <a16:creationId xmlns:a16="http://schemas.microsoft.com/office/drawing/2014/main" id="{F8C2EA9A-AAA0-8A6E-16BE-836A78F52A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45</a:t>
            </a:fld>
            <a:endParaRPr lang="en-US"/>
          </a:p>
        </p:txBody>
      </p:sp>
      <p:pic>
        <p:nvPicPr>
          <p:cNvPr id="6" name="Imagen 5">
            <a:extLst>
              <a:ext uri="{FF2B5EF4-FFF2-40B4-BE49-F238E27FC236}">
                <a16:creationId xmlns:a16="http://schemas.microsoft.com/office/drawing/2014/main" id="{45273607-724A-904A-EF50-D79A908D8731}"/>
              </a:ext>
            </a:extLst>
          </p:cNvPr>
          <p:cNvPicPr>
            <a:picLocks noChangeAspect="1"/>
          </p:cNvPicPr>
          <p:nvPr/>
        </p:nvPicPr>
        <p:blipFill>
          <a:blip r:embed="rId2"/>
          <a:stretch>
            <a:fillRect/>
          </a:stretch>
        </p:blipFill>
        <p:spPr>
          <a:xfrm>
            <a:off x="8463516" y="942120"/>
            <a:ext cx="3559151" cy="5306132"/>
          </a:xfrm>
          <a:prstGeom prst="rect">
            <a:avLst/>
          </a:prstGeom>
        </p:spPr>
      </p:pic>
      <p:sp>
        <p:nvSpPr>
          <p:cNvPr id="8" name="Marcador de texto 2">
            <a:extLst>
              <a:ext uri="{FF2B5EF4-FFF2-40B4-BE49-F238E27FC236}">
                <a16:creationId xmlns:a16="http://schemas.microsoft.com/office/drawing/2014/main" id="{18729068-DD57-73D5-67A1-9EACA68EEBF0}"/>
              </a:ext>
            </a:extLst>
          </p:cNvPr>
          <p:cNvSpPr txBox="1">
            <a:spLocks/>
          </p:cNvSpPr>
          <p:nvPr/>
        </p:nvSpPr>
        <p:spPr>
          <a:xfrm>
            <a:off x="10412027" y="4194164"/>
            <a:ext cx="1241253" cy="801065"/>
          </a:xfrm>
          <a:prstGeom prst="rect">
            <a:avLst/>
          </a:prstGeom>
          <a:noFill/>
          <a:ln>
            <a:noFill/>
          </a:ln>
        </p:spPr>
        <p:txBody>
          <a:bodyPr spcFirstLastPara="1" wrap="square" lIns="45700" tIns="45700" rIns="45700"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2000"/>
              </a:spcBef>
              <a:spcAft>
                <a:spcPts val="0"/>
              </a:spcAft>
              <a:buClr>
                <a:srgbClr val="6FB7D7"/>
              </a:buClr>
              <a:buSzPts val="1980"/>
              <a:buFont typeface="Calibri"/>
              <a:buNone/>
              <a:defRPr sz="4800" b="0" i="0" u="none" strike="noStrike" cap="none">
                <a:solidFill>
                  <a:srgbClr val="595959"/>
                </a:solidFill>
                <a:latin typeface="Calibri"/>
                <a:ea typeface="Calibri"/>
                <a:cs typeface="Calibri"/>
                <a:sym typeface="Calibri"/>
              </a:defRPr>
            </a:lvl1pPr>
            <a:lvl2pPr marL="914400" marR="0" lvl="1" indent="-354330" algn="l" rtl="0">
              <a:lnSpc>
                <a:spcPct val="100000"/>
              </a:lnSpc>
              <a:spcBef>
                <a:spcPts val="2000"/>
              </a:spcBef>
              <a:spcAft>
                <a:spcPts val="0"/>
              </a:spcAft>
              <a:buClr>
                <a:srgbClr val="6FB7D7"/>
              </a:buClr>
              <a:buSzPts val="1980"/>
              <a:buFont typeface="Arial"/>
              <a:buChar char="•"/>
              <a:defRPr sz="4000" b="0" i="0" u="none" strike="noStrike" cap="none">
                <a:solidFill>
                  <a:srgbClr val="595959"/>
                </a:solidFill>
                <a:latin typeface="Calibri"/>
                <a:ea typeface="Calibri"/>
                <a:cs typeface="Calibri"/>
                <a:sym typeface="Calibri"/>
              </a:defRPr>
            </a:lvl2pPr>
            <a:lvl3pPr marL="1371600" marR="0" lvl="2" indent="-354330" algn="l" rtl="0">
              <a:lnSpc>
                <a:spcPct val="100000"/>
              </a:lnSpc>
              <a:spcBef>
                <a:spcPts val="2000"/>
              </a:spcBef>
              <a:spcAft>
                <a:spcPts val="0"/>
              </a:spcAft>
              <a:buClr>
                <a:srgbClr val="6FB7D7"/>
              </a:buClr>
              <a:buSzPts val="1980"/>
              <a:buFont typeface="Courier New"/>
              <a:buChar char="o"/>
              <a:defRPr sz="3600" b="0" i="0" u="none" strike="noStrike" cap="none">
                <a:solidFill>
                  <a:srgbClr val="595959"/>
                </a:solidFill>
                <a:latin typeface="Calibri"/>
                <a:ea typeface="Calibri"/>
                <a:cs typeface="Calibri"/>
                <a:sym typeface="Calibri"/>
              </a:defRPr>
            </a:lvl3pPr>
            <a:lvl4pPr marL="1828800" marR="0" lvl="3" indent="-354330" algn="l" rtl="0">
              <a:lnSpc>
                <a:spcPct val="100000"/>
              </a:lnSpc>
              <a:spcBef>
                <a:spcPts val="2000"/>
              </a:spcBef>
              <a:spcAft>
                <a:spcPts val="0"/>
              </a:spcAft>
              <a:buClr>
                <a:srgbClr val="6FB7D7"/>
              </a:buClr>
              <a:buSzPts val="1980"/>
              <a:buFont typeface="Noto Sans Symbols"/>
              <a:buChar char="▪"/>
              <a:defRPr sz="3200" b="0" i="0" u="none" strike="noStrike" cap="none">
                <a:solidFill>
                  <a:srgbClr val="595959"/>
                </a:solidFill>
                <a:latin typeface="Calibri"/>
                <a:ea typeface="Calibri"/>
                <a:cs typeface="Calibri"/>
                <a:sym typeface="Calibri"/>
              </a:defRPr>
            </a:lvl4pPr>
            <a:lvl5pPr marL="2286000" marR="0" lvl="4" indent="-354329" algn="l" rtl="0">
              <a:lnSpc>
                <a:spcPct val="100000"/>
              </a:lnSpc>
              <a:spcBef>
                <a:spcPts val="2000"/>
              </a:spcBef>
              <a:spcAft>
                <a:spcPts val="0"/>
              </a:spcAft>
              <a:buClr>
                <a:srgbClr val="6FB7D7"/>
              </a:buClr>
              <a:buSzPts val="1980"/>
              <a:buFont typeface="Arial"/>
              <a:buChar char="•"/>
              <a:defRPr sz="2400" b="0" i="0" u="none" strike="noStrike" cap="none">
                <a:solidFill>
                  <a:srgbClr val="595959"/>
                </a:solidFill>
                <a:latin typeface="Calibri"/>
                <a:ea typeface="Calibri"/>
                <a:cs typeface="Calibri"/>
                <a:sym typeface="Calibri"/>
              </a:defRPr>
            </a:lvl5pPr>
            <a:lvl6pPr marL="2743200" marR="0" lvl="5" indent="-342900" algn="l" rtl="0">
              <a:lnSpc>
                <a:spcPct val="100000"/>
              </a:lnSpc>
              <a:spcBef>
                <a:spcPts val="2000"/>
              </a:spcBef>
              <a:spcAft>
                <a:spcPts val="0"/>
              </a:spcAft>
              <a:buClr>
                <a:srgbClr val="6FB7D7"/>
              </a:buClr>
              <a:buSzPts val="1800"/>
              <a:buFont typeface="Source Sans Pro"/>
              <a:buChar char="•"/>
              <a:defRPr sz="2400" b="0" i="0" u="none" strike="noStrike" cap="none">
                <a:solidFill>
                  <a:srgbClr val="595959"/>
                </a:solidFill>
                <a:latin typeface="Source Sans Pro"/>
                <a:ea typeface="Source Sans Pro"/>
                <a:cs typeface="Source Sans Pro"/>
                <a:sym typeface="Source Sans Pro"/>
              </a:defRPr>
            </a:lvl6pPr>
            <a:lvl7pPr marL="3200400" marR="0" lvl="6" indent="-342900" algn="l" rtl="0">
              <a:lnSpc>
                <a:spcPct val="100000"/>
              </a:lnSpc>
              <a:spcBef>
                <a:spcPts val="2000"/>
              </a:spcBef>
              <a:spcAft>
                <a:spcPts val="0"/>
              </a:spcAft>
              <a:buClr>
                <a:srgbClr val="6FB7D7"/>
              </a:buClr>
              <a:buSzPts val="1800"/>
              <a:buFont typeface="Source Sans Pro"/>
              <a:buChar char="•"/>
              <a:defRPr sz="2400" b="0" i="0" u="none" strike="noStrike" cap="none">
                <a:solidFill>
                  <a:srgbClr val="595959"/>
                </a:solidFill>
                <a:latin typeface="Source Sans Pro"/>
                <a:ea typeface="Source Sans Pro"/>
                <a:cs typeface="Source Sans Pro"/>
                <a:sym typeface="Source Sans Pro"/>
              </a:defRPr>
            </a:lvl7pPr>
            <a:lvl8pPr marL="3657600" marR="0" lvl="7" indent="-342900" algn="l" rtl="0">
              <a:lnSpc>
                <a:spcPct val="100000"/>
              </a:lnSpc>
              <a:spcBef>
                <a:spcPts val="2000"/>
              </a:spcBef>
              <a:spcAft>
                <a:spcPts val="0"/>
              </a:spcAft>
              <a:buClr>
                <a:srgbClr val="6FB7D7"/>
              </a:buClr>
              <a:buSzPts val="1800"/>
              <a:buFont typeface="Source Sans Pro"/>
              <a:buChar char="•"/>
              <a:defRPr sz="2400" b="0" i="0" u="none" strike="noStrike" cap="none">
                <a:solidFill>
                  <a:srgbClr val="595959"/>
                </a:solidFill>
                <a:latin typeface="Source Sans Pro"/>
                <a:ea typeface="Source Sans Pro"/>
                <a:cs typeface="Source Sans Pro"/>
                <a:sym typeface="Source Sans Pro"/>
              </a:defRPr>
            </a:lvl8pPr>
            <a:lvl9pPr marL="4114800" marR="0" lvl="8" indent="-342900" algn="l" rtl="0">
              <a:lnSpc>
                <a:spcPct val="100000"/>
              </a:lnSpc>
              <a:spcBef>
                <a:spcPts val="2000"/>
              </a:spcBef>
              <a:spcAft>
                <a:spcPts val="0"/>
              </a:spcAft>
              <a:buClr>
                <a:srgbClr val="6FB7D7"/>
              </a:buClr>
              <a:buSzPts val="1800"/>
              <a:buFont typeface="Source Sans Pro"/>
              <a:buChar char="•"/>
              <a:defRPr sz="2400" b="0" i="0" u="none" strike="noStrike" cap="none">
                <a:solidFill>
                  <a:srgbClr val="595959"/>
                </a:solidFill>
                <a:latin typeface="Source Sans Pro"/>
                <a:ea typeface="Source Sans Pro"/>
                <a:cs typeface="Source Sans Pro"/>
                <a:sym typeface="Source Sans Pro"/>
              </a:defRPr>
            </a:lvl9pPr>
          </a:lstStyle>
          <a:p>
            <a:r>
              <a:rPr lang="es-ES" sz="3200" b="1" dirty="0"/>
              <a:t>PAR</a:t>
            </a:r>
          </a:p>
        </p:txBody>
      </p:sp>
      <p:sp>
        <p:nvSpPr>
          <p:cNvPr id="9" name="Marcador de texto 2">
            <a:extLst>
              <a:ext uri="{FF2B5EF4-FFF2-40B4-BE49-F238E27FC236}">
                <a16:creationId xmlns:a16="http://schemas.microsoft.com/office/drawing/2014/main" id="{7C510BB2-AD27-C520-DE29-9D375FF061F0}"/>
              </a:ext>
            </a:extLst>
          </p:cNvPr>
          <p:cNvSpPr txBox="1">
            <a:spLocks/>
          </p:cNvSpPr>
          <p:nvPr/>
        </p:nvSpPr>
        <p:spPr>
          <a:xfrm>
            <a:off x="8661106" y="4194164"/>
            <a:ext cx="1659661" cy="801065"/>
          </a:xfrm>
          <a:prstGeom prst="rect">
            <a:avLst/>
          </a:prstGeom>
          <a:noFill/>
          <a:ln>
            <a:noFill/>
          </a:ln>
        </p:spPr>
        <p:txBody>
          <a:bodyPr spcFirstLastPara="1" wrap="square" lIns="45700" tIns="45700" rIns="45700"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2000"/>
              </a:spcBef>
              <a:spcAft>
                <a:spcPts val="0"/>
              </a:spcAft>
              <a:buClr>
                <a:srgbClr val="6FB7D7"/>
              </a:buClr>
              <a:buSzPts val="1980"/>
              <a:buFont typeface="Calibri"/>
              <a:buNone/>
              <a:defRPr sz="4800" b="0" i="0" u="none" strike="noStrike" cap="none">
                <a:solidFill>
                  <a:srgbClr val="595959"/>
                </a:solidFill>
                <a:latin typeface="Calibri"/>
                <a:ea typeface="Calibri"/>
                <a:cs typeface="Calibri"/>
                <a:sym typeface="Calibri"/>
              </a:defRPr>
            </a:lvl1pPr>
            <a:lvl2pPr marL="914400" marR="0" lvl="1" indent="-354330" algn="l" rtl="0">
              <a:lnSpc>
                <a:spcPct val="100000"/>
              </a:lnSpc>
              <a:spcBef>
                <a:spcPts val="2000"/>
              </a:spcBef>
              <a:spcAft>
                <a:spcPts val="0"/>
              </a:spcAft>
              <a:buClr>
                <a:srgbClr val="6FB7D7"/>
              </a:buClr>
              <a:buSzPts val="1980"/>
              <a:buFont typeface="Arial"/>
              <a:buChar char="•"/>
              <a:defRPr sz="4000" b="0" i="0" u="none" strike="noStrike" cap="none">
                <a:solidFill>
                  <a:srgbClr val="595959"/>
                </a:solidFill>
                <a:latin typeface="Calibri"/>
                <a:ea typeface="Calibri"/>
                <a:cs typeface="Calibri"/>
                <a:sym typeface="Calibri"/>
              </a:defRPr>
            </a:lvl2pPr>
            <a:lvl3pPr marL="1371600" marR="0" lvl="2" indent="-354330" algn="l" rtl="0">
              <a:lnSpc>
                <a:spcPct val="100000"/>
              </a:lnSpc>
              <a:spcBef>
                <a:spcPts val="2000"/>
              </a:spcBef>
              <a:spcAft>
                <a:spcPts val="0"/>
              </a:spcAft>
              <a:buClr>
                <a:srgbClr val="6FB7D7"/>
              </a:buClr>
              <a:buSzPts val="1980"/>
              <a:buFont typeface="Courier New"/>
              <a:buChar char="o"/>
              <a:defRPr sz="3600" b="0" i="0" u="none" strike="noStrike" cap="none">
                <a:solidFill>
                  <a:srgbClr val="595959"/>
                </a:solidFill>
                <a:latin typeface="Calibri"/>
                <a:ea typeface="Calibri"/>
                <a:cs typeface="Calibri"/>
                <a:sym typeface="Calibri"/>
              </a:defRPr>
            </a:lvl3pPr>
            <a:lvl4pPr marL="1828800" marR="0" lvl="3" indent="-354330" algn="l" rtl="0">
              <a:lnSpc>
                <a:spcPct val="100000"/>
              </a:lnSpc>
              <a:spcBef>
                <a:spcPts val="2000"/>
              </a:spcBef>
              <a:spcAft>
                <a:spcPts val="0"/>
              </a:spcAft>
              <a:buClr>
                <a:srgbClr val="6FB7D7"/>
              </a:buClr>
              <a:buSzPts val="1980"/>
              <a:buFont typeface="Noto Sans Symbols"/>
              <a:buChar char="▪"/>
              <a:defRPr sz="3200" b="0" i="0" u="none" strike="noStrike" cap="none">
                <a:solidFill>
                  <a:srgbClr val="595959"/>
                </a:solidFill>
                <a:latin typeface="Calibri"/>
                <a:ea typeface="Calibri"/>
                <a:cs typeface="Calibri"/>
                <a:sym typeface="Calibri"/>
              </a:defRPr>
            </a:lvl4pPr>
            <a:lvl5pPr marL="2286000" marR="0" lvl="4" indent="-354329" algn="l" rtl="0">
              <a:lnSpc>
                <a:spcPct val="100000"/>
              </a:lnSpc>
              <a:spcBef>
                <a:spcPts val="2000"/>
              </a:spcBef>
              <a:spcAft>
                <a:spcPts val="0"/>
              </a:spcAft>
              <a:buClr>
                <a:srgbClr val="6FB7D7"/>
              </a:buClr>
              <a:buSzPts val="1980"/>
              <a:buFont typeface="Arial"/>
              <a:buChar char="•"/>
              <a:defRPr sz="2400" b="0" i="0" u="none" strike="noStrike" cap="none">
                <a:solidFill>
                  <a:srgbClr val="595959"/>
                </a:solidFill>
                <a:latin typeface="Calibri"/>
                <a:ea typeface="Calibri"/>
                <a:cs typeface="Calibri"/>
                <a:sym typeface="Calibri"/>
              </a:defRPr>
            </a:lvl5pPr>
            <a:lvl6pPr marL="2743200" marR="0" lvl="5" indent="-342900" algn="l" rtl="0">
              <a:lnSpc>
                <a:spcPct val="100000"/>
              </a:lnSpc>
              <a:spcBef>
                <a:spcPts val="2000"/>
              </a:spcBef>
              <a:spcAft>
                <a:spcPts val="0"/>
              </a:spcAft>
              <a:buClr>
                <a:srgbClr val="6FB7D7"/>
              </a:buClr>
              <a:buSzPts val="1800"/>
              <a:buFont typeface="Source Sans Pro"/>
              <a:buChar char="•"/>
              <a:defRPr sz="2400" b="0" i="0" u="none" strike="noStrike" cap="none">
                <a:solidFill>
                  <a:srgbClr val="595959"/>
                </a:solidFill>
                <a:latin typeface="Source Sans Pro"/>
                <a:ea typeface="Source Sans Pro"/>
                <a:cs typeface="Source Sans Pro"/>
                <a:sym typeface="Source Sans Pro"/>
              </a:defRPr>
            </a:lvl6pPr>
            <a:lvl7pPr marL="3200400" marR="0" lvl="6" indent="-342900" algn="l" rtl="0">
              <a:lnSpc>
                <a:spcPct val="100000"/>
              </a:lnSpc>
              <a:spcBef>
                <a:spcPts val="2000"/>
              </a:spcBef>
              <a:spcAft>
                <a:spcPts val="0"/>
              </a:spcAft>
              <a:buClr>
                <a:srgbClr val="6FB7D7"/>
              </a:buClr>
              <a:buSzPts val="1800"/>
              <a:buFont typeface="Source Sans Pro"/>
              <a:buChar char="•"/>
              <a:defRPr sz="2400" b="0" i="0" u="none" strike="noStrike" cap="none">
                <a:solidFill>
                  <a:srgbClr val="595959"/>
                </a:solidFill>
                <a:latin typeface="Source Sans Pro"/>
                <a:ea typeface="Source Sans Pro"/>
                <a:cs typeface="Source Sans Pro"/>
                <a:sym typeface="Source Sans Pro"/>
              </a:defRPr>
            </a:lvl7pPr>
            <a:lvl8pPr marL="3657600" marR="0" lvl="7" indent="-342900" algn="l" rtl="0">
              <a:lnSpc>
                <a:spcPct val="100000"/>
              </a:lnSpc>
              <a:spcBef>
                <a:spcPts val="2000"/>
              </a:spcBef>
              <a:spcAft>
                <a:spcPts val="0"/>
              </a:spcAft>
              <a:buClr>
                <a:srgbClr val="6FB7D7"/>
              </a:buClr>
              <a:buSzPts val="1800"/>
              <a:buFont typeface="Source Sans Pro"/>
              <a:buChar char="•"/>
              <a:defRPr sz="2400" b="0" i="0" u="none" strike="noStrike" cap="none">
                <a:solidFill>
                  <a:srgbClr val="595959"/>
                </a:solidFill>
                <a:latin typeface="Source Sans Pro"/>
                <a:ea typeface="Source Sans Pro"/>
                <a:cs typeface="Source Sans Pro"/>
                <a:sym typeface="Source Sans Pro"/>
              </a:defRPr>
            </a:lvl8pPr>
            <a:lvl9pPr marL="4114800" marR="0" lvl="8" indent="-342900" algn="l" rtl="0">
              <a:lnSpc>
                <a:spcPct val="100000"/>
              </a:lnSpc>
              <a:spcBef>
                <a:spcPts val="2000"/>
              </a:spcBef>
              <a:spcAft>
                <a:spcPts val="0"/>
              </a:spcAft>
              <a:buClr>
                <a:srgbClr val="6FB7D7"/>
              </a:buClr>
              <a:buSzPts val="1800"/>
              <a:buFont typeface="Source Sans Pro"/>
              <a:buChar char="•"/>
              <a:defRPr sz="2400" b="0" i="0" u="none" strike="noStrike" cap="none">
                <a:solidFill>
                  <a:srgbClr val="595959"/>
                </a:solidFill>
                <a:latin typeface="Source Sans Pro"/>
                <a:ea typeface="Source Sans Pro"/>
                <a:cs typeface="Source Sans Pro"/>
                <a:sym typeface="Source Sans Pro"/>
              </a:defRPr>
            </a:lvl9pPr>
          </a:lstStyle>
          <a:p>
            <a:r>
              <a:rPr lang="es-ES" sz="3200" b="1" dirty="0">
                <a:solidFill>
                  <a:srgbClr val="7030A0"/>
                </a:solidFill>
              </a:rPr>
              <a:t>IMPAR</a:t>
            </a:r>
          </a:p>
        </p:txBody>
      </p:sp>
    </p:spTree>
    <p:extLst>
      <p:ext uri="{BB962C8B-B14F-4D97-AF65-F5344CB8AC3E}">
        <p14:creationId xmlns:p14="http://schemas.microsoft.com/office/powerpoint/2010/main" val="13651424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D64718-3748-C999-D3B9-205E97886903}"/>
              </a:ext>
            </a:extLst>
          </p:cNvPr>
          <p:cNvSpPr>
            <a:spLocks noGrp="1"/>
          </p:cNvSpPr>
          <p:nvPr>
            <p:ph type="title"/>
          </p:nvPr>
        </p:nvSpPr>
        <p:spPr/>
        <p:txBody>
          <a:bodyPr/>
          <a:lstStyle/>
          <a:p>
            <a:r>
              <a:rPr lang="es-ES" b="1" i="1" dirty="0">
                <a:solidFill>
                  <a:srgbClr val="7030A0"/>
                </a:solidFill>
              </a:rPr>
              <a:t>Fin de la Primera Parte</a:t>
            </a:r>
          </a:p>
        </p:txBody>
      </p:sp>
      <p:sp>
        <p:nvSpPr>
          <p:cNvPr id="3" name="Marcador de texto 2">
            <a:extLst>
              <a:ext uri="{FF2B5EF4-FFF2-40B4-BE49-F238E27FC236}">
                <a16:creationId xmlns:a16="http://schemas.microsoft.com/office/drawing/2014/main" id="{A8F37DEF-BBE9-1AD0-DA07-20946B7FA837}"/>
              </a:ext>
            </a:extLst>
          </p:cNvPr>
          <p:cNvSpPr>
            <a:spLocks noGrp="1"/>
          </p:cNvSpPr>
          <p:nvPr>
            <p:ph type="body" idx="1"/>
          </p:nvPr>
        </p:nvSpPr>
        <p:spPr/>
        <p:txBody>
          <a:bodyPr/>
          <a:lstStyle/>
          <a:p>
            <a:pPr algn="ctr"/>
            <a:r>
              <a:rPr lang="es-ES" b="1" dirty="0">
                <a:solidFill>
                  <a:srgbClr val="7030A0"/>
                </a:solidFill>
              </a:rPr>
              <a:t>Preguntas</a:t>
            </a:r>
          </a:p>
          <a:p>
            <a:pPr algn="ctr"/>
            <a:r>
              <a:rPr lang="es-ES" b="1" dirty="0">
                <a:solidFill>
                  <a:srgbClr val="7030A0"/>
                </a:solidFill>
              </a:rPr>
              <a:t>Descanso</a:t>
            </a:r>
          </a:p>
        </p:txBody>
      </p:sp>
      <p:sp>
        <p:nvSpPr>
          <p:cNvPr id="4" name="Marcador de número de diapositiva 3">
            <a:extLst>
              <a:ext uri="{FF2B5EF4-FFF2-40B4-BE49-F238E27FC236}">
                <a16:creationId xmlns:a16="http://schemas.microsoft.com/office/drawing/2014/main" id="{116B08FE-F57A-9AA8-2606-669E299D545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46</a:t>
            </a:fld>
            <a:endParaRPr lang="en-US"/>
          </a:p>
        </p:txBody>
      </p:sp>
    </p:spTree>
    <p:extLst>
      <p:ext uri="{BB962C8B-B14F-4D97-AF65-F5344CB8AC3E}">
        <p14:creationId xmlns:p14="http://schemas.microsoft.com/office/powerpoint/2010/main" val="13926890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D5433D-E29E-7F99-8C40-5082D291099C}"/>
              </a:ext>
            </a:extLst>
          </p:cNvPr>
          <p:cNvSpPr>
            <a:spLocks noGrp="1"/>
          </p:cNvSpPr>
          <p:nvPr>
            <p:ph type="title"/>
          </p:nvPr>
        </p:nvSpPr>
        <p:spPr/>
        <p:txBody>
          <a:bodyPr>
            <a:normAutofit/>
          </a:bodyPr>
          <a:lstStyle/>
          <a:p>
            <a:r>
              <a:rPr lang="es-ES" sz="6000" b="1" i="1" dirty="0">
                <a:solidFill>
                  <a:srgbClr val="7030A0"/>
                </a:solidFill>
              </a:rPr>
              <a:t>SECCIÓN 6</a:t>
            </a:r>
          </a:p>
        </p:txBody>
      </p:sp>
      <p:sp>
        <p:nvSpPr>
          <p:cNvPr id="3" name="Marcador de texto 2">
            <a:extLst>
              <a:ext uri="{FF2B5EF4-FFF2-40B4-BE49-F238E27FC236}">
                <a16:creationId xmlns:a16="http://schemas.microsoft.com/office/drawing/2014/main" id="{163BD17F-4B88-9AB9-3CB7-6F82B1AEFDBB}"/>
              </a:ext>
            </a:extLst>
          </p:cNvPr>
          <p:cNvSpPr>
            <a:spLocks noGrp="1"/>
          </p:cNvSpPr>
          <p:nvPr>
            <p:ph type="body" idx="1"/>
          </p:nvPr>
        </p:nvSpPr>
        <p:spPr/>
        <p:txBody>
          <a:bodyPr>
            <a:normAutofit/>
          </a:bodyPr>
          <a:lstStyle/>
          <a:p>
            <a:pPr algn="ctr"/>
            <a:r>
              <a:rPr lang="es-ES" b="1" i="1" dirty="0">
                <a:solidFill>
                  <a:srgbClr val="7030A0"/>
                </a:solidFill>
              </a:rPr>
              <a:t>ARBITRAR UN PARTIDO DE DOBLES</a:t>
            </a:r>
          </a:p>
        </p:txBody>
      </p:sp>
      <p:sp>
        <p:nvSpPr>
          <p:cNvPr id="4" name="Marcador de número de diapositiva 3">
            <a:extLst>
              <a:ext uri="{FF2B5EF4-FFF2-40B4-BE49-F238E27FC236}">
                <a16:creationId xmlns:a16="http://schemas.microsoft.com/office/drawing/2014/main" id="{0266CBBA-81D8-0CEB-CE71-080836599C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47</a:t>
            </a:fld>
            <a:endParaRPr lang="en-US"/>
          </a:p>
        </p:txBody>
      </p:sp>
    </p:spTree>
    <p:extLst>
      <p:ext uri="{BB962C8B-B14F-4D97-AF65-F5344CB8AC3E}">
        <p14:creationId xmlns:p14="http://schemas.microsoft.com/office/powerpoint/2010/main" val="35415643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5"/>
          <p:cNvSpPr txBox="1">
            <a:spLocks noGrp="1"/>
          </p:cNvSpPr>
          <p:nvPr>
            <p:ph type="body" idx="1"/>
          </p:nvPr>
        </p:nvSpPr>
        <p:spPr>
          <a:xfrm>
            <a:off x="0" y="334108"/>
            <a:ext cx="11987408" cy="1985759"/>
          </a:xfrm>
          <a:prstGeom prst="rect">
            <a:avLst/>
          </a:prstGeom>
          <a:noFill/>
          <a:ln>
            <a:noFill/>
          </a:ln>
        </p:spPr>
        <p:txBody>
          <a:bodyPr spcFirstLastPara="1" wrap="square" lIns="45700" tIns="45700" rIns="45700" bIns="45700" anchor="t" anchorCtr="0">
            <a:normAutofit fontScale="92500" lnSpcReduction="20000"/>
          </a:bodyPr>
          <a:lstStyle/>
          <a:p>
            <a:pPr marL="0" lvl="0" indent="0" algn="ctr">
              <a:lnSpc>
                <a:spcPct val="90000"/>
              </a:lnSpc>
              <a:spcBef>
                <a:spcPts val="0"/>
              </a:spcBef>
              <a:buClr>
                <a:srgbClr val="18579B"/>
              </a:buClr>
              <a:buSzPts val="4800"/>
            </a:pPr>
            <a:r>
              <a:rPr lang="es-ES" b="1" i="1" dirty="0">
                <a:solidFill>
                  <a:srgbClr val="18579B"/>
                </a:solidFill>
              </a:rPr>
              <a:t>Antes de Cantar el Marcador</a:t>
            </a:r>
            <a:r>
              <a:rPr lang="es-ES" b="1" dirty="0">
                <a:solidFill>
                  <a:srgbClr val="18579B"/>
                </a:solidFill>
              </a:rPr>
              <a:t>
</a:t>
            </a:r>
            <a:endParaRPr sz="2000" dirty="0">
              <a:latin typeface="Calibri"/>
              <a:ea typeface="Calibri"/>
              <a:cs typeface="Calibri"/>
              <a:sym typeface="Calibri"/>
            </a:endParaRPr>
          </a:p>
          <a:p>
            <a:pPr marL="1287030" lvl="3" indent="-457200">
              <a:lnSpc>
                <a:spcPct val="80000"/>
              </a:lnSpc>
              <a:spcBef>
                <a:spcPts val="600"/>
              </a:spcBef>
              <a:buClr>
                <a:srgbClr val="18579B"/>
              </a:buClr>
              <a:buSzPts val="3600"/>
              <a:buFont typeface="Arial"/>
              <a:buChar char="•"/>
            </a:pPr>
            <a:r>
              <a:rPr lang="es-ES" sz="3500" dirty="0">
                <a:solidFill>
                  <a:srgbClr val="18579B"/>
                </a:solidFill>
              </a:rPr>
              <a:t>Confirmar mentalmente el </a:t>
            </a:r>
            <a:r>
              <a:rPr lang="es-ES" sz="3500" dirty="0">
                <a:solidFill>
                  <a:srgbClr val="FF0000"/>
                </a:solidFill>
              </a:rPr>
              <a:t>servidor y el receptor correctos </a:t>
            </a:r>
            <a:r>
              <a:rPr lang="es-ES" sz="3500" dirty="0">
                <a:solidFill>
                  <a:srgbClr val="18579B"/>
                </a:solidFill>
              </a:rPr>
              <a:t>y que están en sus </a:t>
            </a:r>
            <a:r>
              <a:rPr lang="es-ES" sz="3500" dirty="0">
                <a:solidFill>
                  <a:srgbClr val="FF0000"/>
                </a:solidFill>
              </a:rPr>
              <a:t>posiciones correctas </a:t>
            </a:r>
            <a:r>
              <a:rPr lang="es-ES" sz="3500" dirty="0">
                <a:solidFill>
                  <a:srgbClr val="18579B"/>
                </a:solidFill>
              </a:rPr>
              <a:t>basadas en la puntuación y la identidad del servidor</a:t>
            </a:r>
            <a:r>
              <a:rPr lang="es-ES" dirty="0">
                <a:solidFill>
                  <a:srgbClr val="18579B"/>
                </a:solidFill>
              </a:rPr>
              <a:t>.</a:t>
            </a:r>
          </a:p>
          <a:p>
            <a:pPr marL="1287030" lvl="3" indent="-457200">
              <a:lnSpc>
                <a:spcPct val="80000"/>
              </a:lnSpc>
              <a:spcBef>
                <a:spcPts val="600"/>
              </a:spcBef>
              <a:buClr>
                <a:srgbClr val="18579B"/>
              </a:buClr>
              <a:buSzPts val="3600"/>
              <a:buFont typeface="Arial"/>
              <a:buChar char="•"/>
            </a:pPr>
            <a:endParaRPr sz="3600" dirty="0">
              <a:latin typeface="Calibri"/>
              <a:ea typeface="Calibri"/>
              <a:cs typeface="Calibri"/>
              <a:sym typeface="Calibri"/>
            </a:endParaRPr>
          </a:p>
        </p:txBody>
      </p:sp>
      <p:pic>
        <p:nvPicPr>
          <p:cNvPr id="448" name="Google Shape;448;p55" descr="Figure 3_2021.png"/>
          <p:cNvPicPr preferRelativeResize="0"/>
          <p:nvPr/>
        </p:nvPicPr>
        <p:blipFill rotWithShape="1">
          <a:blip r:embed="rId3">
            <a:alphaModFix/>
          </a:blip>
          <a:srcRect/>
          <a:stretch/>
        </p:blipFill>
        <p:spPr>
          <a:xfrm>
            <a:off x="5528733" y="2218267"/>
            <a:ext cx="6535793" cy="4558735"/>
          </a:xfrm>
          <a:prstGeom prst="rect">
            <a:avLst/>
          </a:prstGeom>
          <a:noFill/>
          <a:ln>
            <a:noFill/>
          </a:ln>
        </p:spPr>
      </p:pic>
      <p:sp>
        <p:nvSpPr>
          <p:cNvPr id="449" name="Google Shape;449;p5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48</a:t>
            </a:fld>
            <a:endParaRPr/>
          </a:p>
        </p:txBody>
      </p:sp>
      <p:sp>
        <p:nvSpPr>
          <p:cNvPr id="2" name="Google Shape;447;p55">
            <a:extLst>
              <a:ext uri="{FF2B5EF4-FFF2-40B4-BE49-F238E27FC236}">
                <a16:creationId xmlns:a16="http://schemas.microsoft.com/office/drawing/2014/main" id="{439E4294-FDB7-BE58-A006-1BEC13ED4966}"/>
              </a:ext>
            </a:extLst>
          </p:cNvPr>
          <p:cNvSpPr txBox="1">
            <a:spLocks/>
          </p:cNvSpPr>
          <p:nvPr/>
        </p:nvSpPr>
        <p:spPr>
          <a:xfrm>
            <a:off x="0" y="2505694"/>
            <a:ext cx="5334000" cy="4120737"/>
          </a:xfrm>
          <a:prstGeom prst="rect">
            <a:avLst/>
          </a:prstGeom>
          <a:noFill/>
          <a:ln>
            <a:noFill/>
          </a:ln>
        </p:spPr>
        <p:txBody>
          <a:bodyPr spcFirstLastPara="1" wrap="square" lIns="45700" tIns="45700" rIns="45700" bIns="45700"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2000"/>
              </a:spcBef>
              <a:spcAft>
                <a:spcPts val="0"/>
              </a:spcAft>
              <a:buClr>
                <a:srgbClr val="6FB7D7"/>
              </a:buClr>
              <a:buSzPts val="1980"/>
              <a:buFont typeface="Calibri"/>
              <a:buNone/>
              <a:defRPr sz="4800" b="0" i="0" u="none" strike="noStrike" cap="none">
                <a:solidFill>
                  <a:srgbClr val="595959"/>
                </a:solidFill>
                <a:latin typeface="Calibri"/>
                <a:ea typeface="Calibri"/>
                <a:cs typeface="Calibri"/>
                <a:sym typeface="Calibri"/>
              </a:defRPr>
            </a:lvl1pPr>
            <a:lvl2pPr marL="914400" marR="0" lvl="1" indent="-354330" algn="l" rtl="0">
              <a:lnSpc>
                <a:spcPct val="100000"/>
              </a:lnSpc>
              <a:spcBef>
                <a:spcPts val="2000"/>
              </a:spcBef>
              <a:spcAft>
                <a:spcPts val="0"/>
              </a:spcAft>
              <a:buClr>
                <a:srgbClr val="6FB7D7"/>
              </a:buClr>
              <a:buSzPts val="1980"/>
              <a:buFont typeface="Arial"/>
              <a:buChar char="•"/>
              <a:defRPr sz="4000" b="0" i="0" u="none" strike="noStrike" cap="none">
                <a:solidFill>
                  <a:srgbClr val="595959"/>
                </a:solidFill>
                <a:latin typeface="Calibri"/>
                <a:ea typeface="Calibri"/>
                <a:cs typeface="Calibri"/>
                <a:sym typeface="Calibri"/>
              </a:defRPr>
            </a:lvl2pPr>
            <a:lvl3pPr marL="1371600" marR="0" lvl="2" indent="-354330" algn="l" rtl="0">
              <a:lnSpc>
                <a:spcPct val="100000"/>
              </a:lnSpc>
              <a:spcBef>
                <a:spcPts val="2000"/>
              </a:spcBef>
              <a:spcAft>
                <a:spcPts val="0"/>
              </a:spcAft>
              <a:buClr>
                <a:srgbClr val="6FB7D7"/>
              </a:buClr>
              <a:buSzPts val="1980"/>
              <a:buFont typeface="Courier New"/>
              <a:buChar char="o"/>
              <a:defRPr sz="3600" b="0" i="0" u="none" strike="noStrike" cap="none">
                <a:solidFill>
                  <a:srgbClr val="595959"/>
                </a:solidFill>
                <a:latin typeface="Calibri"/>
                <a:ea typeface="Calibri"/>
                <a:cs typeface="Calibri"/>
                <a:sym typeface="Calibri"/>
              </a:defRPr>
            </a:lvl3pPr>
            <a:lvl4pPr marL="1828800" marR="0" lvl="3" indent="-354330" algn="l" rtl="0">
              <a:lnSpc>
                <a:spcPct val="100000"/>
              </a:lnSpc>
              <a:spcBef>
                <a:spcPts val="2000"/>
              </a:spcBef>
              <a:spcAft>
                <a:spcPts val="0"/>
              </a:spcAft>
              <a:buClr>
                <a:srgbClr val="6FB7D7"/>
              </a:buClr>
              <a:buSzPts val="1980"/>
              <a:buFont typeface="Noto Sans Symbols"/>
              <a:buChar char="▪"/>
              <a:defRPr sz="3200" b="0" i="0" u="none" strike="noStrike" cap="none">
                <a:solidFill>
                  <a:srgbClr val="595959"/>
                </a:solidFill>
                <a:latin typeface="Calibri"/>
                <a:ea typeface="Calibri"/>
                <a:cs typeface="Calibri"/>
                <a:sym typeface="Calibri"/>
              </a:defRPr>
            </a:lvl4pPr>
            <a:lvl5pPr marL="2286000" marR="0" lvl="4" indent="-354329" algn="l" rtl="0">
              <a:lnSpc>
                <a:spcPct val="100000"/>
              </a:lnSpc>
              <a:spcBef>
                <a:spcPts val="2000"/>
              </a:spcBef>
              <a:spcAft>
                <a:spcPts val="0"/>
              </a:spcAft>
              <a:buClr>
                <a:srgbClr val="6FB7D7"/>
              </a:buClr>
              <a:buSzPts val="1980"/>
              <a:buFont typeface="Arial"/>
              <a:buChar char="•"/>
              <a:defRPr sz="2400" b="0" i="0" u="none" strike="noStrike" cap="none">
                <a:solidFill>
                  <a:srgbClr val="595959"/>
                </a:solidFill>
                <a:latin typeface="Calibri"/>
                <a:ea typeface="Calibri"/>
                <a:cs typeface="Calibri"/>
                <a:sym typeface="Calibri"/>
              </a:defRPr>
            </a:lvl5pPr>
            <a:lvl6pPr marL="2743200" marR="0" lvl="5" indent="-342900" algn="l" rtl="0">
              <a:lnSpc>
                <a:spcPct val="100000"/>
              </a:lnSpc>
              <a:spcBef>
                <a:spcPts val="2000"/>
              </a:spcBef>
              <a:spcAft>
                <a:spcPts val="0"/>
              </a:spcAft>
              <a:buClr>
                <a:srgbClr val="6FB7D7"/>
              </a:buClr>
              <a:buSzPts val="1800"/>
              <a:buFont typeface="Source Sans Pro"/>
              <a:buChar char="•"/>
              <a:defRPr sz="2400" b="0" i="0" u="none" strike="noStrike" cap="none">
                <a:solidFill>
                  <a:srgbClr val="595959"/>
                </a:solidFill>
                <a:latin typeface="Source Sans Pro"/>
                <a:ea typeface="Source Sans Pro"/>
                <a:cs typeface="Source Sans Pro"/>
                <a:sym typeface="Source Sans Pro"/>
              </a:defRPr>
            </a:lvl6pPr>
            <a:lvl7pPr marL="3200400" marR="0" lvl="6" indent="-342900" algn="l" rtl="0">
              <a:lnSpc>
                <a:spcPct val="100000"/>
              </a:lnSpc>
              <a:spcBef>
                <a:spcPts val="2000"/>
              </a:spcBef>
              <a:spcAft>
                <a:spcPts val="0"/>
              </a:spcAft>
              <a:buClr>
                <a:srgbClr val="6FB7D7"/>
              </a:buClr>
              <a:buSzPts val="1800"/>
              <a:buFont typeface="Source Sans Pro"/>
              <a:buChar char="•"/>
              <a:defRPr sz="2400" b="0" i="0" u="none" strike="noStrike" cap="none">
                <a:solidFill>
                  <a:srgbClr val="595959"/>
                </a:solidFill>
                <a:latin typeface="Source Sans Pro"/>
                <a:ea typeface="Source Sans Pro"/>
                <a:cs typeface="Source Sans Pro"/>
                <a:sym typeface="Source Sans Pro"/>
              </a:defRPr>
            </a:lvl7pPr>
            <a:lvl8pPr marL="3657600" marR="0" lvl="7" indent="-342900" algn="l" rtl="0">
              <a:lnSpc>
                <a:spcPct val="100000"/>
              </a:lnSpc>
              <a:spcBef>
                <a:spcPts val="2000"/>
              </a:spcBef>
              <a:spcAft>
                <a:spcPts val="0"/>
              </a:spcAft>
              <a:buClr>
                <a:srgbClr val="6FB7D7"/>
              </a:buClr>
              <a:buSzPts val="1800"/>
              <a:buFont typeface="Source Sans Pro"/>
              <a:buChar char="•"/>
              <a:defRPr sz="2400" b="0" i="0" u="none" strike="noStrike" cap="none">
                <a:solidFill>
                  <a:srgbClr val="595959"/>
                </a:solidFill>
                <a:latin typeface="Source Sans Pro"/>
                <a:ea typeface="Source Sans Pro"/>
                <a:cs typeface="Source Sans Pro"/>
                <a:sym typeface="Source Sans Pro"/>
              </a:defRPr>
            </a:lvl8pPr>
            <a:lvl9pPr marL="4114800" marR="0" lvl="8" indent="-342900" algn="l" rtl="0">
              <a:lnSpc>
                <a:spcPct val="100000"/>
              </a:lnSpc>
              <a:spcBef>
                <a:spcPts val="2000"/>
              </a:spcBef>
              <a:spcAft>
                <a:spcPts val="0"/>
              </a:spcAft>
              <a:buClr>
                <a:srgbClr val="6FB7D7"/>
              </a:buClr>
              <a:buSzPts val="1800"/>
              <a:buFont typeface="Source Sans Pro"/>
              <a:buChar char="•"/>
              <a:defRPr sz="2400" b="0" i="0" u="none" strike="noStrike" cap="none">
                <a:solidFill>
                  <a:srgbClr val="595959"/>
                </a:solidFill>
                <a:latin typeface="Source Sans Pro"/>
                <a:ea typeface="Source Sans Pro"/>
                <a:cs typeface="Source Sans Pro"/>
                <a:sym typeface="Source Sans Pro"/>
              </a:defRPr>
            </a:lvl9pPr>
          </a:lstStyle>
          <a:p>
            <a:pPr marL="1115580" lvl="3" indent="-285750">
              <a:lnSpc>
                <a:spcPct val="80000"/>
              </a:lnSpc>
              <a:spcBef>
                <a:spcPts val="600"/>
              </a:spcBef>
              <a:buClr>
                <a:srgbClr val="18579B"/>
              </a:buClr>
              <a:buSzPts val="3600"/>
            </a:pPr>
            <a:r>
              <a:rPr lang="es-ES" dirty="0">
                <a:solidFill>
                  <a:srgbClr val="FF0000"/>
                </a:solidFill>
              </a:rPr>
              <a:t>Verifique el marcador, </a:t>
            </a:r>
            <a:r>
              <a:rPr lang="es-ES" dirty="0">
                <a:solidFill>
                  <a:srgbClr val="7030A0"/>
                </a:solidFill>
              </a:rPr>
              <a:t>repítalo mentalmente, y ponga la tablilla debajo o detrás de usted. </a:t>
            </a:r>
          </a:p>
          <a:p>
            <a:pPr marL="1287030" lvl="3" indent="-457200">
              <a:lnSpc>
                <a:spcPct val="80000"/>
              </a:lnSpc>
              <a:spcBef>
                <a:spcPts val="600"/>
              </a:spcBef>
              <a:buClr>
                <a:srgbClr val="18579B"/>
              </a:buClr>
              <a:buSzPts val="3600"/>
              <a:buFont typeface="Arial"/>
              <a:buChar char="•"/>
            </a:pPr>
            <a:endParaRPr lang="es-ES" sz="1600" dirty="0">
              <a:solidFill>
                <a:srgbClr val="18579B"/>
              </a:solidFill>
            </a:endParaRPr>
          </a:p>
          <a:p>
            <a:pPr marL="1287030" lvl="3" indent="-457200">
              <a:lnSpc>
                <a:spcPct val="80000"/>
              </a:lnSpc>
              <a:spcBef>
                <a:spcPts val="600"/>
              </a:spcBef>
              <a:buClr>
                <a:srgbClr val="18579B"/>
              </a:buClr>
              <a:buSzPts val="3600"/>
              <a:buFont typeface="Arial"/>
              <a:buChar char="•"/>
            </a:pPr>
            <a:r>
              <a:rPr lang="es-ES" dirty="0">
                <a:solidFill>
                  <a:srgbClr val="18579B"/>
                </a:solidFill>
              </a:rPr>
              <a:t>Haga esto </a:t>
            </a:r>
            <a:r>
              <a:rPr lang="es-ES" dirty="0">
                <a:solidFill>
                  <a:srgbClr val="FF0000"/>
                </a:solidFill>
              </a:rPr>
              <a:t>ANTES</a:t>
            </a:r>
            <a:r>
              <a:rPr lang="es-ES" dirty="0">
                <a:solidFill>
                  <a:srgbClr val="18579B"/>
                </a:solidFill>
              </a:rPr>
              <a:t> de dejar de mirar la hoja de puntuación.</a:t>
            </a:r>
          </a:p>
          <a:p>
            <a:pPr marL="829830" lvl="3" indent="0">
              <a:lnSpc>
                <a:spcPct val="80000"/>
              </a:lnSpc>
              <a:spcBef>
                <a:spcPts val="600"/>
              </a:spcBef>
              <a:buClr>
                <a:srgbClr val="18579B"/>
              </a:buClr>
              <a:buSzPts val="3600"/>
              <a:buNone/>
            </a:pPr>
            <a:br>
              <a:rPr lang="es-ES" dirty="0">
                <a:solidFill>
                  <a:srgbClr val="18579B"/>
                </a:solidFill>
              </a:rPr>
            </a:br>
            <a:r>
              <a:rPr lang="es-ES" dirty="0">
                <a:solidFill>
                  <a:srgbClr val="18579B"/>
                </a:solidFill>
              </a:rPr>
              <a:t>     	</a:t>
            </a:r>
            <a:r>
              <a:rPr lang="es-ES" dirty="0">
                <a:solidFill>
                  <a:srgbClr val="FF0000"/>
                </a:solidFill>
              </a:rPr>
              <a:t>¡SIEMPRE!</a:t>
            </a:r>
            <a:endParaRPr lang="es-ES" sz="3600" dirty="0">
              <a:solidFill>
                <a:srgbClr val="FF0000"/>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56"/>
          <p:cNvSpPr txBox="1">
            <a:spLocks noGrp="1"/>
          </p:cNvSpPr>
          <p:nvPr>
            <p:ph type="body" idx="1"/>
          </p:nvPr>
        </p:nvSpPr>
        <p:spPr>
          <a:xfrm>
            <a:off x="281354" y="145528"/>
            <a:ext cx="11676184" cy="6566945"/>
          </a:xfrm>
          <a:prstGeom prst="rect">
            <a:avLst/>
          </a:prstGeom>
          <a:noFill/>
          <a:ln>
            <a:noFill/>
          </a:ln>
        </p:spPr>
        <p:txBody>
          <a:bodyPr spcFirstLastPara="1" wrap="square" lIns="45700" tIns="45700" rIns="45700" bIns="45700" anchor="t" anchorCtr="0">
            <a:normAutofit lnSpcReduction="10000"/>
          </a:bodyPr>
          <a:lstStyle/>
          <a:p>
            <a:pPr marL="0" lvl="0" indent="0" algn="ctr" rtl="0">
              <a:lnSpc>
                <a:spcPct val="80000"/>
              </a:lnSpc>
              <a:spcBef>
                <a:spcPts val="0"/>
              </a:spcBef>
              <a:spcAft>
                <a:spcPts val="0"/>
              </a:spcAft>
              <a:buSzPts val="4800"/>
              <a:buFont typeface="Calibri"/>
              <a:buNone/>
            </a:pPr>
            <a:r>
              <a:rPr lang="es-ES" b="1" i="1" dirty="0">
                <a:solidFill>
                  <a:srgbClr val="18579B"/>
                </a:solidFill>
              </a:rPr>
              <a:t>Antes de Cantar el Marcador </a:t>
            </a:r>
            <a:r>
              <a:rPr lang="en-US" sz="3200" b="1" i="1" dirty="0">
                <a:solidFill>
                  <a:srgbClr val="7030A0"/>
                </a:solidFill>
                <a:latin typeface="Calibri"/>
                <a:ea typeface="Calibri"/>
                <a:cs typeface="Calibri"/>
                <a:sym typeface="Calibri"/>
              </a:rPr>
              <a:t>(</a:t>
            </a:r>
            <a:r>
              <a:rPr lang="en-US" sz="3200" b="1" i="1" dirty="0" err="1">
                <a:solidFill>
                  <a:srgbClr val="7030A0"/>
                </a:solidFill>
                <a:latin typeface="Calibri"/>
                <a:ea typeface="Calibri"/>
                <a:cs typeface="Calibri"/>
                <a:sym typeface="Calibri"/>
              </a:rPr>
              <a:t>cont</a:t>
            </a:r>
            <a:r>
              <a:rPr lang="en-US" sz="3200" b="1" i="1" dirty="0">
                <a:solidFill>
                  <a:srgbClr val="7030A0"/>
                </a:solidFill>
                <a:latin typeface="Calibri"/>
                <a:ea typeface="Calibri"/>
                <a:cs typeface="Calibri"/>
                <a:sym typeface="Calibri"/>
              </a:rPr>
              <a:t>)</a:t>
            </a:r>
            <a:endParaRPr sz="3200" i="1" dirty="0">
              <a:solidFill>
                <a:srgbClr val="7030A0"/>
              </a:solidFill>
              <a:latin typeface="Calibri"/>
              <a:ea typeface="Calibri"/>
              <a:cs typeface="Calibri"/>
              <a:sym typeface="Calibri"/>
            </a:endParaRPr>
          </a:p>
          <a:p>
            <a:pPr marL="903288" lvl="1" indent="-592138" algn="l" rtl="0">
              <a:lnSpc>
                <a:spcPct val="80000"/>
              </a:lnSpc>
              <a:spcBef>
                <a:spcPts val="600"/>
              </a:spcBef>
              <a:spcAft>
                <a:spcPts val="0"/>
              </a:spcAft>
              <a:buClr>
                <a:srgbClr val="18579B"/>
              </a:buClr>
              <a:buSzPts val="2000"/>
              <a:buFont typeface="Arial"/>
              <a:buNone/>
            </a:pPr>
            <a:endParaRPr sz="2000" dirty="0">
              <a:latin typeface="Calibri"/>
              <a:ea typeface="Calibri"/>
              <a:cs typeface="Calibri"/>
              <a:sym typeface="Calibri"/>
            </a:endParaRPr>
          </a:p>
          <a:p>
            <a:pPr marL="903288" lvl="1" indent="-719138">
              <a:lnSpc>
                <a:spcPct val="80000"/>
              </a:lnSpc>
              <a:spcBef>
                <a:spcPts val="600"/>
              </a:spcBef>
              <a:buClr>
                <a:srgbClr val="18579B"/>
              </a:buClr>
              <a:buSzPts val="3600"/>
            </a:pPr>
            <a:r>
              <a:rPr lang="es-ES" sz="3600" dirty="0">
                <a:solidFill>
                  <a:srgbClr val="7030A0"/>
                </a:solidFill>
              </a:rPr>
              <a:t>Mire hacia arriba y </a:t>
            </a:r>
            <a:r>
              <a:rPr lang="es-ES" sz="3600" dirty="0">
                <a:solidFill>
                  <a:srgbClr val="FF0000"/>
                </a:solidFill>
              </a:rPr>
              <a:t>confirme</a:t>
            </a:r>
            <a:r>
              <a:rPr lang="es-ES" sz="3600" dirty="0">
                <a:solidFill>
                  <a:srgbClr val="7030A0"/>
                </a:solidFill>
              </a:rPr>
              <a:t> lo que "vio" en su cabeza.</a:t>
            </a:r>
          </a:p>
          <a:p>
            <a:pPr marL="903288" lvl="1" indent="-719138">
              <a:lnSpc>
                <a:spcPct val="80000"/>
              </a:lnSpc>
              <a:spcBef>
                <a:spcPts val="600"/>
              </a:spcBef>
              <a:buClr>
                <a:srgbClr val="18579B"/>
              </a:buClr>
              <a:buSzPts val="3600"/>
            </a:pPr>
            <a:endParaRPr sz="3600" dirty="0">
              <a:solidFill>
                <a:srgbClr val="7030A0"/>
              </a:solidFill>
            </a:endParaRPr>
          </a:p>
          <a:p>
            <a:pPr marL="903288" lvl="1" indent="-719138">
              <a:lnSpc>
                <a:spcPct val="80000"/>
              </a:lnSpc>
              <a:spcBef>
                <a:spcPts val="600"/>
              </a:spcBef>
              <a:buClr>
                <a:srgbClr val="18579B"/>
              </a:buClr>
              <a:buSzPts val="3600"/>
            </a:pPr>
            <a:r>
              <a:rPr lang="es-ES" sz="3600" dirty="0">
                <a:solidFill>
                  <a:srgbClr val="7030A0"/>
                </a:solidFill>
              </a:rPr>
              <a:t>Confirmar que </a:t>
            </a:r>
            <a:r>
              <a:rPr lang="es-ES" sz="3600" dirty="0">
                <a:solidFill>
                  <a:srgbClr val="FF0000"/>
                </a:solidFill>
              </a:rPr>
              <a:t>los jugadores están preparados</a:t>
            </a:r>
            <a:r>
              <a:rPr lang="es-ES" sz="3600" dirty="0">
                <a:solidFill>
                  <a:srgbClr val="7030A0"/>
                </a:solidFill>
              </a:rPr>
              <a:t>.</a:t>
            </a:r>
          </a:p>
          <a:p>
            <a:pPr marL="903288" lvl="1" indent="-719138">
              <a:lnSpc>
                <a:spcPct val="80000"/>
              </a:lnSpc>
              <a:spcBef>
                <a:spcPts val="600"/>
              </a:spcBef>
              <a:buClr>
                <a:srgbClr val="18579B"/>
              </a:buClr>
              <a:buSzPts val="3600"/>
            </a:pPr>
            <a:endParaRPr sz="3600" dirty="0">
              <a:solidFill>
                <a:srgbClr val="7030A0"/>
              </a:solidFill>
              <a:latin typeface="Calibri"/>
              <a:ea typeface="Calibri"/>
              <a:cs typeface="Calibri"/>
              <a:sym typeface="Calibri"/>
            </a:endParaRPr>
          </a:p>
          <a:p>
            <a:pPr marL="903288" lvl="1" indent="-719138">
              <a:lnSpc>
                <a:spcPct val="80000"/>
              </a:lnSpc>
              <a:spcBef>
                <a:spcPts val="600"/>
              </a:spcBef>
              <a:buClr>
                <a:srgbClr val="18579B"/>
              </a:buClr>
              <a:buSzPts val="3600"/>
            </a:pPr>
            <a:r>
              <a:rPr lang="en-US" sz="3600" i="1" dirty="0" err="1">
                <a:solidFill>
                  <a:srgbClr val="FF0000"/>
                </a:solidFill>
              </a:rPr>
              <a:t>Cantar</a:t>
            </a:r>
            <a:r>
              <a:rPr lang="en-US" sz="3600" i="1" dirty="0">
                <a:solidFill>
                  <a:srgbClr val="FF0000"/>
                </a:solidFill>
              </a:rPr>
              <a:t> </a:t>
            </a:r>
            <a:r>
              <a:rPr lang="en-US" sz="3600" i="1" dirty="0" err="1">
                <a:solidFill>
                  <a:srgbClr val="FF0000"/>
                </a:solidFill>
              </a:rPr>
              <a:t>el</a:t>
            </a:r>
            <a:r>
              <a:rPr lang="en-US" sz="3600" i="1" dirty="0">
                <a:solidFill>
                  <a:srgbClr val="FF0000"/>
                </a:solidFill>
              </a:rPr>
              <a:t> </a:t>
            </a:r>
            <a:r>
              <a:rPr lang="en-US" sz="3600" i="1" dirty="0" err="1">
                <a:solidFill>
                  <a:srgbClr val="FF0000"/>
                </a:solidFill>
              </a:rPr>
              <a:t>marcador</a:t>
            </a:r>
            <a:r>
              <a:rPr lang="en-US" sz="3600" i="1" dirty="0">
                <a:solidFill>
                  <a:srgbClr val="FF0000"/>
                </a:solidFill>
              </a:rPr>
              <a:t> </a:t>
            </a:r>
            <a:r>
              <a:rPr lang="en-US" sz="2800" i="1" dirty="0">
                <a:solidFill>
                  <a:srgbClr val="7030A0"/>
                </a:solidFill>
                <a:latin typeface="Calibri"/>
                <a:ea typeface="Calibri"/>
                <a:cs typeface="Calibri"/>
                <a:sym typeface="Calibri"/>
              </a:rPr>
              <a:t>(</a:t>
            </a:r>
            <a:r>
              <a:rPr lang="es-ES" sz="2800" i="1" dirty="0">
                <a:solidFill>
                  <a:srgbClr val="7030A0"/>
                </a:solidFill>
              </a:rPr>
              <a:t>Claramente, en voz alta y con cadencia consistente</a:t>
            </a:r>
            <a:r>
              <a:rPr lang="en-US" sz="3500" i="1" dirty="0">
                <a:solidFill>
                  <a:srgbClr val="7030A0"/>
                </a:solidFill>
                <a:latin typeface="Calibri"/>
                <a:ea typeface="Calibri"/>
                <a:cs typeface="Calibri"/>
                <a:sym typeface="Calibri"/>
              </a:rPr>
              <a:t>). </a:t>
            </a:r>
            <a:r>
              <a:rPr lang="en-US" sz="3500" i="1" dirty="0" err="1">
                <a:solidFill>
                  <a:srgbClr val="FF0000"/>
                </a:solidFill>
                <a:latin typeface="Calibri"/>
                <a:ea typeface="Calibri"/>
                <a:cs typeface="Calibri"/>
                <a:sym typeface="Calibri"/>
              </a:rPr>
              <a:t>Comenzar</a:t>
            </a:r>
            <a:r>
              <a:rPr lang="en-US" sz="3500" i="1" dirty="0">
                <a:solidFill>
                  <a:srgbClr val="FF0000"/>
                </a:solidFill>
                <a:latin typeface="Calibri"/>
                <a:ea typeface="Calibri"/>
                <a:cs typeface="Calibri"/>
                <a:sym typeface="Calibri"/>
              </a:rPr>
              <a:t> a </a:t>
            </a:r>
            <a:r>
              <a:rPr lang="en-US" sz="3500" i="1" dirty="0" err="1">
                <a:solidFill>
                  <a:srgbClr val="FF0000"/>
                </a:solidFill>
                <a:latin typeface="Calibri"/>
                <a:ea typeface="Calibri"/>
                <a:cs typeface="Calibri"/>
                <a:sym typeface="Calibri"/>
              </a:rPr>
              <a:t>cantar</a:t>
            </a:r>
            <a:r>
              <a:rPr lang="en-US" sz="3500" i="1" dirty="0">
                <a:solidFill>
                  <a:srgbClr val="FF0000"/>
                </a:solidFill>
                <a:latin typeface="Calibri"/>
                <a:ea typeface="Calibri"/>
                <a:cs typeface="Calibri"/>
                <a:sym typeface="Calibri"/>
              </a:rPr>
              <a:t> </a:t>
            </a:r>
            <a:r>
              <a:rPr lang="en-US" sz="3500" b="1" i="1" dirty="0" err="1">
                <a:solidFill>
                  <a:srgbClr val="FF0000"/>
                </a:solidFill>
                <a:latin typeface="Calibri"/>
                <a:ea typeface="Calibri"/>
                <a:cs typeface="Calibri"/>
                <a:sym typeface="Calibri"/>
              </a:rPr>
              <a:t>mirando</a:t>
            </a:r>
            <a:r>
              <a:rPr lang="en-US" sz="3500" b="1" i="1" dirty="0">
                <a:solidFill>
                  <a:srgbClr val="FF0000"/>
                </a:solidFill>
                <a:latin typeface="Calibri"/>
                <a:ea typeface="Calibri"/>
                <a:cs typeface="Calibri"/>
                <a:sym typeface="Calibri"/>
              </a:rPr>
              <a:t> al </a:t>
            </a:r>
            <a:r>
              <a:rPr lang="en-US" sz="3500" b="1" i="1" dirty="0" err="1">
                <a:solidFill>
                  <a:srgbClr val="FF0000"/>
                </a:solidFill>
                <a:latin typeface="Calibri"/>
                <a:ea typeface="Calibri"/>
                <a:cs typeface="Calibri"/>
                <a:sym typeface="Calibri"/>
              </a:rPr>
              <a:t>restador</a:t>
            </a:r>
            <a:r>
              <a:rPr lang="en-US" sz="3500" b="1" i="1" dirty="0">
                <a:solidFill>
                  <a:srgbClr val="FF0000"/>
                </a:solidFill>
                <a:latin typeface="Calibri"/>
                <a:ea typeface="Calibri"/>
                <a:cs typeface="Calibri"/>
                <a:sym typeface="Calibri"/>
              </a:rPr>
              <a:t> </a:t>
            </a:r>
            <a:r>
              <a:rPr lang="en-US" sz="3500" i="1" dirty="0">
                <a:solidFill>
                  <a:srgbClr val="FF0000"/>
                </a:solidFill>
                <a:latin typeface="Calibri"/>
                <a:ea typeface="Calibri"/>
                <a:cs typeface="Calibri"/>
                <a:sym typeface="Calibri"/>
              </a:rPr>
              <a:t>y </a:t>
            </a:r>
            <a:r>
              <a:rPr lang="en-US" sz="3500" i="1" dirty="0" err="1">
                <a:solidFill>
                  <a:srgbClr val="FF0000"/>
                </a:solidFill>
                <a:latin typeface="Calibri"/>
                <a:ea typeface="Calibri"/>
                <a:cs typeface="Calibri"/>
                <a:sym typeface="Calibri"/>
              </a:rPr>
              <a:t>terminar</a:t>
            </a:r>
            <a:r>
              <a:rPr lang="en-US" sz="3500" i="1" dirty="0">
                <a:solidFill>
                  <a:srgbClr val="FF0000"/>
                </a:solidFill>
                <a:latin typeface="Calibri"/>
                <a:ea typeface="Calibri"/>
                <a:cs typeface="Calibri"/>
                <a:sym typeface="Calibri"/>
              </a:rPr>
              <a:t> </a:t>
            </a:r>
            <a:r>
              <a:rPr lang="en-US" sz="3500" i="1" dirty="0" err="1">
                <a:solidFill>
                  <a:srgbClr val="FF0000"/>
                </a:solidFill>
                <a:latin typeface="Calibri"/>
                <a:ea typeface="Calibri"/>
                <a:cs typeface="Calibri"/>
                <a:sym typeface="Calibri"/>
              </a:rPr>
              <a:t>mirando</a:t>
            </a:r>
            <a:r>
              <a:rPr lang="en-US" sz="3500" i="1" dirty="0">
                <a:solidFill>
                  <a:srgbClr val="FF0000"/>
                </a:solidFill>
                <a:latin typeface="Calibri"/>
                <a:ea typeface="Calibri"/>
                <a:cs typeface="Calibri"/>
                <a:sym typeface="Calibri"/>
              </a:rPr>
              <a:t> al </a:t>
            </a:r>
            <a:r>
              <a:rPr lang="en-US" sz="3500" i="1" dirty="0" err="1">
                <a:solidFill>
                  <a:srgbClr val="FF0000"/>
                </a:solidFill>
                <a:latin typeface="Calibri"/>
                <a:ea typeface="Calibri"/>
                <a:cs typeface="Calibri"/>
                <a:sym typeface="Calibri"/>
              </a:rPr>
              <a:t>sacador</a:t>
            </a:r>
            <a:r>
              <a:rPr lang="en-US" sz="3500" i="1" dirty="0">
                <a:solidFill>
                  <a:srgbClr val="FF0000"/>
                </a:solidFill>
                <a:latin typeface="Calibri"/>
                <a:ea typeface="Calibri"/>
                <a:cs typeface="Calibri"/>
                <a:sym typeface="Calibri"/>
              </a:rPr>
              <a:t>.</a:t>
            </a:r>
            <a:endParaRPr sz="3500" i="1" dirty="0">
              <a:solidFill>
                <a:srgbClr val="FF0000"/>
              </a:solidFill>
              <a:latin typeface="Calibri"/>
              <a:ea typeface="Calibri"/>
              <a:cs typeface="Calibri"/>
              <a:sym typeface="Calibri"/>
            </a:endParaRPr>
          </a:p>
          <a:p>
            <a:pPr marL="903288" lvl="1" indent="-719138" algn="l" rtl="0">
              <a:lnSpc>
                <a:spcPct val="80000"/>
              </a:lnSpc>
              <a:spcBef>
                <a:spcPts val="600"/>
              </a:spcBef>
              <a:spcAft>
                <a:spcPts val="0"/>
              </a:spcAft>
              <a:buClr>
                <a:srgbClr val="18579B"/>
              </a:buClr>
              <a:buSzPts val="2000"/>
              <a:buNone/>
            </a:pPr>
            <a:endParaRPr sz="2000" dirty="0">
              <a:solidFill>
                <a:srgbClr val="7030A0"/>
              </a:solidFill>
              <a:latin typeface="Calibri"/>
              <a:ea typeface="Calibri"/>
              <a:cs typeface="Calibri"/>
              <a:sym typeface="Calibri"/>
            </a:endParaRPr>
          </a:p>
          <a:p>
            <a:pPr marL="903288" lvl="1" indent="-719138">
              <a:lnSpc>
                <a:spcPct val="80000"/>
              </a:lnSpc>
              <a:spcBef>
                <a:spcPts val="600"/>
              </a:spcBef>
              <a:buClr>
                <a:srgbClr val="18579B"/>
              </a:buClr>
              <a:buSzPts val="3600"/>
            </a:pPr>
            <a:r>
              <a:rPr lang="es-ES" sz="3600" dirty="0">
                <a:solidFill>
                  <a:srgbClr val="FF0000"/>
                </a:solidFill>
              </a:rPr>
              <a:t>Comenzar la cuenta de 10 segundos</a:t>
            </a:r>
            <a:r>
              <a:rPr lang="es-ES" sz="3600" dirty="0">
                <a:solidFill>
                  <a:srgbClr val="7030A0"/>
                </a:solidFill>
              </a:rPr>
              <a:t>: si se sirve (golpea) la pelota antes del inicio de la puntuación se repite el rally.  Si la pelota se golpea después del inicio y antes de cantar toda la puntuación, es falta.</a:t>
            </a:r>
            <a:endParaRPr sz="3600" dirty="0">
              <a:solidFill>
                <a:srgbClr val="7030A0"/>
              </a:solidFill>
              <a:latin typeface="Calibri"/>
              <a:ea typeface="Calibri"/>
              <a:cs typeface="Calibri"/>
              <a:sym typeface="Calibri"/>
            </a:endParaRPr>
          </a:p>
        </p:txBody>
      </p:sp>
      <p:sp>
        <p:nvSpPr>
          <p:cNvPr id="455" name="Google Shape;455;p5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7"/>
          <p:cNvSpPr txBox="1">
            <a:spLocks noGrp="1"/>
          </p:cNvSpPr>
          <p:nvPr>
            <p:ph type="body" idx="1"/>
          </p:nvPr>
        </p:nvSpPr>
        <p:spPr>
          <a:xfrm>
            <a:off x="962297" y="607338"/>
            <a:ext cx="10267406" cy="6162247"/>
          </a:xfrm>
          <a:prstGeom prst="rect">
            <a:avLst/>
          </a:prstGeom>
          <a:noFill/>
          <a:ln>
            <a:noFill/>
          </a:ln>
        </p:spPr>
        <p:txBody>
          <a:bodyPr spcFirstLastPara="1" wrap="square" lIns="45700" tIns="45700" rIns="45700" bIns="45700" anchor="t" anchorCtr="0">
            <a:normAutofit/>
          </a:bodyPr>
          <a:lstStyle/>
          <a:p>
            <a:pPr marL="0" lvl="1" indent="349250" algn="ctr">
              <a:lnSpc>
                <a:spcPct val="90000"/>
              </a:lnSpc>
              <a:spcBef>
                <a:spcPts val="0"/>
              </a:spcBef>
              <a:buSzPts val="4900"/>
              <a:buNone/>
            </a:pPr>
            <a:r>
              <a:rPr lang="es-ES" b="1" i="1" dirty="0"/>
              <a:t>Propósito principal del programa de capacitación/certificación </a:t>
            </a:r>
            <a:r>
              <a:rPr lang="es-ES" b="1" i="1"/>
              <a:t>de árbitros </a:t>
            </a:r>
            <a:r>
              <a:rPr lang="es-ES" b="1" i="1" dirty="0"/>
              <a:t>de Pickleball</a:t>
            </a:r>
            <a:r>
              <a:rPr lang="es-ES" i="1" dirty="0"/>
              <a:t>
</a:t>
            </a:r>
            <a:endParaRPr sz="2000" dirty="0"/>
          </a:p>
          <a:p>
            <a:pPr marL="0" lvl="1" indent="349250" algn="l" rtl="0">
              <a:lnSpc>
                <a:spcPct val="90000"/>
              </a:lnSpc>
              <a:spcBef>
                <a:spcPts val="600"/>
              </a:spcBef>
              <a:spcAft>
                <a:spcPts val="0"/>
              </a:spcAft>
              <a:buSzPts val="2000"/>
              <a:buFont typeface="Noto Sans Symbols"/>
              <a:buNone/>
            </a:pPr>
            <a:endParaRPr sz="2000" dirty="0"/>
          </a:p>
          <a:p>
            <a:pPr marL="1028700" lvl="2" indent="-571500">
              <a:lnSpc>
                <a:spcPct val="90000"/>
              </a:lnSpc>
              <a:spcBef>
                <a:spcPts val="600"/>
              </a:spcBef>
              <a:buSzPts val="3600"/>
            </a:pPr>
            <a:r>
              <a:rPr lang="es-ES" dirty="0"/>
              <a:t>Mejorar el nivel de arbitraje a través de:</a:t>
            </a:r>
          </a:p>
          <a:p>
            <a:pPr marL="1028700" lvl="2" indent="-571500">
              <a:lnSpc>
                <a:spcPct val="90000"/>
              </a:lnSpc>
              <a:spcBef>
                <a:spcPts val="600"/>
              </a:spcBef>
              <a:buSzPts val="3600"/>
            </a:pPr>
            <a:endParaRPr dirty="0"/>
          </a:p>
          <a:p>
            <a:pPr marL="1217180" lvl="3" indent="-571500" algn="l" rtl="0">
              <a:lnSpc>
                <a:spcPct val="90000"/>
              </a:lnSpc>
              <a:spcBef>
                <a:spcPts val="600"/>
              </a:spcBef>
              <a:spcAft>
                <a:spcPts val="0"/>
              </a:spcAft>
              <a:buSzPts val="2800"/>
              <a:buFont typeface="Arial"/>
              <a:buChar char="•"/>
            </a:pPr>
            <a:r>
              <a:rPr lang="en-US" dirty="0" err="1">
                <a:latin typeface="Calibri"/>
                <a:ea typeface="Calibri"/>
                <a:cs typeface="Calibri"/>
                <a:sym typeface="Calibri"/>
              </a:rPr>
              <a:t>Estandarización</a:t>
            </a:r>
            <a:endParaRPr lang="en-US" dirty="0">
              <a:latin typeface="Calibri"/>
              <a:ea typeface="Calibri"/>
              <a:cs typeface="Calibri"/>
              <a:sym typeface="Calibri"/>
            </a:endParaRPr>
          </a:p>
          <a:p>
            <a:pPr marL="1217180" lvl="3" indent="-571500" algn="l" rtl="0">
              <a:lnSpc>
                <a:spcPct val="90000"/>
              </a:lnSpc>
              <a:spcBef>
                <a:spcPts val="600"/>
              </a:spcBef>
              <a:spcAft>
                <a:spcPts val="0"/>
              </a:spcAft>
              <a:buSzPts val="2800"/>
              <a:buFont typeface="Arial"/>
              <a:buChar char="•"/>
            </a:pPr>
            <a:r>
              <a:rPr lang="en-US" dirty="0" err="1">
                <a:latin typeface="Calibri"/>
                <a:ea typeface="Calibri"/>
                <a:cs typeface="Calibri"/>
                <a:sym typeface="Calibri"/>
              </a:rPr>
              <a:t>Consistencia</a:t>
            </a:r>
            <a:endParaRPr dirty="0"/>
          </a:p>
          <a:p>
            <a:pPr marL="1217180" lvl="3" indent="-571500" algn="l" rtl="0">
              <a:lnSpc>
                <a:spcPct val="90000"/>
              </a:lnSpc>
              <a:spcBef>
                <a:spcPts val="600"/>
              </a:spcBef>
              <a:spcAft>
                <a:spcPts val="0"/>
              </a:spcAft>
              <a:buSzPts val="2800"/>
              <a:buFont typeface="Arial"/>
              <a:buChar char="•"/>
            </a:pPr>
            <a:r>
              <a:rPr lang="en-US" dirty="0" err="1"/>
              <a:t>Profesionalismo</a:t>
            </a:r>
            <a:endParaRPr dirty="0">
              <a:latin typeface="Calibri"/>
              <a:ea typeface="Calibri"/>
              <a:cs typeface="Calibri"/>
              <a:sym typeface="Calibri"/>
            </a:endParaRPr>
          </a:p>
          <a:p>
            <a:pPr marL="0" lvl="1" indent="0" algn="l" rtl="0">
              <a:lnSpc>
                <a:spcPct val="90000"/>
              </a:lnSpc>
              <a:spcBef>
                <a:spcPts val="600"/>
              </a:spcBef>
              <a:spcAft>
                <a:spcPts val="0"/>
              </a:spcAft>
              <a:buSzPts val="3600"/>
              <a:buNone/>
            </a:pPr>
            <a:endParaRPr sz="3600" dirty="0">
              <a:latin typeface="Calibri"/>
              <a:ea typeface="Calibri"/>
              <a:cs typeface="Calibri"/>
              <a:sym typeface="Calibri"/>
            </a:endParaRPr>
          </a:p>
          <a:p>
            <a:pPr marL="571500" lvl="1" indent="-342900" algn="l" rtl="0">
              <a:lnSpc>
                <a:spcPct val="90000"/>
              </a:lnSpc>
              <a:spcBef>
                <a:spcPts val="600"/>
              </a:spcBef>
              <a:spcAft>
                <a:spcPts val="0"/>
              </a:spcAft>
              <a:buSzPts val="3600"/>
              <a:buFont typeface="Arial"/>
              <a:buNone/>
            </a:pPr>
            <a:endParaRPr sz="3600" dirty="0">
              <a:latin typeface="Calibri"/>
              <a:ea typeface="Calibri"/>
              <a:cs typeface="Calibri"/>
              <a:sym typeface="Calibri"/>
            </a:endParaRPr>
          </a:p>
          <a:p>
            <a:pPr marL="571500" lvl="1" indent="-342900" algn="l" rtl="0">
              <a:lnSpc>
                <a:spcPct val="90000"/>
              </a:lnSpc>
              <a:spcBef>
                <a:spcPts val="600"/>
              </a:spcBef>
              <a:spcAft>
                <a:spcPts val="0"/>
              </a:spcAft>
              <a:buSzPts val="3600"/>
              <a:buFont typeface="Arial"/>
              <a:buNone/>
            </a:pPr>
            <a:endParaRPr sz="3600" dirty="0">
              <a:latin typeface="Calibri"/>
              <a:ea typeface="Calibri"/>
              <a:cs typeface="Calibri"/>
              <a:sym typeface="Calibri"/>
            </a:endParaRPr>
          </a:p>
        </p:txBody>
      </p:sp>
      <p:sp>
        <p:nvSpPr>
          <p:cNvPr id="105" name="Google Shape;105;p7"/>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57"/>
          <p:cNvSpPr txBox="1">
            <a:spLocks noGrp="1"/>
          </p:cNvSpPr>
          <p:nvPr>
            <p:ph type="body" idx="1"/>
          </p:nvPr>
        </p:nvSpPr>
        <p:spPr>
          <a:xfrm>
            <a:off x="447040" y="334107"/>
            <a:ext cx="11183786" cy="6327951"/>
          </a:xfrm>
          <a:prstGeom prst="rect">
            <a:avLst/>
          </a:prstGeom>
          <a:noFill/>
          <a:ln>
            <a:noFill/>
          </a:ln>
        </p:spPr>
        <p:txBody>
          <a:bodyPr spcFirstLastPara="1" wrap="square" lIns="45700" tIns="45700" rIns="45700" bIns="45700" anchor="t" anchorCtr="0">
            <a:normAutofit fontScale="85000" lnSpcReduction="10000"/>
          </a:bodyPr>
          <a:lstStyle/>
          <a:p>
            <a:pPr marL="0" lvl="0" indent="0" algn="ctr" rtl="0">
              <a:lnSpc>
                <a:spcPct val="90000"/>
              </a:lnSpc>
              <a:spcBef>
                <a:spcPts val="0"/>
              </a:spcBef>
              <a:spcAft>
                <a:spcPts val="0"/>
              </a:spcAft>
              <a:buClr>
                <a:srgbClr val="18579B"/>
              </a:buClr>
              <a:buSzPts val="4800"/>
              <a:buFont typeface="Calibri"/>
              <a:buNone/>
            </a:pPr>
            <a:r>
              <a:rPr lang="es-ES" b="1" i="1" dirty="0">
                <a:solidFill>
                  <a:srgbClr val="7030A0"/>
                </a:solidFill>
              </a:rPr>
              <a:t>Antes de Cantar el Marcador </a:t>
            </a:r>
            <a:r>
              <a:rPr lang="en-US" sz="3800" i="1" dirty="0">
                <a:solidFill>
                  <a:srgbClr val="7030A0"/>
                </a:solidFill>
                <a:latin typeface="Calibri"/>
                <a:ea typeface="Calibri"/>
                <a:cs typeface="Calibri"/>
                <a:sym typeface="Calibri"/>
              </a:rPr>
              <a:t>(</a:t>
            </a:r>
            <a:r>
              <a:rPr lang="en-US" sz="3800" i="1" dirty="0" err="1">
                <a:solidFill>
                  <a:srgbClr val="7030A0"/>
                </a:solidFill>
                <a:latin typeface="Calibri"/>
                <a:ea typeface="Calibri"/>
                <a:cs typeface="Calibri"/>
                <a:sym typeface="Calibri"/>
              </a:rPr>
              <a:t>cont</a:t>
            </a:r>
            <a:r>
              <a:rPr lang="en-US" sz="3800" i="1" dirty="0">
                <a:solidFill>
                  <a:srgbClr val="7030A0"/>
                </a:solidFill>
                <a:latin typeface="Calibri"/>
                <a:ea typeface="Calibri"/>
                <a:cs typeface="Calibri"/>
                <a:sym typeface="Calibri"/>
              </a:rPr>
              <a:t>)</a:t>
            </a:r>
            <a:endParaRPr sz="3800" i="1" dirty="0">
              <a:solidFill>
                <a:srgbClr val="7030A0"/>
              </a:solidFill>
            </a:endParaRPr>
          </a:p>
          <a:p>
            <a:pPr marL="0" lvl="0" indent="0">
              <a:lnSpc>
                <a:spcPct val="90000"/>
              </a:lnSpc>
              <a:buClr>
                <a:srgbClr val="18579B"/>
              </a:buClr>
              <a:buSzPts val="4000"/>
            </a:pPr>
            <a:r>
              <a:rPr lang="es-ES" sz="4700" i="1" dirty="0"/>
              <a:t>Confirmar la "preparación" al inicio del juego</a:t>
            </a:r>
            <a:r>
              <a:rPr lang="es-ES" sz="4000" i="1" dirty="0"/>
              <a:t>:</a:t>
            </a:r>
            <a:endParaRPr lang="es-ES" sz="800" dirty="0">
              <a:solidFill>
                <a:srgbClr val="18579B"/>
              </a:solidFill>
              <a:latin typeface="Calibri"/>
              <a:ea typeface="Calibri"/>
              <a:cs typeface="Calibri"/>
              <a:sym typeface="Calibri"/>
            </a:endParaRPr>
          </a:p>
          <a:p>
            <a:pPr marL="903288" lvl="2" indent="-719138">
              <a:lnSpc>
                <a:spcPct val="90000"/>
              </a:lnSpc>
              <a:spcBef>
                <a:spcPts val="600"/>
              </a:spcBef>
              <a:buClr>
                <a:srgbClr val="18579B"/>
              </a:buClr>
              <a:buSzPts val="3600"/>
              <a:buFont typeface="Arial"/>
              <a:buChar char="•"/>
            </a:pPr>
            <a:r>
              <a:rPr lang="es-ES" dirty="0">
                <a:solidFill>
                  <a:srgbClr val="18579B"/>
                </a:solidFill>
              </a:rPr>
              <a:t>Pelota en la mano del servidor, ¿Listo?</a:t>
            </a:r>
          </a:p>
          <a:p>
            <a:pPr marL="903288" lvl="2" indent="-719138">
              <a:lnSpc>
                <a:spcPct val="90000"/>
              </a:lnSpc>
              <a:spcBef>
                <a:spcPts val="600"/>
              </a:spcBef>
              <a:buClr>
                <a:srgbClr val="18579B"/>
              </a:buClr>
              <a:buSzPts val="3600"/>
              <a:buFont typeface="Arial"/>
              <a:buChar char="•"/>
            </a:pPr>
            <a:endParaRPr sz="800" dirty="0">
              <a:latin typeface="Calibri"/>
              <a:ea typeface="Calibri"/>
              <a:cs typeface="Calibri"/>
              <a:sym typeface="Calibri"/>
            </a:endParaRPr>
          </a:p>
          <a:p>
            <a:pPr marL="903288" lvl="2" indent="-719138">
              <a:lnSpc>
                <a:spcPct val="90000"/>
              </a:lnSpc>
              <a:spcBef>
                <a:spcPts val="600"/>
              </a:spcBef>
              <a:buClr>
                <a:srgbClr val="18579B"/>
              </a:buClr>
              <a:buSzPts val="3600"/>
              <a:buFont typeface="Arial"/>
              <a:buChar char="•"/>
            </a:pPr>
            <a:r>
              <a:rPr lang="es-ES" dirty="0">
                <a:solidFill>
                  <a:srgbClr val="7030A0"/>
                </a:solidFill>
              </a:rPr>
              <a:t>Compruebe el receptor y el compañero - ¿Listos?</a:t>
            </a:r>
          </a:p>
          <a:p>
            <a:pPr marL="903288" lvl="2" indent="-719138">
              <a:lnSpc>
                <a:spcPct val="90000"/>
              </a:lnSpc>
              <a:spcBef>
                <a:spcPts val="600"/>
              </a:spcBef>
              <a:buClr>
                <a:srgbClr val="18579B"/>
              </a:buClr>
              <a:buSzPts val="3600"/>
              <a:buFont typeface="Arial"/>
              <a:buChar char="•"/>
            </a:pPr>
            <a:r>
              <a:rPr lang="es-ES" dirty="0">
                <a:solidFill>
                  <a:srgbClr val="FF0000"/>
                </a:solidFill>
              </a:rPr>
              <a:t>Si el servidor y/o receptor están en posiciones equivocadas debe indicarlo para que corrijan su posición </a:t>
            </a:r>
            <a:r>
              <a:rPr lang="es-ES" dirty="0">
                <a:solidFill>
                  <a:srgbClr val="7030A0"/>
                </a:solidFill>
              </a:rPr>
              <a:t>(nuevo 16-ago-23)</a:t>
            </a:r>
          </a:p>
          <a:p>
            <a:pPr marL="903288" lvl="2" indent="-719138">
              <a:lnSpc>
                <a:spcPct val="90000"/>
              </a:lnSpc>
              <a:spcBef>
                <a:spcPts val="600"/>
              </a:spcBef>
              <a:buClr>
                <a:srgbClr val="18579B"/>
              </a:buClr>
              <a:buSzPts val="3600"/>
              <a:buFont typeface="Arial"/>
              <a:buChar char="•"/>
            </a:pPr>
            <a:r>
              <a:rPr lang="es-ES" dirty="0">
                <a:solidFill>
                  <a:srgbClr val="7030A0"/>
                </a:solidFill>
              </a:rPr>
              <a:t>Comience a cantar la puntuación mirando al receptor, termine de cantarla mirando al servidor.</a:t>
            </a:r>
          </a:p>
          <a:p>
            <a:pPr marL="903288" lvl="2" indent="-719138">
              <a:lnSpc>
                <a:spcPct val="90000"/>
              </a:lnSpc>
              <a:spcBef>
                <a:spcPts val="600"/>
              </a:spcBef>
              <a:buClr>
                <a:srgbClr val="18579B"/>
              </a:buClr>
              <a:buSzPts val="3600"/>
              <a:buFont typeface="Arial"/>
              <a:buChar char="•"/>
            </a:pPr>
            <a:endParaRPr sz="800" dirty="0">
              <a:solidFill>
                <a:srgbClr val="7030A0"/>
              </a:solidFill>
              <a:latin typeface="Calibri"/>
              <a:ea typeface="Calibri"/>
              <a:cs typeface="Calibri"/>
              <a:sym typeface="Calibri"/>
            </a:endParaRPr>
          </a:p>
          <a:p>
            <a:pPr marL="903288" lvl="2" indent="-719138">
              <a:lnSpc>
                <a:spcPct val="90000"/>
              </a:lnSpc>
              <a:spcBef>
                <a:spcPts val="600"/>
              </a:spcBef>
              <a:buClr>
                <a:srgbClr val="18579B"/>
              </a:buClr>
              <a:buSzPts val="3600"/>
              <a:buFont typeface="Arial"/>
              <a:buChar char="•"/>
            </a:pPr>
            <a:r>
              <a:rPr lang="es-ES" dirty="0">
                <a:solidFill>
                  <a:srgbClr val="7030A0"/>
                </a:solidFill>
              </a:rPr>
              <a:t>Señales de no estar preparados: cualquiera de los jugadores puede hacerlas </a:t>
            </a:r>
            <a:r>
              <a:rPr lang="es-ES" dirty="0">
                <a:solidFill>
                  <a:srgbClr val="FF0000"/>
                </a:solidFill>
              </a:rPr>
              <a:t>antes de empezar a cantar la puntuación.</a:t>
            </a:r>
            <a:endParaRPr lang="es-ES" dirty="0">
              <a:solidFill>
                <a:srgbClr val="7030A0"/>
              </a:solidFill>
            </a:endParaRPr>
          </a:p>
          <a:p>
            <a:pPr marL="903288" lvl="2" indent="-719138">
              <a:lnSpc>
                <a:spcPct val="90000"/>
              </a:lnSpc>
              <a:spcBef>
                <a:spcPts val="600"/>
              </a:spcBef>
              <a:buClr>
                <a:srgbClr val="18579B"/>
              </a:buClr>
              <a:buSzPts val="3600"/>
              <a:buFont typeface="Arial"/>
              <a:buChar char="•"/>
            </a:pPr>
            <a:endParaRPr sz="800" dirty="0">
              <a:solidFill>
                <a:srgbClr val="7030A0"/>
              </a:solidFill>
              <a:latin typeface="Calibri"/>
              <a:ea typeface="Calibri"/>
              <a:cs typeface="Calibri"/>
              <a:sym typeface="Calibri"/>
            </a:endParaRPr>
          </a:p>
          <a:p>
            <a:pPr marL="1518815" lvl="4" indent="-719138">
              <a:lnSpc>
                <a:spcPct val="90000"/>
              </a:lnSpc>
              <a:spcBef>
                <a:spcPts val="600"/>
              </a:spcBef>
              <a:buClr>
                <a:srgbClr val="FF0000"/>
              </a:buClr>
              <a:buSzPts val="3600"/>
            </a:pPr>
            <a:r>
              <a:rPr lang="es-ES" sz="3600" dirty="0">
                <a:solidFill>
                  <a:srgbClr val="7030A0"/>
                </a:solidFill>
              </a:rPr>
              <a:t>Levantar la pala o la mano sin pala por encima de la cabeza
</a:t>
            </a:r>
            <a:r>
              <a:rPr lang="en-US" sz="3600" dirty="0">
                <a:solidFill>
                  <a:srgbClr val="7030A0"/>
                </a:solidFill>
              </a:rPr>
              <a:t>Dar la </a:t>
            </a:r>
            <a:r>
              <a:rPr lang="en-US" sz="3600" dirty="0" err="1">
                <a:solidFill>
                  <a:srgbClr val="7030A0"/>
                </a:solidFill>
              </a:rPr>
              <a:t>espalda</a:t>
            </a:r>
            <a:r>
              <a:rPr lang="en-US" sz="3600" dirty="0">
                <a:solidFill>
                  <a:srgbClr val="7030A0"/>
                </a:solidFill>
              </a:rPr>
              <a:t> a la red</a:t>
            </a:r>
            <a:endParaRPr dirty="0">
              <a:solidFill>
                <a:srgbClr val="7030A0"/>
              </a:solidFill>
            </a:endParaRPr>
          </a:p>
        </p:txBody>
      </p:sp>
      <p:sp>
        <p:nvSpPr>
          <p:cNvPr id="461" name="Google Shape;461;p57"/>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59"/>
          <p:cNvSpPr txBox="1">
            <a:spLocks noGrp="1"/>
          </p:cNvSpPr>
          <p:nvPr>
            <p:ph type="body" idx="1"/>
          </p:nvPr>
        </p:nvSpPr>
        <p:spPr>
          <a:xfrm>
            <a:off x="447040" y="334107"/>
            <a:ext cx="11013440" cy="6327951"/>
          </a:xfrm>
          <a:prstGeom prst="rect">
            <a:avLst/>
          </a:prstGeom>
          <a:noFill/>
          <a:ln>
            <a:noFill/>
          </a:ln>
        </p:spPr>
        <p:txBody>
          <a:bodyPr spcFirstLastPara="1" wrap="square" lIns="45700" tIns="45700" rIns="45700" bIns="45700" anchor="t" anchorCtr="0">
            <a:normAutofit lnSpcReduction="10000"/>
          </a:bodyPr>
          <a:lstStyle/>
          <a:p>
            <a:pPr marL="0" lvl="0" indent="0" algn="ctr" rtl="0">
              <a:lnSpc>
                <a:spcPct val="90000"/>
              </a:lnSpc>
              <a:spcBef>
                <a:spcPts val="0"/>
              </a:spcBef>
              <a:spcAft>
                <a:spcPts val="0"/>
              </a:spcAft>
              <a:buClr>
                <a:srgbClr val="18579B"/>
              </a:buClr>
              <a:buSzPts val="4800"/>
              <a:buFont typeface="Calibri"/>
              <a:buNone/>
            </a:pPr>
            <a:r>
              <a:rPr lang="es-ES" b="1" i="1" dirty="0">
                <a:solidFill>
                  <a:srgbClr val="7030A0"/>
                </a:solidFill>
              </a:rPr>
              <a:t>Antes de Cantar el Marcador </a:t>
            </a:r>
            <a:r>
              <a:rPr lang="en-US" sz="2800" i="1" dirty="0">
                <a:solidFill>
                  <a:srgbClr val="7030A0"/>
                </a:solidFill>
                <a:latin typeface="Calibri"/>
                <a:ea typeface="Calibri"/>
                <a:cs typeface="Calibri"/>
                <a:sym typeface="Calibri"/>
              </a:rPr>
              <a:t>(</a:t>
            </a:r>
            <a:r>
              <a:rPr lang="en-US" sz="2800" i="1" dirty="0" err="1">
                <a:solidFill>
                  <a:srgbClr val="7030A0"/>
                </a:solidFill>
                <a:latin typeface="Calibri"/>
                <a:ea typeface="Calibri"/>
                <a:cs typeface="Calibri"/>
                <a:sym typeface="Calibri"/>
              </a:rPr>
              <a:t>cont</a:t>
            </a:r>
            <a:r>
              <a:rPr lang="en-US" sz="2800" i="1" dirty="0">
                <a:solidFill>
                  <a:srgbClr val="7030A0"/>
                </a:solidFill>
                <a:latin typeface="Calibri"/>
                <a:ea typeface="Calibri"/>
                <a:cs typeface="Calibri"/>
                <a:sym typeface="Calibri"/>
              </a:rPr>
              <a:t>)</a:t>
            </a:r>
            <a:endParaRPr i="1" dirty="0">
              <a:solidFill>
                <a:srgbClr val="7030A0"/>
              </a:solidFill>
            </a:endParaRPr>
          </a:p>
          <a:p>
            <a:pPr marL="0" lvl="0" indent="0">
              <a:lnSpc>
                <a:spcPct val="90000"/>
              </a:lnSpc>
              <a:buClr>
                <a:srgbClr val="18579B"/>
              </a:buClr>
              <a:buSzPts val="4400"/>
            </a:pPr>
            <a:r>
              <a:rPr lang="en-US" sz="4400" i="1" dirty="0"/>
              <a:t>Cantando </a:t>
            </a:r>
            <a:r>
              <a:rPr lang="en-US" sz="4400" i="1" dirty="0" err="1"/>
              <a:t>el</a:t>
            </a:r>
            <a:r>
              <a:rPr lang="en-US" sz="4400" i="1" dirty="0"/>
              <a:t> </a:t>
            </a:r>
            <a:r>
              <a:rPr lang="en-US" sz="4400" i="1" dirty="0" err="1"/>
              <a:t>marcador</a:t>
            </a:r>
            <a:r>
              <a:rPr lang="en-US" sz="4400" i="1" dirty="0"/>
              <a:t>:  </a:t>
            </a:r>
          </a:p>
          <a:p>
            <a:pPr marL="0" lvl="0" indent="0">
              <a:lnSpc>
                <a:spcPct val="90000"/>
              </a:lnSpc>
              <a:buClr>
                <a:srgbClr val="18579B"/>
              </a:buClr>
              <a:buSzPts val="4400"/>
            </a:pPr>
            <a:endParaRPr sz="2000" dirty="0">
              <a:solidFill>
                <a:srgbClr val="18579B"/>
              </a:solidFill>
              <a:latin typeface="Calibri"/>
              <a:ea typeface="Calibri"/>
              <a:cs typeface="Calibri"/>
              <a:sym typeface="Calibri"/>
            </a:endParaRPr>
          </a:p>
          <a:p>
            <a:pPr marL="903288" lvl="2" indent="-719138">
              <a:lnSpc>
                <a:spcPct val="90000"/>
              </a:lnSpc>
              <a:spcBef>
                <a:spcPts val="600"/>
              </a:spcBef>
              <a:buClr>
                <a:srgbClr val="18579B"/>
              </a:buClr>
              <a:buSzPts val="4400"/>
              <a:buFont typeface="Arial"/>
              <a:buChar char="•"/>
            </a:pPr>
            <a:r>
              <a:rPr lang="en-US" dirty="0" err="1">
                <a:solidFill>
                  <a:srgbClr val="18579B"/>
                </a:solidFill>
              </a:rPr>
              <a:t>Anunciar</a:t>
            </a:r>
            <a:r>
              <a:rPr lang="en-US" dirty="0">
                <a:solidFill>
                  <a:srgbClr val="18579B"/>
                </a:solidFill>
              </a:rPr>
              <a:t> la </a:t>
            </a:r>
            <a:r>
              <a:rPr lang="en-US" dirty="0" err="1">
                <a:solidFill>
                  <a:srgbClr val="18579B"/>
                </a:solidFill>
              </a:rPr>
              <a:t>puntuación</a:t>
            </a:r>
            <a:r>
              <a:rPr lang="en-US" dirty="0">
                <a:solidFill>
                  <a:srgbClr val="18579B"/>
                </a:solidFill>
              </a:rPr>
              <a:t> con </a:t>
            </a:r>
            <a:r>
              <a:rPr lang="en-US" dirty="0" err="1">
                <a:solidFill>
                  <a:srgbClr val="18579B"/>
                </a:solidFill>
              </a:rPr>
              <a:t>el</a:t>
            </a:r>
            <a:r>
              <a:rPr lang="en-US" dirty="0">
                <a:solidFill>
                  <a:srgbClr val="18579B"/>
                </a:solidFill>
              </a:rPr>
              <a:t> </a:t>
            </a:r>
            <a:r>
              <a:rPr lang="en-US" dirty="0" err="1">
                <a:solidFill>
                  <a:srgbClr val="18579B"/>
                </a:solidFill>
              </a:rPr>
              <a:t>brazo</a:t>
            </a:r>
            <a:r>
              <a:rPr lang="en-US" dirty="0">
                <a:solidFill>
                  <a:srgbClr val="18579B"/>
                </a:solidFill>
              </a:rPr>
              <a:t> </a:t>
            </a:r>
            <a:r>
              <a:rPr lang="en-US" dirty="0" err="1">
                <a:solidFill>
                  <a:srgbClr val="18579B"/>
                </a:solidFill>
              </a:rPr>
              <a:t>levantado</a:t>
            </a:r>
            <a:r>
              <a:rPr lang="en-US" dirty="0">
                <a:solidFill>
                  <a:srgbClr val="18579B"/>
                </a:solidFill>
              </a:rPr>
              <a:t>:</a:t>
            </a:r>
          </a:p>
          <a:p>
            <a:pPr marL="641350" lvl="3" indent="0">
              <a:lnSpc>
                <a:spcPct val="90000"/>
              </a:lnSpc>
              <a:spcBef>
                <a:spcPts val="600"/>
              </a:spcBef>
              <a:buClr>
                <a:srgbClr val="18579B"/>
              </a:buClr>
              <a:buSzPts val="4400"/>
              <a:buNone/>
            </a:pPr>
            <a:r>
              <a:rPr lang="en-US" dirty="0">
                <a:solidFill>
                  <a:srgbClr val="18579B"/>
                </a:solidFill>
              </a:rPr>
              <a:t>
</a:t>
            </a:r>
            <a:r>
              <a:rPr lang="en-US" sz="3600" i="1" dirty="0" err="1">
                <a:solidFill>
                  <a:srgbClr val="FF0000"/>
                </a:solidFill>
              </a:rPr>
              <a:t>Claramente</a:t>
            </a:r>
            <a:r>
              <a:rPr lang="en-US" sz="3600" i="1" dirty="0">
                <a:solidFill>
                  <a:srgbClr val="FF0000"/>
                </a:solidFill>
              </a:rPr>
              <a:t>
En </a:t>
            </a:r>
            <a:r>
              <a:rPr lang="en-US" sz="3600" i="1" dirty="0" err="1">
                <a:solidFill>
                  <a:srgbClr val="FF0000"/>
                </a:solidFill>
              </a:rPr>
              <a:t>voz</a:t>
            </a:r>
            <a:r>
              <a:rPr lang="en-US" sz="3600" i="1" dirty="0">
                <a:solidFill>
                  <a:srgbClr val="FF0000"/>
                </a:solidFill>
              </a:rPr>
              <a:t> </a:t>
            </a:r>
            <a:r>
              <a:rPr lang="en-US" sz="3600" i="1" dirty="0" err="1">
                <a:solidFill>
                  <a:srgbClr val="FF0000"/>
                </a:solidFill>
              </a:rPr>
              <a:t>alta</a:t>
            </a:r>
            <a:r>
              <a:rPr lang="en-US" sz="3600" i="1" dirty="0">
                <a:solidFill>
                  <a:srgbClr val="FF0000"/>
                </a:solidFill>
              </a:rPr>
              <a:t> y</a:t>
            </a:r>
            <a:r>
              <a:rPr lang="en-US" i="1" dirty="0">
                <a:solidFill>
                  <a:srgbClr val="FF0000"/>
                </a:solidFill>
              </a:rPr>
              <a:t>
</a:t>
            </a:r>
            <a:r>
              <a:rPr lang="en-US" sz="3600" i="1" dirty="0">
                <a:solidFill>
                  <a:srgbClr val="FF0000"/>
                </a:solidFill>
              </a:rPr>
              <a:t>Con </a:t>
            </a:r>
            <a:r>
              <a:rPr lang="en-US" sz="3600" i="1" dirty="0" err="1">
                <a:solidFill>
                  <a:srgbClr val="FF0000"/>
                </a:solidFill>
              </a:rPr>
              <a:t>confianza</a:t>
            </a:r>
            <a:endParaRPr dirty="0"/>
          </a:p>
          <a:p>
            <a:pPr marL="1240474" lvl="3" indent="-490538" algn="l" rtl="0">
              <a:lnSpc>
                <a:spcPct val="90000"/>
              </a:lnSpc>
              <a:spcBef>
                <a:spcPts val="600"/>
              </a:spcBef>
              <a:spcAft>
                <a:spcPts val="0"/>
              </a:spcAft>
              <a:buClr>
                <a:srgbClr val="18579B"/>
              </a:buClr>
              <a:buSzPts val="3600"/>
              <a:buFont typeface="Arial"/>
              <a:buNone/>
            </a:pPr>
            <a:endParaRPr sz="3600" dirty="0">
              <a:solidFill>
                <a:srgbClr val="18579B"/>
              </a:solidFill>
              <a:latin typeface="Calibri"/>
              <a:ea typeface="Calibri"/>
              <a:cs typeface="Calibri"/>
              <a:sym typeface="Calibri"/>
            </a:endParaRPr>
          </a:p>
          <a:p>
            <a:pPr marL="903288" lvl="2" indent="-719138">
              <a:lnSpc>
                <a:spcPct val="90000"/>
              </a:lnSpc>
              <a:spcBef>
                <a:spcPts val="600"/>
              </a:spcBef>
              <a:buClr>
                <a:srgbClr val="18579B"/>
              </a:buClr>
              <a:buSzPts val="4400"/>
              <a:buFont typeface="Arial"/>
              <a:buChar char="•"/>
            </a:pPr>
            <a:r>
              <a:rPr lang="es-ES" dirty="0">
                <a:solidFill>
                  <a:srgbClr val="18579B"/>
                </a:solidFill>
              </a:rPr>
              <a:t>Baje el brazo al terminar y comience la cuenta de 10 segundos.</a:t>
            </a:r>
            <a:endParaRPr dirty="0">
              <a:solidFill>
                <a:srgbClr val="18579B"/>
              </a:solidFill>
              <a:latin typeface="Calibri"/>
              <a:ea typeface="Calibri"/>
              <a:cs typeface="Calibri"/>
              <a:sym typeface="Calibri"/>
            </a:endParaRPr>
          </a:p>
        </p:txBody>
      </p:sp>
      <p:sp>
        <p:nvSpPr>
          <p:cNvPr id="473" name="Google Shape;473;p5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60"/>
          <p:cNvSpPr txBox="1">
            <a:spLocks noGrp="1"/>
          </p:cNvSpPr>
          <p:nvPr>
            <p:ph type="body" idx="1"/>
          </p:nvPr>
        </p:nvSpPr>
        <p:spPr>
          <a:xfrm>
            <a:off x="478971" y="291057"/>
            <a:ext cx="11164389" cy="6355928"/>
          </a:xfrm>
          <a:prstGeom prst="rect">
            <a:avLst/>
          </a:prstGeom>
          <a:noFill/>
          <a:ln>
            <a:noFill/>
          </a:ln>
        </p:spPr>
        <p:txBody>
          <a:bodyPr spcFirstLastPara="1" wrap="square" lIns="45700" tIns="45700" rIns="45700" bIns="45700" anchor="t" anchorCtr="0">
            <a:normAutofit fontScale="85000" lnSpcReduction="20000"/>
          </a:bodyPr>
          <a:lstStyle/>
          <a:p>
            <a:pPr marL="0" lvl="0" indent="0" algn="ctr">
              <a:spcBef>
                <a:spcPts val="0"/>
              </a:spcBef>
              <a:buSzPts val="4800"/>
            </a:pPr>
            <a:r>
              <a:rPr lang="es-ES" b="1" i="1" dirty="0">
                <a:solidFill>
                  <a:srgbClr val="7030A0"/>
                </a:solidFill>
              </a:rPr>
              <a:t>Después de cantar la puntuación</a:t>
            </a:r>
            <a:r>
              <a:rPr lang="es-ES" dirty="0">
                <a:solidFill>
                  <a:srgbClr val="7030A0"/>
                </a:solidFill>
              </a:rPr>
              <a:t>
</a:t>
            </a:r>
            <a:endParaRPr sz="800" dirty="0">
              <a:solidFill>
                <a:srgbClr val="7030A0"/>
              </a:solidFill>
              <a:latin typeface="Calibri"/>
              <a:ea typeface="Calibri"/>
              <a:cs typeface="Calibri"/>
              <a:sym typeface="Calibri"/>
            </a:endParaRPr>
          </a:p>
          <a:p>
            <a:pPr marL="812800" lvl="1" indent="-463550">
              <a:spcBef>
                <a:spcPts val="600"/>
              </a:spcBef>
              <a:buClr>
                <a:srgbClr val="18579B"/>
              </a:buClr>
              <a:buSzPts val="3960"/>
            </a:pPr>
            <a:r>
              <a:rPr lang="es-ES" sz="3600" dirty="0">
                <a:solidFill>
                  <a:srgbClr val="7030A0"/>
                </a:solidFill>
              </a:rPr>
              <a:t>Después de cantar el marcador, el servidor</a:t>
            </a:r>
            <a:r>
              <a:rPr lang="es-ES" sz="3600" dirty="0">
                <a:solidFill>
                  <a:srgbClr val="FF0000"/>
                </a:solidFill>
              </a:rPr>
              <a:t> tiene 10 segundos</a:t>
            </a:r>
            <a:r>
              <a:rPr lang="es-ES" sz="3600" dirty="0">
                <a:solidFill>
                  <a:srgbClr val="7030A0"/>
                </a:solidFill>
              </a:rPr>
              <a:t> para servir.
</a:t>
            </a:r>
            <a:r>
              <a:rPr lang="en-US" sz="3600" dirty="0">
                <a:solidFill>
                  <a:srgbClr val="7030A0"/>
                </a:solidFill>
              </a:rPr>
              <a:t>Tanto </a:t>
            </a:r>
            <a:r>
              <a:rPr lang="en-US" sz="3600" dirty="0" err="1">
                <a:solidFill>
                  <a:srgbClr val="7030A0"/>
                </a:solidFill>
              </a:rPr>
              <a:t>si</a:t>
            </a:r>
            <a:r>
              <a:rPr lang="en-US" sz="3600" dirty="0">
                <a:solidFill>
                  <a:srgbClr val="7030A0"/>
                </a:solidFill>
              </a:rPr>
              <a:t> </a:t>
            </a:r>
            <a:r>
              <a:rPr lang="en-US" sz="3600" dirty="0" err="1">
                <a:solidFill>
                  <a:srgbClr val="7030A0"/>
                </a:solidFill>
              </a:rPr>
              <a:t>el</a:t>
            </a:r>
            <a:r>
              <a:rPr lang="en-US" sz="3600" dirty="0">
                <a:solidFill>
                  <a:srgbClr val="7030A0"/>
                </a:solidFill>
              </a:rPr>
              <a:t> receptor </a:t>
            </a:r>
            <a:r>
              <a:rPr lang="en-US" sz="3600" dirty="0" err="1">
                <a:solidFill>
                  <a:srgbClr val="7030A0"/>
                </a:solidFill>
              </a:rPr>
              <a:t>está</a:t>
            </a:r>
            <a:r>
              <a:rPr lang="en-US" sz="3600" dirty="0">
                <a:solidFill>
                  <a:srgbClr val="7030A0"/>
                </a:solidFill>
              </a:rPr>
              <a:t> </a:t>
            </a:r>
            <a:r>
              <a:rPr lang="en-US" sz="3600" dirty="0" err="1">
                <a:solidFill>
                  <a:srgbClr val="FF0000"/>
                </a:solidFill>
              </a:rPr>
              <a:t>listo</a:t>
            </a:r>
            <a:r>
              <a:rPr lang="en-US" sz="3600" dirty="0">
                <a:solidFill>
                  <a:srgbClr val="FF0000"/>
                </a:solidFill>
              </a:rPr>
              <a:t> </a:t>
            </a:r>
            <a:r>
              <a:rPr lang="en-US" sz="3600" dirty="0" err="1">
                <a:solidFill>
                  <a:srgbClr val="FF0000"/>
                </a:solidFill>
              </a:rPr>
              <a:t>como</a:t>
            </a:r>
            <a:r>
              <a:rPr lang="en-US" sz="3600" dirty="0">
                <a:solidFill>
                  <a:srgbClr val="FF0000"/>
                </a:solidFill>
              </a:rPr>
              <a:t> </a:t>
            </a:r>
            <a:r>
              <a:rPr lang="en-US" sz="3600" dirty="0" err="1">
                <a:solidFill>
                  <a:srgbClr val="FF0000"/>
                </a:solidFill>
              </a:rPr>
              <a:t>si</a:t>
            </a:r>
            <a:r>
              <a:rPr lang="en-US" sz="3600" dirty="0">
                <a:solidFill>
                  <a:srgbClr val="FF0000"/>
                </a:solidFill>
              </a:rPr>
              <a:t> no</a:t>
            </a:r>
            <a:r>
              <a:rPr lang="en-US" sz="3600" dirty="0">
                <a:solidFill>
                  <a:srgbClr val="7030A0"/>
                </a:solidFill>
              </a:rPr>
              <a:t>:</a:t>
            </a:r>
            <a:r>
              <a:rPr lang="en-US" sz="3600" dirty="0">
                <a:solidFill>
                  <a:srgbClr val="7030A0"/>
                </a:solidFill>
                <a:latin typeface="Calibri"/>
                <a:ea typeface="Calibri"/>
                <a:cs typeface="Calibri"/>
                <a:sym typeface="Calibri"/>
              </a:rPr>
              <a:t> </a:t>
            </a:r>
            <a:endParaRPr dirty="0">
              <a:solidFill>
                <a:srgbClr val="7030A0"/>
              </a:solidFill>
            </a:endParaRPr>
          </a:p>
          <a:p>
            <a:pPr marL="1792288" lvl="4" indent="-528638">
              <a:spcBef>
                <a:spcPts val="600"/>
              </a:spcBef>
              <a:buClr>
                <a:srgbClr val="18579B"/>
              </a:buClr>
              <a:buSzPts val="3600"/>
              <a:buFont typeface="Courier New"/>
              <a:buChar char="o"/>
            </a:pPr>
            <a:r>
              <a:rPr lang="es-ES" sz="3600" dirty="0">
                <a:solidFill>
                  <a:srgbClr val="FF0000"/>
                </a:solidFill>
              </a:rPr>
              <a:t>Después del inicio </a:t>
            </a:r>
            <a:r>
              <a:rPr lang="es-ES" sz="3600" dirty="0">
                <a:solidFill>
                  <a:srgbClr val="7030A0"/>
                </a:solidFill>
              </a:rPr>
              <a:t>del canto del tanteo, las señales "No listo" no son válidas, excepto por una </a:t>
            </a:r>
            <a:r>
              <a:rPr lang="es-ES" sz="3600" dirty="0">
                <a:solidFill>
                  <a:srgbClr val="FF0000"/>
                </a:solidFill>
              </a:rPr>
              <a:t>“interferencia”.</a:t>
            </a:r>
            <a:r>
              <a:rPr lang="es-ES" sz="3600" dirty="0">
                <a:solidFill>
                  <a:srgbClr val="7030A0"/>
                </a:solidFill>
              </a:rPr>
              <a:t>
Los jugadores pueden solicitar un tiempo muerto </a:t>
            </a:r>
            <a:r>
              <a:rPr lang="es-ES" sz="3600" dirty="0">
                <a:solidFill>
                  <a:srgbClr val="FF0000"/>
                </a:solidFill>
              </a:rPr>
              <a:t>hasta el momento </a:t>
            </a:r>
            <a:r>
              <a:rPr lang="es-ES" sz="3600" dirty="0">
                <a:solidFill>
                  <a:srgbClr val="7030A0"/>
                </a:solidFill>
              </a:rPr>
              <a:t>en que se sirve la pelota (es golpeada).</a:t>
            </a:r>
            <a:endParaRPr dirty="0">
              <a:solidFill>
                <a:srgbClr val="7030A0"/>
              </a:solidFill>
            </a:endParaRPr>
          </a:p>
          <a:p>
            <a:pPr marL="1792288" lvl="4" indent="-528638">
              <a:spcBef>
                <a:spcPts val="600"/>
              </a:spcBef>
              <a:buClr>
                <a:srgbClr val="18579B"/>
              </a:buClr>
              <a:buSzPts val="3600"/>
              <a:buFont typeface="Courier New"/>
              <a:buChar char="o"/>
            </a:pPr>
            <a:r>
              <a:rPr lang="es-ES" sz="3600" dirty="0">
                <a:solidFill>
                  <a:srgbClr val="7030A0"/>
                </a:solidFill>
              </a:rPr>
              <a:t>Los jugadores pueden hacer preguntas sobre la puntuación, la posición correcta / servidor / receptor </a:t>
            </a:r>
            <a:r>
              <a:rPr lang="es-ES" sz="3600" dirty="0">
                <a:solidFill>
                  <a:srgbClr val="FF0000"/>
                </a:solidFill>
              </a:rPr>
              <a:t>antes de que </a:t>
            </a:r>
            <a:r>
              <a:rPr lang="es-ES" sz="3600" dirty="0">
                <a:solidFill>
                  <a:srgbClr val="7030A0"/>
                </a:solidFill>
              </a:rPr>
              <a:t>la pelota sea golpeada para el saque. (Aunque sea responsabilidad del Juez de Pista avisar de posiciones incorrectas).(Nuevo 18-ago-23).</a:t>
            </a:r>
            <a:endParaRPr sz="3600" dirty="0">
              <a:solidFill>
                <a:srgbClr val="7030A0"/>
              </a:solidFill>
              <a:latin typeface="Calibri"/>
              <a:ea typeface="Calibri"/>
              <a:cs typeface="Calibri"/>
              <a:sym typeface="Calibri"/>
            </a:endParaRPr>
          </a:p>
        </p:txBody>
      </p:sp>
      <p:sp>
        <p:nvSpPr>
          <p:cNvPr id="479" name="Google Shape;479;p6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61"/>
          <p:cNvSpPr txBox="1">
            <a:spLocks noGrp="1"/>
          </p:cNvSpPr>
          <p:nvPr>
            <p:ph type="body" idx="1"/>
          </p:nvPr>
        </p:nvSpPr>
        <p:spPr>
          <a:xfrm>
            <a:off x="495759" y="8285"/>
            <a:ext cx="10883441" cy="6318680"/>
          </a:xfrm>
          <a:prstGeom prst="rect">
            <a:avLst/>
          </a:prstGeom>
          <a:noFill/>
          <a:ln>
            <a:noFill/>
          </a:ln>
        </p:spPr>
        <p:txBody>
          <a:bodyPr spcFirstLastPara="1" wrap="square" lIns="45700" tIns="45700" rIns="45700" bIns="45700" anchor="t" anchorCtr="0">
            <a:normAutofit lnSpcReduction="10000"/>
          </a:bodyPr>
          <a:lstStyle/>
          <a:p>
            <a:pPr marL="0" lvl="0" indent="0" algn="ctr">
              <a:spcBef>
                <a:spcPts val="0"/>
              </a:spcBef>
              <a:buSzPts val="4800"/>
            </a:pPr>
            <a:r>
              <a:rPr lang="en-US" b="1" i="1" dirty="0" err="1">
                <a:solidFill>
                  <a:srgbClr val="7030A0"/>
                </a:solidFill>
              </a:rPr>
              <a:t>Observación</a:t>
            </a:r>
            <a:r>
              <a:rPr lang="en-US" b="1" i="1" dirty="0">
                <a:solidFill>
                  <a:srgbClr val="7030A0"/>
                </a:solidFill>
              </a:rPr>
              <a:t> del </a:t>
            </a:r>
            <a:r>
              <a:rPr lang="en-US" b="1" i="1" dirty="0" err="1">
                <a:solidFill>
                  <a:srgbClr val="7030A0"/>
                </a:solidFill>
              </a:rPr>
              <a:t>Servicio</a:t>
            </a:r>
            <a:r>
              <a:rPr lang="en-US" b="1" i="1" dirty="0">
                <a:solidFill>
                  <a:srgbClr val="7030A0"/>
                </a:solidFill>
              </a:rPr>
              <a:t> </a:t>
            </a:r>
            <a:r>
              <a:rPr lang="en-US" i="1" dirty="0">
                <a:solidFill>
                  <a:srgbClr val="7030A0"/>
                </a:solidFill>
              </a:rPr>
              <a:t>- </a:t>
            </a:r>
            <a:r>
              <a:rPr lang="en-US" sz="3200" i="1" dirty="0">
                <a:solidFill>
                  <a:srgbClr val="7030A0"/>
                </a:solidFill>
              </a:rPr>
              <a:t>En </a:t>
            </a:r>
            <a:r>
              <a:rPr lang="en-US" sz="3200" i="1" dirty="0" err="1">
                <a:solidFill>
                  <a:srgbClr val="7030A0"/>
                </a:solidFill>
              </a:rPr>
              <a:t>cada</a:t>
            </a:r>
            <a:r>
              <a:rPr lang="en-US" sz="3200" i="1" dirty="0">
                <a:solidFill>
                  <a:srgbClr val="7030A0"/>
                </a:solidFill>
              </a:rPr>
              <a:t> </a:t>
            </a:r>
            <a:r>
              <a:rPr lang="en-US" sz="3200" i="1" dirty="0" err="1">
                <a:solidFill>
                  <a:srgbClr val="7030A0"/>
                </a:solidFill>
              </a:rPr>
              <a:t>ocasión</a:t>
            </a:r>
            <a:r>
              <a:rPr lang="en-US" sz="3200" i="1" dirty="0">
                <a:solidFill>
                  <a:srgbClr val="7030A0"/>
                </a:solidFill>
              </a:rPr>
              <a:t> </a:t>
            </a:r>
            <a:endParaRPr sz="3200" b="0" i="1" dirty="0">
              <a:solidFill>
                <a:srgbClr val="7030A0"/>
              </a:solidFill>
              <a:latin typeface="Calibri"/>
              <a:ea typeface="Calibri"/>
              <a:cs typeface="Calibri"/>
              <a:sym typeface="Calibri"/>
            </a:endParaRPr>
          </a:p>
          <a:p>
            <a:pPr marL="349250" lvl="0" indent="-349250" algn="l" rtl="0">
              <a:lnSpc>
                <a:spcPct val="100000"/>
              </a:lnSpc>
              <a:spcBef>
                <a:spcPts val="2000"/>
              </a:spcBef>
              <a:spcAft>
                <a:spcPts val="0"/>
              </a:spcAft>
              <a:buClr>
                <a:srgbClr val="18579B"/>
              </a:buClr>
              <a:buSzPts val="2200"/>
              <a:buFont typeface="Calibri"/>
              <a:buNone/>
            </a:pPr>
            <a:endParaRPr sz="2000" i="1" dirty="0">
              <a:solidFill>
                <a:srgbClr val="7030A0"/>
              </a:solidFill>
              <a:latin typeface="Calibri"/>
              <a:ea typeface="Calibri"/>
              <a:cs typeface="Calibri"/>
              <a:sym typeface="Calibri"/>
            </a:endParaRPr>
          </a:p>
          <a:p>
            <a:pPr marL="900113" lvl="0" indent="-815975">
              <a:buClr>
                <a:srgbClr val="18579B"/>
              </a:buClr>
              <a:buSzPts val="3960"/>
              <a:buFont typeface="Arial"/>
              <a:buChar char="•"/>
            </a:pPr>
            <a:r>
              <a:rPr lang="es-ES" sz="3600" dirty="0">
                <a:solidFill>
                  <a:srgbClr val="7030A0"/>
                </a:solidFill>
              </a:rPr>
              <a:t>Estar atento a las </a:t>
            </a:r>
            <a:r>
              <a:rPr lang="es-ES" sz="3600" dirty="0">
                <a:solidFill>
                  <a:srgbClr val="FF0000"/>
                </a:solidFill>
              </a:rPr>
              <a:t>faltas de servicio. </a:t>
            </a:r>
            <a:r>
              <a:rPr lang="es-ES" sz="3600" dirty="0">
                <a:solidFill>
                  <a:srgbClr val="7030A0"/>
                </a:solidFill>
              </a:rPr>
              <a:t>
</a:t>
            </a:r>
            <a:r>
              <a:rPr lang="en-US" sz="3600" dirty="0" err="1">
                <a:solidFill>
                  <a:srgbClr val="7030A0"/>
                </a:solidFill>
              </a:rPr>
              <a:t>Faltas</a:t>
            </a:r>
            <a:r>
              <a:rPr lang="en-US" sz="3600" dirty="0">
                <a:solidFill>
                  <a:srgbClr val="7030A0"/>
                </a:solidFill>
              </a:rPr>
              <a:t> de pie</a:t>
            </a:r>
            <a:r>
              <a:rPr lang="en-US" sz="3600" dirty="0">
                <a:solidFill>
                  <a:srgbClr val="7030A0"/>
                </a:solidFill>
                <a:latin typeface="Calibri"/>
                <a:ea typeface="Calibri"/>
                <a:cs typeface="Calibri"/>
                <a:sym typeface="Calibri"/>
              </a:rPr>
              <a:t> – </a:t>
            </a:r>
            <a:r>
              <a:rPr lang="en-US" sz="3600" dirty="0" err="1">
                <a:solidFill>
                  <a:srgbClr val="7030A0"/>
                </a:solidFill>
                <a:latin typeface="Calibri"/>
                <a:ea typeface="Calibri"/>
                <a:cs typeface="Calibri"/>
                <a:sym typeface="Calibri"/>
              </a:rPr>
              <a:t>Línea</a:t>
            </a:r>
            <a:r>
              <a:rPr lang="en-US" sz="3600" dirty="0">
                <a:solidFill>
                  <a:srgbClr val="7030A0"/>
                </a:solidFill>
                <a:latin typeface="Calibri"/>
                <a:ea typeface="Calibri"/>
                <a:cs typeface="Calibri"/>
                <a:sym typeface="Calibri"/>
              </a:rPr>
              <a:t> de </a:t>
            </a:r>
            <a:r>
              <a:rPr lang="en-US" sz="3600" dirty="0" err="1">
                <a:solidFill>
                  <a:srgbClr val="7030A0"/>
                </a:solidFill>
                <a:latin typeface="Calibri"/>
                <a:ea typeface="Calibri"/>
                <a:cs typeface="Calibri"/>
                <a:sym typeface="Calibri"/>
              </a:rPr>
              <a:t>fondo</a:t>
            </a:r>
            <a:r>
              <a:rPr lang="en-US" sz="3600" dirty="0">
                <a:solidFill>
                  <a:srgbClr val="7030A0"/>
                </a:solidFill>
                <a:latin typeface="Calibri"/>
                <a:ea typeface="Calibri"/>
                <a:cs typeface="Calibri"/>
                <a:sym typeface="Calibri"/>
              </a:rPr>
              <a:t> + Exterior de la </a:t>
            </a:r>
            <a:r>
              <a:rPr lang="en-US" sz="3600" dirty="0" err="1">
                <a:solidFill>
                  <a:srgbClr val="7030A0"/>
                </a:solidFill>
                <a:latin typeface="Calibri"/>
                <a:ea typeface="Calibri"/>
                <a:cs typeface="Calibri"/>
                <a:sym typeface="Calibri"/>
              </a:rPr>
              <a:t>extensión</a:t>
            </a:r>
            <a:r>
              <a:rPr lang="en-US" sz="3600" dirty="0">
                <a:solidFill>
                  <a:srgbClr val="7030A0"/>
                </a:solidFill>
                <a:latin typeface="Calibri"/>
                <a:ea typeface="Calibri"/>
                <a:cs typeface="Calibri"/>
                <a:sym typeface="Calibri"/>
              </a:rPr>
              <a:t> </a:t>
            </a:r>
            <a:r>
              <a:rPr lang="en-US" sz="3600" dirty="0" err="1">
                <a:solidFill>
                  <a:srgbClr val="7030A0"/>
                </a:solidFill>
                <a:latin typeface="Calibri"/>
                <a:ea typeface="Calibri"/>
                <a:cs typeface="Calibri"/>
                <a:sym typeface="Calibri"/>
              </a:rPr>
              <a:t>imaginaria</a:t>
            </a:r>
            <a:r>
              <a:rPr lang="en-US" sz="3600" dirty="0">
                <a:solidFill>
                  <a:srgbClr val="7030A0"/>
                </a:solidFill>
                <a:latin typeface="Calibri"/>
                <a:ea typeface="Calibri"/>
                <a:cs typeface="Calibri"/>
                <a:sym typeface="Calibri"/>
              </a:rPr>
              <a:t> de las </a:t>
            </a:r>
            <a:r>
              <a:rPr lang="en-US" sz="3600" dirty="0" err="1">
                <a:solidFill>
                  <a:srgbClr val="7030A0"/>
                </a:solidFill>
                <a:latin typeface="Calibri"/>
                <a:ea typeface="Calibri"/>
                <a:cs typeface="Calibri"/>
                <a:sym typeface="Calibri"/>
              </a:rPr>
              <a:t>líneas</a:t>
            </a:r>
            <a:r>
              <a:rPr lang="en-US" sz="3600" dirty="0">
                <a:solidFill>
                  <a:srgbClr val="7030A0"/>
                </a:solidFill>
                <a:latin typeface="Calibri"/>
                <a:ea typeface="Calibri"/>
                <a:cs typeface="Calibri"/>
                <a:sym typeface="Calibri"/>
              </a:rPr>
              <a:t> </a:t>
            </a:r>
            <a:r>
              <a:rPr lang="en-US" sz="3600" dirty="0" err="1">
                <a:solidFill>
                  <a:srgbClr val="7030A0"/>
                </a:solidFill>
                <a:latin typeface="Calibri"/>
                <a:ea typeface="Calibri"/>
                <a:cs typeface="Calibri"/>
                <a:sym typeface="Calibri"/>
              </a:rPr>
              <a:t>laterales</a:t>
            </a:r>
            <a:r>
              <a:rPr lang="en-US" sz="3600" dirty="0">
                <a:solidFill>
                  <a:srgbClr val="7030A0"/>
                </a:solidFill>
                <a:latin typeface="Calibri"/>
                <a:ea typeface="Calibri"/>
                <a:cs typeface="Calibri"/>
                <a:sym typeface="Calibri"/>
              </a:rPr>
              <a:t> y central</a:t>
            </a:r>
            <a:endParaRPr sz="3600" dirty="0">
              <a:solidFill>
                <a:srgbClr val="7030A0"/>
              </a:solidFill>
              <a:latin typeface="Calibri"/>
              <a:ea typeface="Calibri"/>
              <a:cs typeface="Calibri"/>
              <a:sym typeface="Calibri"/>
            </a:endParaRPr>
          </a:p>
          <a:p>
            <a:pPr marL="1439863" lvl="2" indent="-436563" algn="l" rtl="0">
              <a:lnSpc>
                <a:spcPct val="100000"/>
              </a:lnSpc>
              <a:spcBef>
                <a:spcPts val="600"/>
              </a:spcBef>
              <a:spcAft>
                <a:spcPts val="0"/>
              </a:spcAft>
              <a:buClr>
                <a:srgbClr val="18579B"/>
              </a:buClr>
              <a:buSzPts val="3960"/>
              <a:buFont typeface="Courier New"/>
              <a:buChar char="o"/>
            </a:pPr>
            <a:r>
              <a:rPr lang="en-US" sz="3600" dirty="0">
                <a:solidFill>
                  <a:srgbClr val="7030A0"/>
                </a:solidFill>
                <a:latin typeface="Calibri"/>
                <a:ea typeface="Calibri"/>
                <a:cs typeface="Calibri"/>
                <a:sym typeface="Calibri"/>
              </a:rPr>
              <a:t> </a:t>
            </a:r>
            <a:r>
              <a:rPr lang="en-US" dirty="0">
                <a:solidFill>
                  <a:srgbClr val="FF0000"/>
                </a:solidFill>
              </a:rPr>
              <a:t>Son </a:t>
            </a:r>
            <a:r>
              <a:rPr lang="en-US" dirty="0" err="1">
                <a:solidFill>
                  <a:srgbClr val="FF0000"/>
                </a:solidFill>
              </a:rPr>
              <a:t>servicios</a:t>
            </a:r>
            <a:r>
              <a:rPr lang="en-US" dirty="0">
                <a:solidFill>
                  <a:srgbClr val="FF0000"/>
                </a:solidFill>
              </a:rPr>
              <a:t> </a:t>
            </a:r>
            <a:r>
              <a:rPr lang="en-US" dirty="0" err="1">
                <a:solidFill>
                  <a:srgbClr val="FF0000"/>
                </a:solidFill>
              </a:rPr>
              <a:t>ilegales</a:t>
            </a:r>
            <a:r>
              <a:rPr lang="en-US" dirty="0">
                <a:solidFill>
                  <a:srgbClr val="FF0000"/>
                </a:solidFill>
              </a:rPr>
              <a:t>.</a:t>
            </a:r>
            <a:endParaRPr dirty="0">
              <a:solidFill>
                <a:srgbClr val="FF0000"/>
              </a:solidFill>
            </a:endParaRPr>
          </a:p>
          <a:p>
            <a:pPr marL="900113" lvl="0" indent="-815975" algn="l" rtl="0">
              <a:lnSpc>
                <a:spcPct val="100000"/>
              </a:lnSpc>
              <a:spcBef>
                <a:spcPts val="2000"/>
              </a:spcBef>
              <a:spcAft>
                <a:spcPts val="0"/>
              </a:spcAft>
              <a:buClr>
                <a:srgbClr val="18579B"/>
              </a:buClr>
              <a:buSzPts val="3960"/>
              <a:buFont typeface="Arial"/>
              <a:buChar char="•"/>
            </a:pPr>
            <a:r>
              <a:rPr lang="en-US" sz="3600" dirty="0" err="1">
                <a:solidFill>
                  <a:srgbClr val="7030A0"/>
                </a:solidFill>
              </a:rPr>
              <a:t>Visualmente</a:t>
            </a:r>
            <a:r>
              <a:rPr lang="en-US" sz="3600" dirty="0">
                <a:solidFill>
                  <a:srgbClr val="7030A0"/>
                </a:solidFill>
              </a:rPr>
              <a:t> </a:t>
            </a:r>
            <a:r>
              <a:rPr lang="en-US" sz="3600" dirty="0" err="1">
                <a:solidFill>
                  <a:srgbClr val="7030A0"/>
                </a:solidFill>
              </a:rPr>
              <a:t>seguir</a:t>
            </a:r>
            <a:r>
              <a:rPr lang="en-US" sz="3600" dirty="0">
                <a:solidFill>
                  <a:srgbClr val="7030A0"/>
                </a:solidFill>
              </a:rPr>
              <a:t> la pelota hasta </a:t>
            </a:r>
            <a:r>
              <a:rPr lang="en-US" sz="3600" dirty="0" err="1">
                <a:solidFill>
                  <a:srgbClr val="7030A0"/>
                </a:solidFill>
              </a:rPr>
              <a:t>el</a:t>
            </a:r>
            <a:r>
              <a:rPr lang="en-US" sz="3600" dirty="0">
                <a:solidFill>
                  <a:srgbClr val="7030A0"/>
                </a:solidFill>
              </a:rPr>
              <a:t> campo </a:t>
            </a:r>
            <a:r>
              <a:rPr lang="en-US" sz="3600" dirty="0" err="1">
                <a:solidFill>
                  <a:srgbClr val="7030A0"/>
                </a:solidFill>
              </a:rPr>
              <a:t>contrario</a:t>
            </a:r>
            <a:r>
              <a:rPr lang="en-US" sz="3600" dirty="0">
                <a:solidFill>
                  <a:srgbClr val="7030A0"/>
                </a:solidFill>
              </a:rPr>
              <a:t> para </a:t>
            </a:r>
            <a:r>
              <a:rPr lang="en-US" sz="3600" dirty="0" err="1">
                <a:solidFill>
                  <a:srgbClr val="7030A0"/>
                </a:solidFill>
              </a:rPr>
              <a:t>verificar</a:t>
            </a:r>
            <a:r>
              <a:rPr lang="en-US" sz="3600" dirty="0">
                <a:solidFill>
                  <a:srgbClr val="7030A0"/>
                </a:solidFill>
                <a:latin typeface="Calibri"/>
                <a:ea typeface="Calibri"/>
                <a:cs typeface="Calibri"/>
                <a:sym typeface="Calibri"/>
              </a:rPr>
              <a:t>:</a:t>
            </a:r>
            <a:endParaRPr dirty="0">
              <a:solidFill>
                <a:srgbClr val="7030A0"/>
              </a:solidFill>
            </a:endParaRPr>
          </a:p>
          <a:p>
            <a:pPr marL="1339850" lvl="2" indent="-436563">
              <a:spcBef>
                <a:spcPts val="600"/>
              </a:spcBef>
              <a:buClr>
                <a:srgbClr val="18579B"/>
              </a:buClr>
              <a:buSzPts val="3960"/>
            </a:pPr>
            <a:r>
              <a:rPr lang="en-US" sz="3600" dirty="0">
                <a:solidFill>
                  <a:srgbClr val="7030A0"/>
                </a:solidFill>
                <a:latin typeface="Calibri"/>
                <a:ea typeface="Calibri"/>
                <a:cs typeface="Calibri"/>
                <a:sym typeface="Calibri"/>
              </a:rPr>
              <a:t> </a:t>
            </a:r>
            <a:r>
              <a:rPr lang="es-ES" dirty="0">
                <a:solidFill>
                  <a:srgbClr val="FF0000"/>
                </a:solidFill>
              </a:rPr>
              <a:t>Saques cortos </a:t>
            </a:r>
            <a:r>
              <a:rPr lang="es-ES" dirty="0">
                <a:solidFill>
                  <a:srgbClr val="7030A0"/>
                </a:solidFill>
              </a:rPr>
              <a:t>que tocan la ZNV (incluidas las líneas).</a:t>
            </a:r>
            <a:endParaRPr sz="3600" dirty="0">
              <a:solidFill>
                <a:srgbClr val="7030A0"/>
              </a:solidFill>
              <a:latin typeface="Calibri"/>
              <a:ea typeface="Calibri"/>
              <a:cs typeface="Calibri"/>
              <a:sym typeface="Calibri"/>
            </a:endParaRPr>
          </a:p>
        </p:txBody>
      </p:sp>
      <p:sp>
        <p:nvSpPr>
          <p:cNvPr id="485" name="Google Shape;485;p6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62"/>
          <p:cNvSpPr txBox="1"/>
          <p:nvPr/>
        </p:nvSpPr>
        <p:spPr>
          <a:xfrm>
            <a:off x="165253" y="0"/>
            <a:ext cx="11930953" cy="7879040"/>
          </a:xfrm>
          <a:prstGeom prst="rect">
            <a:avLst/>
          </a:prstGeom>
          <a:noFill/>
          <a:ln>
            <a:noFill/>
          </a:ln>
        </p:spPr>
        <p:txBody>
          <a:bodyPr spcFirstLastPara="1" wrap="square" lIns="45700" tIns="45700" rIns="45700" bIns="45700" anchor="t" anchorCtr="0">
            <a:spAutoFit/>
          </a:bodyPr>
          <a:lstStyle/>
          <a:p>
            <a:pPr lvl="0" algn="ctr">
              <a:buClr>
                <a:srgbClr val="18579B"/>
              </a:buClr>
              <a:buSzPts val="4400"/>
            </a:pPr>
            <a:r>
              <a:rPr lang="es-ES" sz="4400" b="1" i="1" dirty="0">
                <a:solidFill>
                  <a:srgbClr val="18579B"/>
                </a:solidFill>
                <a:latin typeface="Calibri"/>
                <a:ea typeface="Calibri"/>
                <a:cs typeface="Calibri"/>
                <a:sym typeface="Calibri"/>
              </a:rPr>
              <a:t>Reglas de Servicio Legal para Saques de "volea" y “con bote“</a:t>
            </a:r>
          </a:p>
          <a:p>
            <a:pPr marL="457200" indent="-457200">
              <a:buClr>
                <a:srgbClr val="18579B"/>
              </a:buClr>
              <a:buSzPts val="3200"/>
              <a:buFont typeface="Arial"/>
              <a:buChar char="•"/>
            </a:pPr>
            <a:r>
              <a:rPr lang="es-ES" sz="3200" i="1" dirty="0">
                <a:solidFill>
                  <a:srgbClr val="18579B"/>
                </a:solidFill>
                <a:latin typeface="Calibri"/>
                <a:ea typeface="Calibri"/>
                <a:cs typeface="Calibri"/>
                <a:sym typeface="Calibri"/>
              </a:rPr>
              <a:t>El servidor debe tener </a:t>
            </a:r>
            <a:r>
              <a:rPr lang="es-ES" sz="3200" i="1" dirty="0">
                <a:solidFill>
                  <a:srgbClr val="FF0000"/>
                </a:solidFill>
                <a:latin typeface="Calibri"/>
                <a:ea typeface="Calibri"/>
                <a:cs typeface="Calibri"/>
                <a:sym typeface="Calibri"/>
              </a:rPr>
              <a:t>al menos un pie </a:t>
            </a:r>
            <a:r>
              <a:rPr lang="es-ES" sz="3200" i="1" dirty="0">
                <a:solidFill>
                  <a:srgbClr val="18579B"/>
                </a:solidFill>
                <a:latin typeface="Calibri"/>
                <a:ea typeface="Calibri"/>
                <a:cs typeface="Calibri"/>
                <a:sym typeface="Calibri"/>
              </a:rPr>
              <a:t>en contacto con la pista detrás de la línea de base y entre el exterior de las extensiones imaginarias de la línea lateral y la línea central.</a:t>
            </a:r>
          </a:p>
          <a:p>
            <a:pPr marL="457200" lvl="0" indent="-457200">
              <a:buClr>
                <a:srgbClr val="18579B"/>
              </a:buClr>
              <a:buSzPts val="3200"/>
              <a:buFont typeface="Arial"/>
              <a:buChar char="•"/>
            </a:pPr>
            <a:endParaRPr sz="1000" b="0" i="0" u="none" strike="noStrike" cap="none" dirty="0">
              <a:solidFill>
                <a:srgbClr val="18579B"/>
              </a:solidFill>
              <a:latin typeface="Calibri"/>
              <a:ea typeface="Calibri"/>
              <a:cs typeface="Calibri"/>
              <a:sym typeface="Calibri"/>
            </a:endParaRPr>
          </a:p>
          <a:p>
            <a:pPr marL="457200" lvl="0" indent="-457200">
              <a:buClr>
                <a:srgbClr val="18579B"/>
              </a:buClr>
              <a:buSzPts val="3200"/>
              <a:buFont typeface="Arial"/>
              <a:buChar char="•"/>
            </a:pPr>
            <a:r>
              <a:rPr lang="es-ES" sz="3200" i="1" dirty="0">
                <a:solidFill>
                  <a:srgbClr val="18579B"/>
                </a:solidFill>
                <a:latin typeface="Calibri"/>
                <a:ea typeface="Calibri"/>
                <a:cs typeface="Calibri"/>
                <a:sym typeface="Calibri"/>
              </a:rPr>
              <a:t>La liberación de la pelota por parte del servidor </a:t>
            </a:r>
            <a:r>
              <a:rPr lang="es-ES" sz="3200" i="1" dirty="0">
                <a:solidFill>
                  <a:srgbClr val="FF0000"/>
                </a:solidFill>
                <a:latin typeface="Calibri"/>
                <a:ea typeface="Calibri"/>
                <a:cs typeface="Calibri"/>
                <a:sym typeface="Calibri"/>
              </a:rPr>
              <a:t>debe ser visible para </a:t>
            </a:r>
            <a:r>
              <a:rPr lang="es-ES" sz="3200" i="1">
                <a:solidFill>
                  <a:srgbClr val="FF0000"/>
                </a:solidFill>
                <a:latin typeface="Calibri"/>
                <a:ea typeface="Calibri"/>
                <a:cs typeface="Calibri"/>
                <a:sym typeface="Calibri"/>
              </a:rPr>
              <a:t>el árbitro </a:t>
            </a:r>
            <a:r>
              <a:rPr lang="es-ES" sz="3200" i="1" dirty="0">
                <a:solidFill>
                  <a:srgbClr val="FF0000"/>
                </a:solidFill>
                <a:latin typeface="Calibri"/>
                <a:ea typeface="Calibri"/>
                <a:cs typeface="Calibri"/>
                <a:sym typeface="Calibri"/>
              </a:rPr>
              <a:t>y el receptor</a:t>
            </a:r>
            <a:r>
              <a:rPr lang="es-ES" sz="3200" i="1" dirty="0">
                <a:solidFill>
                  <a:srgbClr val="18579B"/>
                </a:solidFill>
                <a:latin typeface="Calibri"/>
                <a:ea typeface="Calibri"/>
                <a:cs typeface="Calibri"/>
                <a:sym typeface="Calibri"/>
              </a:rPr>
              <a:t>. (Se pedirá una repetición antes de la devolución del servicio si la liberación no es visible)  </a:t>
            </a:r>
          </a:p>
          <a:p>
            <a:pPr marL="457200" lvl="0" indent="-457200">
              <a:buClr>
                <a:srgbClr val="18579B"/>
              </a:buClr>
              <a:buSzPts val="3200"/>
              <a:buFont typeface="Arial"/>
              <a:buChar char="•"/>
            </a:pPr>
            <a:endParaRPr sz="1000" b="0" i="0" u="none" strike="noStrike" cap="none" dirty="0">
              <a:solidFill>
                <a:srgbClr val="18579B"/>
              </a:solidFill>
              <a:latin typeface="Calibri"/>
              <a:ea typeface="Calibri"/>
              <a:cs typeface="Calibri"/>
              <a:sym typeface="Calibri"/>
            </a:endParaRPr>
          </a:p>
          <a:p>
            <a:pPr marL="457200" lvl="5" indent="-457200">
              <a:buClr>
                <a:srgbClr val="18579B"/>
              </a:buClr>
              <a:buSzPts val="3200"/>
              <a:buFont typeface="Arial"/>
              <a:buChar char="•"/>
            </a:pPr>
            <a:r>
              <a:rPr lang="es-ES" sz="3200" i="1" dirty="0">
                <a:solidFill>
                  <a:srgbClr val="18579B"/>
                </a:solidFill>
                <a:latin typeface="Calibri"/>
                <a:ea typeface="Calibri"/>
                <a:cs typeface="Calibri"/>
                <a:sym typeface="Calibri"/>
              </a:rPr>
              <a:t>El servidor </a:t>
            </a:r>
            <a:r>
              <a:rPr lang="es-ES" sz="3200" i="1" dirty="0">
                <a:solidFill>
                  <a:srgbClr val="FF0000"/>
                </a:solidFill>
                <a:latin typeface="Calibri"/>
                <a:ea typeface="Calibri"/>
                <a:cs typeface="Calibri"/>
                <a:sym typeface="Calibri"/>
              </a:rPr>
              <a:t>puede cambiar </a:t>
            </a:r>
            <a:r>
              <a:rPr lang="es-ES" sz="3200" i="1" dirty="0">
                <a:solidFill>
                  <a:srgbClr val="18579B"/>
                </a:solidFill>
                <a:latin typeface="Calibri"/>
                <a:ea typeface="Calibri"/>
                <a:cs typeface="Calibri"/>
                <a:sym typeface="Calibri"/>
              </a:rPr>
              <a:t>entre servicios de volea y con bote en cualquier momento sin declarar qué servicio se utilizará.</a:t>
            </a:r>
          </a:p>
          <a:p>
            <a:pPr marL="457200" lvl="5" indent="-457200">
              <a:buClr>
                <a:srgbClr val="18579B"/>
              </a:buClr>
              <a:buSzPts val="3200"/>
              <a:buFont typeface="Arial"/>
              <a:buChar char="•"/>
            </a:pPr>
            <a:endParaRPr sz="1000" b="0" i="0" u="none" strike="noStrike" cap="none" dirty="0">
              <a:solidFill>
                <a:srgbClr val="18579B"/>
              </a:solidFill>
              <a:latin typeface="Calibri"/>
              <a:ea typeface="Calibri"/>
              <a:cs typeface="Calibri"/>
              <a:sym typeface="Calibri"/>
            </a:endParaRPr>
          </a:p>
          <a:p>
            <a:pPr marL="457200" lvl="5" indent="-457200">
              <a:buClr>
                <a:srgbClr val="18579B"/>
              </a:buClr>
              <a:buSzPts val="3200"/>
              <a:buFont typeface="Arial"/>
              <a:buChar char="•"/>
            </a:pPr>
            <a:r>
              <a:rPr lang="es-ES" sz="3200" i="1" dirty="0">
                <a:solidFill>
                  <a:srgbClr val="18579B"/>
                </a:solidFill>
                <a:latin typeface="Calibri"/>
                <a:ea typeface="Calibri"/>
                <a:cs typeface="Calibri"/>
                <a:sym typeface="Calibri"/>
              </a:rPr>
              <a:t>Los pies del servidor </a:t>
            </a:r>
            <a:r>
              <a:rPr lang="es-ES" sz="3200" i="1" dirty="0">
                <a:solidFill>
                  <a:srgbClr val="FF0000"/>
                </a:solidFill>
                <a:latin typeface="Calibri"/>
                <a:ea typeface="Calibri"/>
                <a:cs typeface="Calibri"/>
                <a:sym typeface="Calibri"/>
              </a:rPr>
              <a:t>NO pueden tocar </a:t>
            </a:r>
            <a:r>
              <a:rPr lang="es-ES" sz="3200" i="1" dirty="0">
                <a:solidFill>
                  <a:srgbClr val="18579B"/>
                </a:solidFill>
                <a:latin typeface="Calibri"/>
                <a:ea typeface="Calibri"/>
                <a:cs typeface="Calibri"/>
                <a:sym typeface="Calibri"/>
              </a:rPr>
              <a:t>la pista en o dentro de la línea de base</a:t>
            </a:r>
            <a:r>
              <a:rPr lang="en-US" sz="3200" b="0" i="1" u="none" strike="noStrike" cap="none" dirty="0">
                <a:solidFill>
                  <a:srgbClr val="FF0000"/>
                </a:solidFill>
                <a:latin typeface="Calibri"/>
                <a:ea typeface="Calibri"/>
                <a:cs typeface="Calibri"/>
                <a:sym typeface="Calibri"/>
              </a:rPr>
              <a:t>.</a:t>
            </a:r>
            <a:endParaRPr dirty="0"/>
          </a:p>
          <a:p>
            <a:pPr marL="457200" marR="0" lvl="0" indent="-254000" algn="ctr" rtl="0">
              <a:lnSpc>
                <a:spcPct val="100000"/>
              </a:lnSpc>
              <a:spcBef>
                <a:spcPts val="0"/>
              </a:spcBef>
              <a:spcAft>
                <a:spcPts val="0"/>
              </a:spcAft>
              <a:buClr>
                <a:srgbClr val="18579B"/>
              </a:buClr>
              <a:buSzPts val="3200"/>
              <a:buFont typeface="Arial"/>
              <a:buNone/>
            </a:pPr>
            <a:endParaRPr sz="3200" b="1"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1800"/>
              <a:buFont typeface="Source Sans Pro"/>
              <a:buNone/>
            </a:pPr>
            <a:endParaRPr sz="1800" b="0" i="0" u="none" strike="noStrike" cap="none" dirty="0">
              <a:solidFill>
                <a:srgbClr val="000000"/>
              </a:solidFill>
              <a:latin typeface="Source Sans Pro"/>
              <a:ea typeface="Source Sans Pro"/>
              <a:cs typeface="Source Sans Pro"/>
              <a:sym typeface="Source Sans Pro"/>
            </a:endParaRPr>
          </a:p>
        </p:txBody>
      </p:sp>
      <p:sp>
        <p:nvSpPr>
          <p:cNvPr id="491" name="Google Shape;491;p62"/>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54</a:t>
            </a:fld>
            <a:endParaRPr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63"/>
          <p:cNvSpPr txBox="1"/>
          <p:nvPr/>
        </p:nvSpPr>
        <p:spPr>
          <a:xfrm>
            <a:off x="147021" y="-71021"/>
            <a:ext cx="11704320" cy="6894155"/>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dirty="0">
              <a:solidFill>
                <a:srgbClr val="000000"/>
              </a:solidFill>
              <a:latin typeface="Source Sans Pro"/>
              <a:ea typeface="Source Sans Pro"/>
              <a:cs typeface="Source Sans Pro"/>
              <a:sym typeface="Source Sans Pro"/>
            </a:endParaRPr>
          </a:p>
          <a:p>
            <a:pPr lvl="0" algn="ctr">
              <a:buClr>
                <a:srgbClr val="18579B"/>
              </a:buClr>
              <a:buSzPts val="4400"/>
            </a:pPr>
            <a:r>
              <a:rPr lang="es-ES" sz="4400" b="1" i="1" dirty="0">
                <a:solidFill>
                  <a:srgbClr val="18579B"/>
                </a:solidFill>
                <a:latin typeface="Calibri"/>
                <a:ea typeface="Calibri"/>
                <a:cs typeface="Calibri"/>
                <a:sym typeface="Calibri"/>
              </a:rPr>
              <a:t>Movimiento de Servicio Legal – “Servicio de Volea":</a:t>
            </a:r>
            <a:endParaRPr sz="800" b="0" i="0" u="none" strike="noStrike" cap="none" dirty="0">
              <a:solidFill>
                <a:srgbClr val="000000"/>
              </a:solidFill>
              <a:latin typeface="Source Sans Pro"/>
              <a:ea typeface="Source Sans Pro"/>
              <a:cs typeface="Source Sans Pro"/>
              <a:sym typeface="Source Sans Pro"/>
            </a:endParaRPr>
          </a:p>
          <a:p>
            <a:pPr marL="571500" lvl="0" indent="-571500">
              <a:buClr>
                <a:srgbClr val="FF0000"/>
              </a:buClr>
              <a:buSzPts val="3200"/>
              <a:buFont typeface="Arial"/>
              <a:buChar char="•"/>
            </a:pPr>
            <a:r>
              <a:rPr lang="es-ES" sz="3200" b="1" dirty="0">
                <a:solidFill>
                  <a:srgbClr val="FF0000"/>
                </a:solidFill>
                <a:latin typeface="Calibri"/>
                <a:ea typeface="Calibri"/>
                <a:cs typeface="Calibri"/>
                <a:sym typeface="Calibri"/>
              </a:rPr>
              <a:t>Tres elementos. En el momento de contacto, el servidor debe cumplir tres condiciones</a:t>
            </a:r>
            <a:r>
              <a:rPr lang="en-US" sz="3200" b="0" i="0" u="none" strike="noStrike" cap="none" dirty="0">
                <a:solidFill>
                  <a:srgbClr val="18579B"/>
                </a:solidFill>
                <a:latin typeface="Calibri"/>
                <a:ea typeface="Calibri"/>
                <a:cs typeface="Calibri"/>
                <a:sym typeface="Calibri"/>
              </a:rPr>
              <a:t>:</a:t>
            </a:r>
            <a:endParaRPr dirty="0"/>
          </a:p>
          <a:p>
            <a:pPr marL="184150" lvl="5">
              <a:buClr>
                <a:srgbClr val="18579B"/>
              </a:buClr>
              <a:buSzPts val="3200"/>
            </a:pPr>
            <a:r>
              <a:rPr lang="en-US" sz="3200" b="0" i="1" u="none" strike="noStrike" cap="none" dirty="0">
                <a:solidFill>
                  <a:srgbClr val="18579B"/>
                </a:solidFill>
                <a:latin typeface="Calibri"/>
                <a:ea typeface="Calibri"/>
                <a:cs typeface="Calibri"/>
                <a:sym typeface="Calibri"/>
              </a:rPr>
              <a:t>         - </a:t>
            </a:r>
            <a:r>
              <a:rPr lang="es-ES" sz="3200" dirty="0">
                <a:solidFill>
                  <a:srgbClr val="18579B"/>
                </a:solidFill>
                <a:latin typeface="Calibri"/>
                <a:ea typeface="Calibri"/>
                <a:cs typeface="Calibri"/>
                <a:sym typeface="Calibri"/>
              </a:rPr>
              <a:t>Estar moviendo su brazo en un arco ascendente.</a:t>
            </a:r>
            <a:endParaRPr dirty="0"/>
          </a:p>
          <a:p>
            <a:pPr marL="184150" lvl="5">
              <a:buClr>
                <a:srgbClr val="18579B"/>
              </a:buClr>
              <a:buSzPts val="3200"/>
            </a:pPr>
            <a:r>
              <a:rPr lang="en-US" sz="3200" b="0" i="0" u="none" strike="noStrike" cap="none" dirty="0">
                <a:solidFill>
                  <a:srgbClr val="18579B"/>
                </a:solidFill>
                <a:latin typeface="Calibri"/>
                <a:ea typeface="Calibri"/>
                <a:cs typeface="Calibri"/>
                <a:sym typeface="Calibri"/>
              </a:rPr>
              <a:t>         - </a:t>
            </a:r>
            <a:r>
              <a:rPr lang="es-ES" sz="3200" dirty="0">
                <a:solidFill>
                  <a:srgbClr val="18579B"/>
                </a:solidFill>
                <a:latin typeface="Calibri"/>
                <a:ea typeface="Calibri"/>
                <a:cs typeface="Calibri"/>
                <a:sym typeface="Calibri"/>
              </a:rPr>
              <a:t>Mantener el punto más alto de la cabeza de la paleta 
            debajo de la muñeca.</a:t>
            </a:r>
            <a:endParaRPr dirty="0"/>
          </a:p>
          <a:p>
            <a:pPr marL="184150" lvl="2">
              <a:buClr>
                <a:srgbClr val="18579B"/>
              </a:buClr>
              <a:buSzPts val="3200"/>
            </a:pPr>
            <a:r>
              <a:rPr lang="en-US" sz="3200" b="0" i="0" u="none" strike="noStrike" cap="none" dirty="0">
                <a:solidFill>
                  <a:srgbClr val="18579B"/>
                </a:solidFill>
                <a:latin typeface="Calibri"/>
                <a:ea typeface="Calibri"/>
                <a:cs typeface="Calibri"/>
                <a:sym typeface="Calibri"/>
              </a:rPr>
              <a:t>         - </a:t>
            </a:r>
            <a:r>
              <a:rPr lang="es-ES" sz="3200" dirty="0">
                <a:solidFill>
                  <a:srgbClr val="18579B"/>
                </a:solidFill>
                <a:latin typeface="Calibri"/>
                <a:ea typeface="Calibri"/>
                <a:cs typeface="Calibri"/>
                <a:sym typeface="Calibri"/>
              </a:rPr>
              <a:t>Contacto con la pelota en o por debajo de su cintura.</a:t>
            </a:r>
            <a:endParaRPr dirty="0"/>
          </a:p>
          <a:p>
            <a:pPr marL="184150" marR="0" lvl="2" indent="0" algn="l" rtl="0">
              <a:lnSpc>
                <a:spcPct val="100000"/>
              </a:lnSpc>
              <a:spcBef>
                <a:spcPts val="0"/>
              </a:spcBef>
              <a:spcAft>
                <a:spcPts val="0"/>
              </a:spcAft>
              <a:buClr>
                <a:srgbClr val="18579B"/>
              </a:buClr>
              <a:buSzPts val="800"/>
              <a:buFont typeface="Source Sans Pro"/>
              <a:buNone/>
            </a:pPr>
            <a:endParaRPr sz="800" b="0" i="0" u="none" strike="noStrike" cap="none" dirty="0">
              <a:solidFill>
                <a:srgbClr val="18579B"/>
              </a:solidFill>
              <a:latin typeface="Calibri"/>
              <a:ea typeface="Calibri"/>
              <a:cs typeface="Calibri"/>
              <a:sym typeface="Calibri"/>
            </a:endParaRPr>
          </a:p>
          <a:p>
            <a:pPr marL="755650" lvl="0" indent="-571500">
              <a:buClr>
                <a:srgbClr val="18579B"/>
              </a:buClr>
              <a:buSzPts val="3200"/>
              <a:buFont typeface="Arial"/>
              <a:buChar char="•"/>
            </a:pPr>
            <a:r>
              <a:rPr lang="es-ES" sz="3200" dirty="0">
                <a:solidFill>
                  <a:srgbClr val="18579B"/>
                </a:solidFill>
                <a:latin typeface="Calibri"/>
                <a:ea typeface="Calibri"/>
                <a:cs typeface="Calibri"/>
                <a:sym typeface="Calibri"/>
              </a:rPr>
              <a:t>El Artículo 4.A.5. permite a los jugadores con el uso de una sola mano usar la pala para liberar la pelota). Si embargo el Caso 2-24 permite este uso a todos los jugadores.</a:t>
            </a:r>
            <a:endParaRPr dirty="0"/>
          </a:p>
          <a:p>
            <a:pPr marL="755650" marR="0" lvl="0" indent="-520700" algn="l" rtl="0">
              <a:lnSpc>
                <a:spcPct val="100000"/>
              </a:lnSpc>
              <a:spcBef>
                <a:spcPts val="0"/>
              </a:spcBef>
              <a:spcAft>
                <a:spcPts val="0"/>
              </a:spcAft>
              <a:buClr>
                <a:srgbClr val="18579B"/>
              </a:buClr>
              <a:buSzPts val="800"/>
              <a:buFont typeface="Arial"/>
              <a:buNone/>
            </a:pPr>
            <a:endParaRPr sz="800" b="0" i="0" u="none" strike="noStrike" cap="none" dirty="0">
              <a:solidFill>
                <a:srgbClr val="18579B"/>
              </a:solidFill>
              <a:latin typeface="Calibri"/>
              <a:ea typeface="Calibri"/>
              <a:cs typeface="Calibri"/>
              <a:sym typeface="Calibri"/>
            </a:endParaRPr>
          </a:p>
          <a:p>
            <a:pPr marL="755650" lvl="0" indent="-571500">
              <a:buClr>
                <a:srgbClr val="18579B"/>
              </a:buClr>
              <a:buSzPts val="3200"/>
              <a:buFont typeface="Arial"/>
              <a:buChar char="•"/>
            </a:pPr>
            <a:r>
              <a:rPr lang="es-ES" sz="3200" dirty="0">
                <a:solidFill>
                  <a:srgbClr val="18579B"/>
                </a:solidFill>
                <a:latin typeface="Calibri"/>
                <a:ea typeface="Calibri"/>
                <a:cs typeface="Calibri"/>
                <a:sym typeface="Calibri"/>
              </a:rPr>
              <a:t>No se puede impartir giro a la pelota antes de liberarla.</a:t>
            </a:r>
            <a:endParaRPr sz="3600" b="1" i="0" u="none" strike="noStrike" cap="none" dirty="0">
              <a:solidFill>
                <a:srgbClr val="18579B"/>
              </a:solidFill>
              <a:latin typeface="Calibri"/>
              <a:ea typeface="Calibri"/>
              <a:cs typeface="Calibri"/>
              <a:sym typeface="Calibri"/>
            </a:endParaRPr>
          </a:p>
        </p:txBody>
      </p:sp>
      <p:sp>
        <p:nvSpPr>
          <p:cNvPr id="497" name="Google Shape;497;p63"/>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64"/>
          <p:cNvSpPr txBox="1"/>
          <p:nvPr/>
        </p:nvSpPr>
        <p:spPr>
          <a:xfrm>
            <a:off x="1123405" y="1858803"/>
            <a:ext cx="9831977" cy="64633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504" name="Google Shape;504;p6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56</a:t>
            </a:fld>
            <a:endParaRPr/>
          </a:p>
        </p:txBody>
      </p:sp>
      <p:sp>
        <p:nvSpPr>
          <p:cNvPr id="505" name="Google Shape;505;p64"/>
          <p:cNvSpPr txBox="1"/>
          <p:nvPr/>
        </p:nvSpPr>
        <p:spPr>
          <a:xfrm>
            <a:off x="3234307" y="-50800"/>
            <a:ext cx="6440541" cy="707846"/>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18579B"/>
              </a:buClr>
              <a:buSzPts val="4000"/>
              <a:buFont typeface="Source Sans Pro"/>
              <a:buNone/>
            </a:pPr>
            <a:r>
              <a:rPr lang="en-US" sz="4000" b="1" i="1" u="none" strike="noStrike" cap="none" dirty="0" err="1">
                <a:solidFill>
                  <a:srgbClr val="18579B"/>
                </a:solidFill>
                <a:latin typeface="Source Sans Pro"/>
                <a:ea typeface="Source Sans Pro"/>
                <a:cs typeface="Source Sans Pro"/>
                <a:sym typeface="Source Sans Pro"/>
              </a:rPr>
              <a:t>Servicios</a:t>
            </a:r>
            <a:r>
              <a:rPr lang="en-US" sz="4000" b="1" i="1" u="none" strike="noStrike" cap="none" dirty="0">
                <a:solidFill>
                  <a:srgbClr val="18579B"/>
                </a:solidFill>
                <a:latin typeface="Source Sans Pro"/>
                <a:ea typeface="Source Sans Pro"/>
                <a:cs typeface="Source Sans Pro"/>
                <a:sym typeface="Source Sans Pro"/>
              </a:rPr>
              <a:t> de </a:t>
            </a:r>
            <a:r>
              <a:rPr lang="en-US" sz="4000" b="1" i="1" u="none" strike="noStrike" cap="none" dirty="0" err="1">
                <a:solidFill>
                  <a:srgbClr val="18579B"/>
                </a:solidFill>
                <a:latin typeface="Source Sans Pro"/>
                <a:ea typeface="Source Sans Pro"/>
                <a:cs typeface="Source Sans Pro"/>
                <a:sym typeface="Source Sans Pro"/>
              </a:rPr>
              <a:t>Volea</a:t>
            </a:r>
            <a:r>
              <a:rPr lang="en-US" sz="4000" b="1" i="1" u="none" strike="noStrike" cap="none" dirty="0">
                <a:solidFill>
                  <a:srgbClr val="18579B"/>
                </a:solidFill>
                <a:latin typeface="Source Sans Pro"/>
                <a:ea typeface="Source Sans Pro"/>
                <a:cs typeface="Source Sans Pro"/>
                <a:sym typeface="Source Sans Pro"/>
              </a:rPr>
              <a:t> </a:t>
            </a:r>
            <a:r>
              <a:rPr lang="en-US" sz="4000" b="1" i="1" u="none" strike="noStrike" cap="none" dirty="0" err="1">
                <a:solidFill>
                  <a:srgbClr val="18579B"/>
                </a:solidFill>
                <a:latin typeface="Source Sans Pro"/>
                <a:ea typeface="Source Sans Pro"/>
                <a:cs typeface="Source Sans Pro"/>
                <a:sym typeface="Source Sans Pro"/>
              </a:rPr>
              <a:t>Legales</a:t>
            </a:r>
            <a:endParaRPr i="1" dirty="0"/>
          </a:p>
        </p:txBody>
      </p:sp>
      <p:sp>
        <p:nvSpPr>
          <p:cNvPr id="506" name="Google Shape;506;p64"/>
          <p:cNvSpPr txBox="1"/>
          <p:nvPr/>
        </p:nvSpPr>
        <p:spPr>
          <a:xfrm>
            <a:off x="60593" y="5779280"/>
            <a:ext cx="11178061" cy="1077178"/>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2400"/>
              <a:buFont typeface="Source Sans Pro"/>
              <a:buNone/>
            </a:pPr>
            <a:r>
              <a:rPr lang="en-US" sz="2400" b="1" i="1" u="none" strike="noStrike" cap="none" dirty="0">
                <a:solidFill>
                  <a:srgbClr val="18579B"/>
                </a:solidFill>
                <a:latin typeface="Source Sans Pro"/>
                <a:ea typeface="Source Sans Pro"/>
                <a:cs typeface="Source Sans Pro"/>
                <a:sym typeface="Source Sans Pro"/>
              </a:rPr>
              <a:t>CJ Johnson – Better Pickleball – 2019</a:t>
            </a:r>
          </a:p>
          <a:p>
            <a:pPr marL="0" marR="0" lvl="0" indent="0" algn="ctr" rtl="0">
              <a:lnSpc>
                <a:spcPct val="100000"/>
              </a:lnSpc>
              <a:spcBef>
                <a:spcPts val="0"/>
              </a:spcBef>
              <a:spcAft>
                <a:spcPts val="0"/>
              </a:spcAft>
              <a:buClr>
                <a:srgbClr val="18579B"/>
              </a:buClr>
              <a:buSzPts val="2400"/>
              <a:buFont typeface="Source Sans Pro"/>
              <a:buNone/>
            </a:pPr>
            <a:r>
              <a:rPr lang="en-US" sz="2000" b="1" dirty="0">
                <a:solidFill>
                  <a:schemeClr val="dk1"/>
                </a:solidFill>
                <a:highlight>
                  <a:srgbClr val="FFFFFF"/>
                </a:highlight>
              </a:rPr>
              <a:t>Legal Standard Serve </a:t>
            </a:r>
            <a:r>
              <a:rPr lang="en-US" sz="2000" dirty="0">
                <a:solidFill>
                  <a:schemeClr val="dk1"/>
                </a:solidFill>
                <a:highlight>
                  <a:srgbClr val="FFFFFF"/>
                </a:highlight>
              </a:rPr>
              <a:t>(CJ Johnson – Better Pickleball) - URL:  </a:t>
            </a:r>
            <a:r>
              <a:rPr lang="en-US" sz="2000" u="sng" dirty="0">
                <a:solidFill>
                  <a:schemeClr val="hlink"/>
                </a:solidFill>
                <a:highlight>
                  <a:srgbClr val="FFFFFF"/>
                </a:highlight>
                <a:hlinkClick r:id="rId3"/>
              </a:rPr>
              <a:t>https://youtu.be/pzNh1DnXido?t=84</a:t>
            </a:r>
            <a:r>
              <a:rPr lang="en-US" sz="2000" dirty="0">
                <a:solidFill>
                  <a:schemeClr val="dk1"/>
                </a:solidFill>
                <a:highlight>
                  <a:srgbClr val="FFFFFF"/>
                </a:highlight>
              </a:rPr>
              <a:t>  (start at 1:20 and stop at 5:22)</a:t>
            </a:r>
            <a:endParaRPr sz="2000" b="1" i="1" u="none" strike="noStrike" cap="none" dirty="0">
              <a:solidFill>
                <a:srgbClr val="000000"/>
              </a:solidFill>
              <a:latin typeface="Source Sans Pro"/>
              <a:ea typeface="Source Sans Pro"/>
              <a:cs typeface="Source Sans Pro"/>
              <a:sym typeface="Source Sans Pro"/>
            </a:endParaRPr>
          </a:p>
        </p:txBody>
      </p:sp>
      <p:pic>
        <p:nvPicPr>
          <p:cNvPr id="2" name="Google Shape;508;p64" descr="A recent video, What's the Best Pickleball Serve, sparked debate! A few of you asked if those were legal pickleball serves? Today's video lays out the rules and lets you be the judge.   FREE USAPA Rule Book https://www.usapa.org/docs/ifp/USAPA-Rulebook.pdf&#10;&#10;Want to Win Some Pickleball Gear? Enter here ➜&#10;For this giveaway, all rules and entries are managed by Gleam. https://gleam.io/XfOMN/better-pickleball-1000000-views-holiday-giveaway&#10;&#10;GRAND PRIZE: GEARBOX BACKPACK ($211 retail) &#10;1 - Gearbox Backpack &#10;1 - Apparel Pack (Performance Tee, Cotton Tee, GB Hat) &#10;$50 Gearbox Bucks to be used at www.gearboxsports.com &#10; &#10;PRIZE 2: GEARBOX EYEWEAR PACK ($95 retail) &#10;1 - smoked lens &#10;1 - blue lens &#10;1- $25 Gearbox Bucks to be used at www.gearboxsports.com &#10; &#10;PRIZE 3: GEARBOX APPAREL PACK ($75 retail) &#10;1 - Gearbox Performance Tee &#10;3 - pairs of GB Socks &#10;1 - $25 Gearbox Bucks to be used at www.gearboxsports.com &#10; &#10;PRIZE 4: GEARBOX DEMO KIT TRIAL ($45 retail) &#10;1 - Free Demo Kit Trial &#10;1 - $25 Gearbox Bucks to be used at www.gearboxsports.com &#10;Are you ready to Play Better Pickleball? FREE Pickleball Tips visit www.cjjohnsonglobal.com/31tips &#10;&#10;More Pickleball Serve Videos &#10;&#10;Pickleball Serve-Legal and Effective&#10;https://youtu.be/YOASInnqjq0 &#10;&#10;How to Hit a Consistent Pickleball Serve&#10;https://youtu.be/aCQC89X5Us0 &#10;&#10;Lost Your Pickleball Serve?&#10;https://youtu.be/PKmsa5vEZX4 &#10;&#10;The Definitive Pickleball Serve Playlist &#10;https://www.youtube.com/playlist?list=PL5oHGNNbxFcDGiOduHchcfh1S5aStVrLH &#10;&#10;3. SUBSCRIBE to learn how to play better pickleball! https://www.youtube.com/user/cjjpga?sub_confirmation=1&#10;&#10;4. +++Checkout all my Pickleball Gear Recommendations+++&#10;https://www.amazon.com/shop/cjjohnson&#10;&#10;5. Share this Video https://youtu.be/pzNh1DnXido&#10;&#10;6. TWEET THIS VIDEO: &#10; &#10;Ask Me a Question or tell me what you would like to see in an upcoming video!&#10;-- http://www.betterpickleball.com&#10;-- http://twitter.com/agewellwithcj &#10;-- ttp://www.facebook.com/agewellwithcj &#10;email: CJ@agewellwithcj.com &#10;&#10;DISCLAIMER: This video description contains affiliate links, which means that if you click on one of the product links, I’ll receive a small commission. This helps to support the channel and allows me to continue to make videos like this. Thank you for your support!" title="Pickleball Rules-Were Those LEGAL Pickleball Serves?">
            <a:hlinkClick r:id="rId4"/>
            <a:extLst>
              <a:ext uri="{FF2B5EF4-FFF2-40B4-BE49-F238E27FC236}">
                <a16:creationId xmlns:a16="http://schemas.microsoft.com/office/drawing/2014/main" id="{8FECC201-3541-4B85-F6BA-5C2F3471E118}"/>
              </a:ext>
            </a:extLst>
          </p:cNvPr>
          <p:cNvPicPr preferRelativeResize="0"/>
          <p:nvPr/>
        </p:nvPicPr>
        <p:blipFill>
          <a:blip r:embed="rId5">
            <a:alphaModFix/>
          </a:blip>
          <a:stretch>
            <a:fillRect/>
          </a:stretch>
        </p:blipFill>
        <p:spPr>
          <a:xfrm>
            <a:off x="3491224" y="657075"/>
            <a:ext cx="6208175" cy="46561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2" name="Google Shape;512;p6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57</a:t>
            </a:fld>
            <a:endParaRPr/>
          </a:p>
        </p:txBody>
      </p:sp>
      <p:sp>
        <p:nvSpPr>
          <p:cNvPr id="513" name="Google Shape;513;p65"/>
          <p:cNvSpPr txBox="1"/>
          <p:nvPr/>
        </p:nvSpPr>
        <p:spPr>
          <a:xfrm>
            <a:off x="1910080" y="45827"/>
            <a:ext cx="9247990" cy="707846"/>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000"/>
              <a:buFont typeface="Source Sans Pro"/>
              <a:buNone/>
            </a:pPr>
            <a:r>
              <a:rPr lang="en-US" sz="4000" b="1" i="1" dirty="0" err="1">
                <a:solidFill>
                  <a:srgbClr val="18579B"/>
                </a:solidFill>
                <a:latin typeface="Source Sans Pro"/>
                <a:ea typeface="Source Sans Pro"/>
                <a:sym typeface="Source Sans Pro"/>
              </a:rPr>
              <a:t>Servicios</a:t>
            </a:r>
            <a:r>
              <a:rPr lang="en-US" sz="4000" b="1" i="1" dirty="0">
                <a:solidFill>
                  <a:srgbClr val="18579B"/>
                </a:solidFill>
                <a:latin typeface="Source Sans Pro"/>
                <a:ea typeface="Source Sans Pro"/>
                <a:sym typeface="Source Sans Pro"/>
              </a:rPr>
              <a:t> de </a:t>
            </a:r>
            <a:r>
              <a:rPr lang="en-US" sz="4000" b="1" i="1" dirty="0" err="1">
                <a:solidFill>
                  <a:srgbClr val="18579B"/>
                </a:solidFill>
                <a:latin typeface="Source Sans Pro"/>
                <a:ea typeface="Source Sans Pro"/>
                <a:sym typeface="Source Sans Pro"/>
              </a:rPr>
              <a:t>Volea</a:t>
            </a:r>
            <a:r>
              <a:rPr lang="en-US" sz="4000" b="1" i="1" dirty="0">
                <a:solidFill>
                  <a:srgbClr val="18579B"/>
                </a:solidFill>
                <a:latin typeface="Source Sans Pro"/>
                <a:ea typeface="Source Sans Pro"/>
                <a:sym typeface="Source Sans Pro"/>
              </a:rPr>
              <a:t> </a:t>
            </a:r>
            <a:r>
              <a:rPr lang="en-US" sz="4000" b="1" i="1" dirty="0" err="1">
                <a:solidFill>
                  <a:srgbClr val="18579B"/>
                </a:solidFill>
                <a:latin typeface="Source Sans Pro"/>
                <a:ea typeface="Source Sans Pro"/>
                <a:sym typeface="Source Sans Pro"/>
              </a:rPr>
              <a:t>Legales</a:t>
            </a:r>
            <a:endParaRPr i="1" dirty="0"/>
          </a:p>
        </p:txBody>
      </p:sp>
      <p:sp>
        <p:nvSpPr>
          <p:cNvPr id="514" name="Google Shape;514;p65"/>
          <p:cNvSpPr txBox="1"/>
          <p:nvPr/>
        </p:nvSpPr>
        <p:spPr>
          <a:xfrm>
            <a:off x="76200" y="5946046"/>
            <a:ext cx="11162455" cy="769401"/>
          </a:xfrm>
          <a:prstGeom prst="rect">
            <a:avLst/>
          </a:prstGeom>
          <a:noFill/>
          <a:ln>
            <a:noFill/>
          </a:ln>
        </p:spPr>
        <p:txBody>
          <a:bodyPr spcFirstLastPara="1" wrap="square" lIns="45700" tIns="45700" rIns="45700" bIns="45700" anchor="t" anchorCtr="0">
            <a:spAutoFit/>
          </a:bodyPr>
          <a:lstStyle/>
          <a:p>
            <a:pPr algn="ctr">
              <a:buClr>
                <a:srgbClr val="18579B"/>
              </a:buClr>
              <a:buSzPts val="2400"/>
            </a:pPr>
            <a:r>
              <a:rPr lang="en-US" sz="2000" b="1" dirty="0">
                <a:solidFill>
                  <a:schemeClr val="dk1"/>
                </a:solidFill>
                <a:highlight>
                  <a:srgbClr val="FFFFFF"/>
                </a:highlight>
              </a:rPr>
              <a:t>Standard Serve Pro Serves Compilation</a:t>
            </a:r>
            <a:r>
              <a:rPr lang="en-US" sz="2000" dirty="0">
                <a:solidFill>
                  <a:schemeClr val="dk1"/>
                </a:solidFill>
                <a:highlight>
                  <a:srgbClr val="FFFFFF"/>
                </a:highlight>
              </a:rPr>
              <a:t> - URL:  </a:t>
            </a:r>
            <a:r>
              <a:rPr lang="en-US" sz="2000" u="sng" dirty="0">
                <a:solidFill>
                  <a:schemeClr val="hlink"/>
                </a:solidFill>
                <a:highlight>
                  <a:srgbClr val="FFFFFF"/>
                </a:highlight>
                <a:hlinkClick r:id="rId3"/>
              </a:rPr>
              <a:t>https://youtu.be/egBPPooOBVQ</a:t>
            </a:r>
            <a:r>
              <a:rPr lang="en-US" sz="2000" dirty="0">
                <a:solidFill>
                  <a:schemeClr val="dk1"/>
                </a:solidFill>
                <a:highlight>
                  <a:srgbClr val="FFFFFF"/>
                </a:highlight>
              </a:rPr>
              <a:t>  (full video) 2:50 min- </a:t>
            </a:r>
            <a:r>
              <a:rPr lang="en-US" sz="2400" b="0" i="0" u="none" strike="noStrike" cap="none" dirty="0">
                <a:solidFill>
                  <a:srgbClr val="18579B"/>
                </a:solidFill>
                <a:latin typeface="Source Sans Pro"/>
                <a:ea typeface="Source Sans Pro"/>
                <a:cs typeface="Source Sans Pro"/>
                <a:sym typeface="Source Sans Pro"/>
              </a:rPr>
              <a:t>Tyson McGuffin &amp; Ben Johns</a:t>
            </a:r>
            <a:endParaRPr sz="2400" b="0" i="0" u="none" strike="noStrike" cap="none" dirty="0">
              <a:solidFill>
                <a:srgbClr val="000000"/>
              </a:solidFill>
              <a:latin typeface="Source Sans Pro"/>
              <a:ea typeface="Source Sans Pro"/>
              <a:cs typeface="Source Sans Pro"/>
              <a:sym typeface="Source Sans Pro"/>
            </a:endParaRPr>
          </a:p>
        </p:txBody>
      </p:sp>
      <p:pic>
        <p:nvPicPr>
          <p:cNvPr id="2" name="Google Shape;517;p65" descr="► FREE 3rd Shot Drop Course: http://primetimepickleball.com/3rdshot&#10;&#10;Connect with Ben Johns on Facebook:&#10;https://www.facebook.com/Ben-Johns-Pickleball-1530836227037476/&#10;&#10;Connect with Tyson McGuffin:&#10;https://www.facebook.com/Tyson-McGuffin-Pickleball-153944958586983/&#10;&#10;Connect with Marcin Rozpedski:&#10;http://www.thelakescc.com/About_Us/Facilities/Racquet_Center&#10;&#10;SUBSCRIBE to us on YouTube:&#10;https://www.youtube.com/channel/UC4trh-axJGxOpSwlvsUbHbg?sub_confirmation=1&#10;&#10;Visit http://primetimepickleball.com to get more free basic, intermediate, and advanced tips that are sure to help you level up your game and and play the best pickleball of your life!!&#10;&#10;We are thrilled to be sharing this video of three different top pro pickleball serves in slow motion.&#10;&#10;Even though each pro serving in this video has a slightly different style, pay attention to all the similarities that make each of these serves so great.&#10;&#10;Thanks to Tyson McGuffin, Ben Johns and Marcin Rozpedski for jumping on court with us and allowing us to capture this great footage of their serves to share with everyone.&#10;&#10;Enjoy... this video is full of pickleball strokes eye candy ;)&#10;&#10;Follow PrimeTime Pickleball:&#10;========&#10;Facebook: http://primetimepickleball.com/facebook&#10;Twitter:http://primetimepickleball.com/twitter&#10;Instagram: http://primetimepickleball.com/instagram&#10;Our Website: http://primetimepickleball.com&#10;&#10;&#10;About Nicole Havlicek &amp; Jordan Briones&#10;=================&#10;Nicole Havlicek is a former nationally ranked Division 1 tennis player turned pickleball player and an IPTPA certified pickleball coach.&#10;&#10;Jordan Briones is a 5.0 pickleball player and a IPTPA certified pickleball coach. &#10;&#10;Together we've launched PrimeTime Pickleball to bring you the best and most up to date pickleball information and training that will help you take your game to the next level.&#10;&#10;Our hope and our mission is to do our part to grow the game of pickleball globally using video training to break down every aspect of the game and deliver it to you in a fun and easy to understand way and for free so that you can take that information to the court and play the best pickleball of your life.&#10;&#10;What you can expect from us is to provide you with technical breakdown of successful strokes, smart pickleball strategies, proper court positioning, effective and efficient footwork patterns, fitness and conditioning for pickleball and much much more… all designed to be specific and actionable so that you can implement the information right away and become a menace on the pickleball court.&#10;&#10;Please feel free to browse our videos, comment on them and share with friends and most importantly, be sure to subscribe to our channel to become part of the PrimeTime Pickleball family so you can be notified of new videos as they come out.  We look forward to helping you with your game.&#10;&#10;&#10;&#10;Paint Splatter Fonts Credit: WC Rhesus A &amp; WC Rhesus B by WC FONTS®&#10;&#10;Music Credit:&#10;Adventures by A Himitsu https://soundcloud.com/a-himitsu&#10;Creative Commons — Attribution 3.0 Unported— CC BY 3.0 &#10;http://creativecommons.org/licenses/b...&#10;Music released by Argofox https://youtu.be/8BXNwnxaVQE&#10;Music provided by Audio Library https://youtu.be/MkNeIUgNPQ8" title="Pro Pickleball Serves | Slow Motion Serves with Top Pro Players">
            <a:hlinkClick r:id="rId4"/>
            <a:extLst>
              <a:ext uri="{FF2B5EF4-FFF2-40B4-BE49-F238E27FC236}">
                <a16:creationId xmlns:a16="http://schemas.microsoft.com/office/drawing/2014/main" id="{6638BDE6-93EA-8336-70FA-0F78DE0010D0}"/>
              </a:ext>
            </a:extLst>
          </p:cNvPr>
          <p:cNvPicPr preferRelativeResize="0"/>
          <p:nvPr/>
        </p:nvPicPr>
        <p:blipFill>
          <a:blip r:embed="rId5">
            <a:alphaModFix/>
          </a:blip>
          <a:stretch>
            <a:fillRect/>
          </a:stretch>
        </p:blipFill>
        <p:spPr>
          <a:xfrm>
            <a:off x="3107268" y="753699"/>
            <a:ext cx="6710108" cy="507136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66"/>
          <p:cNvSpPr txBox="1"/>
          <p:nvPr/>
        </p:nvSpPr>
        <p:spPr>
          <a:xfrm>
            <a:off x="1123405" y="1858803"/>
            <a:ext cx="9831977" cy="64633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521" name="Google Shape;521;p6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58</a:t>
            </a:fld>
            <a:endParaRPr/>
          </a:p>
        </p:txBody>
      </p:sp>
      <p:sp>
        <p:nvSpPr>
          <p:cNvPr id="522" name="Google Shape;522;p66"/>
          <p:cNvSpPr txBox="1"/>
          <p:nvPr/>
        </p:nvSpPr>
        <p:spPr>
          <a:xfrm>
            <a:off x="14991" y="5919355"/>
            <a:ext cx="11223663" cy="76940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2400"/>
              <a:buFont typeface="Source Sans Pro"/>
              <a:buNone/>
            </a:pPr>
            <a:r>
              <a:rPr lang="en-US" sz="2000" b="1" dirty="0">
                <a:solidFill>
                  <a:schemeClr val="dk1"/>
                </a:solidFill>
                <a:highlight>
                  <a:srgbClr val="FFFFFF"/>
                </a:highlight>
              </a:rPr>
              <a:t>Spin Serve – no longer allowed </a:t>
            </a:r>
            <a:r>
              <a:rPr lang="en-US" sz="2000" dirty="0">
                <a:solidFill>
                  <a:schemeClr val="dk1"/>
                </a:solidFill>
                <a:highlight>
                  <a:srgbClr val="FFFFFF"/>
                </a:highlight>
              </a:rPr>
              <a:t>(Zane </a:t>
            </a:r>
            <a:r>
              <a:rPr lang="en-US" sz="2000" dirty="0" err="1">
                <a:solidFill>
                  <a:schemeClr val="dk1"/>
                </a:solidFill>
                <a:highlight>
                  <a:srgbClr val="FFFFFF"/>
                </a:highlight>
              </a:rPr>
              <a:t>Navratil</a:t>
            </a:r>
            <a:r>
              <a:rPr lang="en-US" sz="2000" dirty="0">
                <a:solidFill>
                  <a:schemeClr val="dk1"/>
                </a:solidFill>
                <a:highlight>
                  <a:srgbClr val="FFFFFF"/>
                </a:highlight>
              </a:rPr>
              <a:t> in a game): URL:  </a:t>
            </a:r>
            <a:r>
              <a:rPr lang="en-US" sz="2000" u="sng" dirty="0">
                <a:solidFill>
                  <a:schemeClr val="hlink"/>
                </a:solidFill>
                <a:highlight>
                  <a:srgbClr val="FFFFFF"/>
                </a:highlight>
                <a:hlinkClick r:id="rId3"/>
              </a:rPr>
              <a:t>https://youtu.be/mIcGxEZYbow</a:t>
            </a:r>
            <a:r>
              <a:rPr lang="en-US" sz="2000" dirty="0">
                <a:solidFill>
                  <a:schemeClr val="dk1"/>
                </a:solidFill>
                <a:highlight>
                  <a:srgbClr val="FFFFFF"/>
                </a:highlight>
              </a:rPr>
              <a:t>  (full video) 0:24 min </a:t>
            </a:r>
            <a:r>
              <a:rPr lang="en-US" sz="2400" b="1" i="1" u="none" strike="noStrike" cap="none" dirty="0">
                <a:solidFill>
                  <a:srgbClr val="18579B"/>
                </a:solidFill>
                <a:latin typeface="Source Sans Pro"/>
                <a:ea typeface="Source Sans Pro"/>
                <a:cs typeface="Source Sans Pro"/>
                <a:sym typeface="Source Sans Pro"/>
              </a:rPr>
              <a:t>Zane </a:t>
            </a:r>
            <a:r>
              <a:rPr lang="en-US" sz="2400" b="1" i="1" u="none" strike="noStrike" cap="none" dirty="0" err="1">
                <a:solidFill>
                  <a:srgbClr val="18579B"/>
                </a:solidFill>
                <a:latin typeface="Source Sans Pro"/>
                <a:ea typeface="Source Sans Pro"/>
                <a:cs typeface="Source Sans Pro"/>
                <a:sym typeface="Source Sans Pro"/>
              </a:rPr>
              <a:t>Navratil</a:t>
            </a:r>
            <a:r>
              <a:rPr lang="en-US" sz="2400" b="1" i="1" u="none" strike="noStrike" cap="none" dirty="0">
                <a:solidFill>
                  <a:srgbClr val="18579B"/>
                </a:solidFill>
                <a:latin typeface="Source Sans Pro"/>
                <a:ea typeface="Source Sans Pro"/>
                <a:cs typeface="Source Sans Pro"/>
                <a:sym typeface="Source Sans Pro"/>
              </a:rPr>
              <a:t> – Next Gen Serve – 2021</a:t>
            </a:r>
            <a:endParaRPr dirty="0"/>
          </a:p>
        </p:txBody>
      </p:sp>
      <p:sp>
        <p:nvSpPr>
          <p:cNvPr id="523" name="Google Shape;523;p66"/>
          <p:cNvSpPr txBox="1"/>
          <p:nvPr/>
        </p:nvSpPr>
        <p:spPr>
          <a:xfrm>
            <a:off x="627677" y="77089"/>
            <a:ext cx="11223664" cy="646290"/>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18579B"/>
              </a:buClr>
              <a:buSzPts val="3600"/>
              <a:buFont typeface="Source Sans Pro"/>
              <a:buNone/>
            </a:pPr>
            <a:r>
              <a:rPr lang="en-US" sz="3600" b="1" i="1" u="none" strike="noStrike" cap="none" dirty="0" err="1">
                <a:solidFill>
                  <a:srgbClr val="18579B"/>
                </a:solidFill>
                <a:latin typeface="Source Sans Pro"/>
                <a:ea typeface="Source Sans Pro"/>
                <a:cs typeface="Source Sans Pro"/>
                <a:sym typeface="Source Sans Pro"/>
              </a:rPr>
              <a:t>Servicios</a:t>
            </a:r>
            <a:r>
              <a:rPr lang="en-US" sz="3600" b="1" i="1" u="none" strike="noStrike" cap="none" dirty="0">
                <a:solidFill>
                  <a:srgbClr val="18579B"/>
                </a:solidFill>
                <a:latin typeface="Source Sans Pro"/>
                <a:ea typeface="Source Sans Pro"/>
                <a:cs typeface="Source Sans Pro"/>
                <a:sym typeface="Source Sans Pro"/>
              </a:rPr>
              <a:t> de </a:t>
            </a:r>
            <a:r>
              <a:rPr lang="en-US" sz="3600" b="1" i="1" u="none" strike="noStrike" cap="none" dirty="0" err="1">
                <a:solidFill>
                  <a:srgbClr val="18579B"/>
                </a:solidFill>
                <a:latin typeface="Source Sans Pro"/>
                <a:ea typeface="Source Sans Pro"/>
                <a:cs typeface="Source Sans Pro"/>
                <a:sym typeface="Source Sans Pro"/>
              </a:rPr>
              <a:t>Volea</a:t>
            </a:r>
            <a:r>
              <a:rPr lang="en-US" sz="3600" b="1" i="1" u="none" strike="noStrike" cap="none" dirty="0">
                <a:solidFill>
                  <a:srgbClr val="18579B"/>
                </a:solidFill>
                <a:latin typeface="Source Sans Pro"/>
                <a:ea typeface="Source Sans Pro"/>
                <a:cs typeface="Source Sans Pro"/>
                <a:sym typeface="Source Sans Pro"/>
              </a:rPr>
              <a:t> </a:t>
            </a:r>
            <a:r>
              <a:rPr lang="en-US" sz="3600" b="1" i="1" u="none" strike="noStrike" cap="none" dirty="0" err="1">
                <a:solidFill>
                  <a:srgbClr val="18579B"/>
                </a:solidFill>
                <a:latin typeface="Source Sans Pro"/>
                <a:ea typeface="Source Sans Pro"/>
                <a:cs typeface="Source Sans Pro"/>
                <a:sym typeface="Source Sans Pro"/>
              </a:rPr>
              <a:t>Ilegales</a:t>
            </a:r>
            <a:r>
              <a:rPr lang="en-US" sz="3600" b="1" i="1" u="none" strike="noStrike" cap="none" dirty="0">
                <a:solidFill>
                  <a:srgbClr val="18579B"/>
                </a:solidFill>
                <a:latin typeface="Source Sans Pro"/>
                <a:ea typeface="Source Sans Pro"/>
                <a:cs typeface="Source Sans Pro"/>
                <a:sym typeface="Source Sans Pro"/>
              </a:rPr>
              <a:t> con Spin antes del </a:t>
            </a:r>
            <a:r>
              <a:rPr lang="en-US" sz="3600" b="1" i="1" u="none" strike="noStrike" cap="none" dirty="0" err="1">
                <a:solidFill>
                  <a:srgbClr val="18579B"/>
                </a:solidFill>
                <a:latin typeface="Source Sans Pro"/>
                <a:ea typeface="Source Sans Pro"/>
                <a:cs typeface="Source Sans Pro"/>
                <a:sym typeface="Source Sans Pro"/>
              </a:rPr>
              <a:t>Contacto</a:t>
            </a:r>
            <a:endParaRPr i="1" dirty="0"/>
          </a:p>
        </p:txBody>
      </p:sp>
      <p:pic>
        <p:nvPicPr>
          <p:cNvPr id="2" name="Google Shape;527;p66" descr="On the opening day of the 2021 World Pickleball Championship Series, this guy did not see ANYONE using the new provisional pickleball rule 9.B, aka the &quot;Bounce Serve&quot;. It was nonethess interesting to observe Navratil's preference for a tossed serve. Perhaps that comes from the Wisconsin's natives experience as a champion Tennis player?  &#10;&#10;Pictured here - Loong, Navratil against Daescu, Merchant (off screen).&#10;&#10;Pickleball rules:&#10;&#10;Rule #4.A.3:&#10;The server’s arm must be moving in an upward arc at the time the ball is struck and may be made with either a forehand or backhand motion.&#10;&#10;Rule #4.A.4:&#10;The highest point of the paddle head must not be above the highest part of the wrist (where the wrist joint bends) when it strikes the ball.&#10;&#10;Rule #4.A.5:&#10;Contact with the ball must not be made above the waist.&#10;&#10;Rule 9.B DROP-BOUNCE SERVE (Provisional Drop Serve). The server must drop the ball from the hand or the paddle face, with no added force, and hit the ball after the ball bounces. There is no restriction on where the ball bounces. No service motion restrictions apply to a drop-bounce serve. The swing can be made with either a forehand or backhand motion.&#10;&#10;Rule 9.B.1 Fault - Force added to Ball Release. A fault occurs when the server adds force to the ball to initiate a drop-bounce serve." title="Drop Bounce Serve? Not yet!  Zane's Chainsaw Serve">
            <a:hlinkClick r:id="rId4"/>
            <a:extLst>
              <a:ext uri="{FF2B5EF4-FFF2-40B4-BE49-F238E27FC236}">
                <a16:creationId xmlns:a16="http://schemas.microsoft.com/office/drawing/2014/main" id="{892B40A9-E4C9-143E-3C4E-52E29E536FF9}"/>
              </a:ext>
            </a:extLst>
          </p:cNvPr>
          <p:cNvPicPr preferRelativeResize="0"/>
          <p:nvPr/>
        </p:nvPicPr>
        <p:blipFill>
          <a:blip r:embed="rId5">
            <a:alphaModFix/>
          </a:blip>
          <a:stretch>
            <a:fillRect/>
          </a:stretch>
        </p:blipFill>
        <p:spPr>
          <a:xfrm>
            <a:off x="3304775" y="723427"/>
            <a:ext cx="6787491" cy="498310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67"/>
          <p:cNvSpPr txBox="1"/>
          <p:nvPr/>
        </p:nvSpPr>
        <p:spPr>
          <a:xfrm>
            <a:off x="97654" y="0"/>
            <a:ext cx="11984855" cy="6155491"/>
          </a:xfrm>
          <a:prstGeom prst="rect">
            <a:avLst/>
          </a:prstGeom>
          <a:noFill/>
          <a:ln>
            <a:noFill/>
          </a:ln>
        </p:spPr>
        <p:txBody>
          <a:bodyPr spcFirstLastPara="1" wrap="square" lIns="45700" tIns="45700" rIns="45700" bIns="45700" anchor="t" anchorCtr="0">
            <a:spAutoFit/>
          </a:bodyPr>
          <a:lstStyle/>
          <a:p>
            <a:pPr lvl="0">
              <a:buClr>
                <a:srgbClr val="18579B"/>
              </a:buClr>
              <a:buSzPts val="4400"/>
            </a:pPr>
            <a:r>
              <a:rPr lang="es-ES" sz="4400" b="1" i="1" dirty="0">
                <a:solidFill>
                  <a:srgbClr val="18579B"/>
                </a:solidFill>
                <a:latin typeface="Calibri"/>
                <a:ea typeface="Calibri"/>
                <a:cs typeface="Calibri"/>
                <a:sym typeface="Calibri"/>
              </a:rPr>
              <a:t>Movimiento de Servicio Legal – “Servicio con Bote"</a:t>
            </a:r>
            <a:r>
              <a:rPr lang="es-ES" sz="4400" b="1" dirty="0">
                <a:solidFill>
                  <a:srgbClr val="18579B"/>
                </a:solidFill>
                <a:latin typeface="Calibri"/>
                <a:ea typeface="Calibri"/>
                <a:cs typeface="Calibri"/>
                <a:sym typeface="Calibri"/>
              </a:rPr>
              <a:t>
</a:t>
            </a:r>
            <a:r>
              <a:rPr lang="es-ES" sz="3200" b="1" dirty="0">
                <a:solidFill>
                  <a:srgbClr val="18579B"/>
                </a:solidFill>
                <a:latin typeface="Calibri"/>
                <a:ea typeface="Calibri"/>
                <a:cs typeface="Calibri"/>
                <a:sym typeface="Calibri"/>
              </a:rPr>
              <a:t>El lanzamiento de la bola del servidor</a:t>
            </a:r>
            <a:r>
              <a:rPr lang="en-US" sz="3200" b="1" i="0" u="none" strike="noStrike" cap="none" dirty="0">
                <a:solidFill>
                  <a:srgbClr val="18579B"/>
                </a:solidFill>
                <a:latin typeface="Calibri"/>
                <a:ea typeface="Calibri"/>
                <a:cs typeface="Calibri"/>
                <a:sym typeface="Calibri"/>
              </a:rPr>
              <a:t>:</a:t>
            </a:r>
            <a:endParaRPr dirty="0"/>
          </a:p>
          <a:p>
            <a:pPr marL="804863" lvl="0" indent="-720725">
              <a:buClr>
                <a:srgbClr val="18579B"/>
              </a:buClr>
              <a:buSzPts val="3200"/>
              <a:buFont typeface="Arial"/>
              <a:buChar char="•"/>
            </a:pPr>
            <a:r>
              <a:rPr lang="es-ES" sz="3200" dirty="0">
                <a:solidFill>
                  <a:srgbClr val="18579B"/>
                </a:solidFill>
                <a:latin typeface="Calibri"/>
                <a:ea typeface="Calibri"/>
                <a:cs typeface="Calibri"/>
                <a:sym typeface="Calibri"/>
              </a:rPr>
              <a:t>Se dejará caer de una de sus manos o de la cara de la pala.(4.A.8a).</a:t>
            </a:r>
            <a:endParaRPr dirty="0"/>
          </a:p>
          <a:p>
            <a:pPr marL="804863" lvl="1" indent="-720725">
              <a:buClr>
                <a:srgbClr val="18579B"/>
              </a:buClr>
              <a:buSzPts val="3200"/>
              <a:buFont typeface="Arial"/>
              <a:buChar char="•"/>
            </a:pPr>
            <a:r>
              <a:rPr lang="es-ES" sz="3200" dirty="0">
                <a:solidFill>
                  <a:srgbClr val="18579B"/>
                </a:solidFill>
                <a:latin typeface="Calibri"/>
                <a:ea typeface="Calibri"/>
                <a:cs typeface="Calibri"/>
                <a:sym typeface="Calibri"/>
              </a:rPr>
              <a:t>Se dejará caer desde cualquier altura NATURAL (sin ayuda).</a:t>
            </a:r>
            <a:endParaRPr sz="32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1000"/>
              <a:buFont typeface="Source Sans Pro"/>
              <a:buNone/>
            </a:pPr>
            <a:endParaRPr sz="1000" b="0" i="0" u="none" strike="noStrike" cap="none" dirty="0">
              <a:solidFill>
                <a:srgbClr val="000000"/>
              </a:solidFill>
              <a:latin typeface="Calibri"/>
              <a:ea typeface="Calibri"/>
              <a:cs typeface="Calibri"/>
              <a:sym typeface="Calibri"/>
            </a:endParaRPr>
          </a:p>
          <a:p>
            <a:pPr lvl="0">
              <a:buClr>
                <a:srgbClr val="18579B"/>
              </a:buClr>
              <a:buSzPts val="3200"/>
            </a:pPr>
            <a:r>
              <a:rPr lang="es-ES" sz="3200" b="1" dirty="0">
                <a:solidFill>
                  <a:srgbClr val="18579B"/>
                </a:solidFill>
                <a:latin typeface="Calibri"/>
                <a:ea typeface="Calibri"/>
                <a:cs typeface="Calibri"/>
                <a:sym typeface="Calibri"/>
              </a:rPr>
              <a:t>Cuando se deja caer, la pelota NO puede</a:t>
            </a:r>
            <a:r>
              <a:rPr lang="en-US" sz="3200" b="1" i="0" u="none" strike="noStrike" cap="none" dirty="0">
                <a:solidFill>
                  <a:srgbClr val="18579B"/>
                </a:solidFill>
                <a:latin typeface="Calibri"/>
                <a:ea typeface="Calibri"/>
                <a:cs typeface="Calibri"/>
                <a:sym typeface="Calibri"/>
              </a:rPr>
              <a:t>:</a:t>
            </a:r>
            <a:endParaRPr sz="3200" b="0" i="0" u="none" strike="noStrike" cap="none" dirty="0">
              <a:solidFill>
                <a:srgbClr val="000000"/>
              </a:solidFill>
              <a:latin typeface="Calibri"/>
              <a:ea typeface="Calibri"/>
              <a:cs typeface="Calibri"/>
              <a:sym typeface="Calibri"/>
            </a:endParaRPr>
          </a:p>
          <a:p>
            <a:pPr marL="285750" marR="0" lvl="0" indent="-285750" algn="l" rtl="0">
              <a:lnSpc>
                <a:spcPct val="100000"/>
              </a:lnSpc>
              <a:spcBef>
                <a:spcPts val="0"/>
              </a:spcBef>
              <a:spcAft>
                <a:spcPts val="0"/>
              </a:spcAft>
              <a:buClr>
                <a:srgbClr val="18579B"/>
              </a:buClr>
              <a:buSzPts val="1000"/>
              <a:buFont typeface="Source Sans Pro"/>
              <a:buNone/>
            </a:pPr>
            <a:endParaRPr sz="1000" b="0" i="0" u="none" strike="noStrike" cap="none" dirty="0">
              <a:solidFill>
                <a:srgbClr val="000000"/>
              </a:solidFill>
              <a:latin typeface="Calibri"/>
              <a:ea typeface="Calibri"/>
              <a:cs typeface="Calibri"/>
              <a:sym typeface="Calibri"/>
            </a:endParaRPr>
          </a:p>
          <a:p>
            <a:pPr marL="804863" lvl="0" indent="-720725">
              <a:buClr>
                <a:srgbClr val="18579B"/>
              </a:buClr>
              <a:buSzPts val="3200"/>
              <a:buFont typeface="Arial"/>
              <a:buChar char="•"/>
            </a:pPr>
            <a:r>
              <a:rPr lang="es-ES" sz="3200" dirty="0">
                <a:solidFill>
                  <a:srgbClr val="18579B"/>
                </a:solidFill>
                <a:latin typeface="Calibri"/>
                <a:ea typeface="Calibri"/>
                <a:cs typeface="Calibri"/>
                <a:sym typeface="Calibri"/>
              </a:rPr>
              <a:t>Tener alguna fuerza aplicada en ella</a:t>
            </a:r>
            <a:endParaRPr dirty="0"/>
          </a:p>
          <a:p>
            <a:pPr marL="804863" lvl="1" indent="-720725">
              <a:buClr>
                <a:srgbClr val="FF0000"/>
              </a:buClr>
              <a:buSzPts val="3200"/>
              <a:buFont typeface="Arial"/>
              <a:buChar char="•"/>
            </a:pPr>
            <a:r>
              <a:rPr lang="es-ES" sz="3200" dirty="0">
                <a:solidFill>
                  <a:srgbClr val="7030A0"/>
                </a:solidFill>
                <a:latin typeface="Calibri"/>
                <a:ea typeface="Calibri"/>
                <a:cs typeface="Calibri"/>
                <a:sym typeface="Calibri"/>
              </a:rPr>
              <a:t>Ser impulsada en cualquier dirección</a:t>
            </a:r>
            <a:endParaRPr dirty="0">
              <a:solidFill>
                <a:srgbClr val="7030A0"/>
              </a:solidFill>
            </a:endParaRPr>
          </a:p>
          <a:p>
            <a:pPr marL="804863" lvl="0" indent="-720725">
              <a:buClr>
                <a:srgbClr val="FF0000"/>
              </a:buClr>
              <a:buSzPts val="3200"/>
              <a:buFont typeface="Arial"/>
              <a:buChar char="•"/>
            </a:pPr>
            <a:r>
              <a:rPr lang="es-ES" sz="3200" dirty="0">
                <a:solidFill>
                  <a:srgbClr val="7030A0"/>
                </a:solidFill>
                <a:latin typeface="Calibri"/>
                <a:ea typeface="Calibri"/>
                <a:cs typeface="Calibri"/>
                <a:sym typeface="Calibri"/>
              </a:rPr>
              <a:t>Tener giro aplicado a la pelota</a:t>
            </a:r>
            <a:endParaRPr dirty="0">
              <a:solidFill>
                <a:srgbClr val="7030A0"/>
              </a:solidFill>
            </a:endParaRPr>
          </a:p>
          <a:p>
            <a:pPr marL="804863" marR="0" lvl="0" indent="-657225" algn="l" rtl="0">
              <a:lnSpc>
                <a:spcPct val="100000"/>
              </a:lnSpc>
              <a:spcBef>
                <a:spcPts val="0"/>
              </a:spcBef>
              <a:spcAft>
                <a:spcPts val="0"/>
              </a:spcAft>
              <a:buClr>
                <a:srgbClr val="18579B"/>
              </a:buClr>
              <a:buSzPts val="1000"/>
              <a:buFont typeface="Arial"/>
              <a:buNone/>
            </a:pPr>
            <a:endParaRPr sz="1000" b="0" i="0" u="none" strike="noStrike" cap="none" dirty="0">
              <a:solidFill>
                <a:srgbClr val="000000"/>
              </a:solidFill>
              <a:latin typeface="Calibri"/>
              <a:ea typeface="Calibri"/>
              <a:cs typeface="Calibri"/>
              <a:sym typeface="Calibri"/>
            </a:endParaRPr>
          </a:p>
          <a:p>
            <a:pPr lvl="0">
              <a:buClr>
                <a:srgbClr val="18579B"/>
              </a:buClr>
              <a:buSzPts val="3200"/>
            </a:pPr>
            <a:r>
              <a:rPr lang="es-ES" sz="3200" b="1" dirty="0">
                <a:solidFill>
                  <a:srgbClr val="18579B"/>
                </a:solidFill>
                <a:latin typeface="Calibri"/>
                <a:ea typeface="Calibri"/>
                <a:cs typeface="Calibri"/>
                <a:sym typeface="Calibri"/>
              </a:rPr>
              <a:t>Después de que la pelota se deje caer</a:t>
            </a:r>
            <a:r>
              <a:rPr lang="en-US" sz="3200" b="1" i="0" u="none" strike="noStrike" cap="none" dirty="0">
                <a:solidFill>
                  <a:srgbClr val="18579B"/>
                </a:solidFill>
                <a:latin typeface="Calibri"/>
                <a:ea typeface="Calibri"/>
                <a:cs typeface="Calibri"/>
                <a:sym typeface="Calibri"/>
              </a:rPr>
              <a:t>:</a:t>
            </a:r>
            <a:endParaRPr dirty="0"/>
          </a:p>
          <a:p>
            <a:pPr marL="457200" lvl="0" indent="-457200">
              <a:buClr>
                <a:srgbClr val="18579B"/>
              </a:buClr>
              <a:buSzPts val="3200"/>
              <a:buFont typeface="Arial"/>
              <a:buChar char="•"/>
            </a:pPr>
            <a:r>
              <a:rPr lang="es-ES" sz="3200" dirty="0">
                <a:solidFill>
                  <a:srgbClr val="18579B"/>
                </a:solidFill>
                <a:latin typeface="Calibri"/>
                <a:ea typeface="Calibri"/>
                <a:cs typeface="Calibri"/>
                <a:sym typeface="Calibri"/>
              </a:rPr>
              <a:t>La pelota puede botar más de una vez y el servidor puede volver a cogerla y reiniciar el saque.</a:t>
            </a:r>
            <a:endParaRPr sz="3200" b="0" i="0" u="none" strike="noStrike" cap="none" dirty="0">
              <a:solidFill>
                <a:srgbClr val="FF0000"/>
              </a:solidFill>
              <a:latin typeface="Calibri"/>
              <a:ea typeface="Calibri"/>
              <a:cs typeface="Calibri"/>
              <a:sym typeface="Calibri"/>
            </a:endParaRPr>
          </a:p>
        </p:txBody>
      </p:sp>
      <p:sp>
        <p:nvSpPr>
          <p:cNvPr id="529" name="Google Shape;529;p67"/>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8"/>
          <p:cNvSpPr txBox="1">
            <a:spLocks noGrp="1"/>
          </p:cNvSpPr>
          <p:nvPr>
            <p:ph type="body" idx="1"/>
          </p:nvPr>
        </p:nvSpPr>
        <p:spPr>
          <a:xfrm>
            <a:off x="21167" y="57430"/>
            <a:ext cx="12192000" cy="6719572"/>
          </a:xfrm>
          <a:prstGeom prst="rect">
            <a:avLst/>
          </a:prstGeom>
          <a:noFill/>
          <a:ln>
            <a:noFill/>
          </a:ln>
        </p:spPr>
        <p:txBody>
          <a:bodyPr spcFirstLastPara="1" wrap="square" lIns="45700" tIns="45700" rIns="45700" bIns="45700" anchor="t" anchorCtr="0">
            <a:normAutofit fontScale="70000" lnSpcReduction="20000"/>
          </a:bodyPr>
          <a:lstStyle/>
          <a:p>
            <a:pPr marL="0" lvl="1" indent="349250" algn="ctr" rtl="0">
              <a:lnSpc>
                <a:spcPct val="100000"/>
              </a:lnSpc>
              <a:spcBef>
                <a:spcPts val="0"/>
              </a:spcBef>
              <a:spcAft>
                <a:spcPts val="0"/>
              </a:spcAft>
              <a:buSzPct val="100000"/>
              <a:buFont typeface="Noto Sans Symbols"/>
              <a:buNone/>
            </a:pPr>
            <a:r>
              <a:rPr lang="es-ES" sz="5838" b="1" i="1" dirty="0">
                <a:latin typeface="Calibri"/>
                <a:ea typeface="Calibri"/>
                <a:cs typeface="Calibri"/>
                <a:sym typeface="Calibri"/>
              </a:rPr>
              <a:t>Estandarización</a:t>
            </a:r>
            <a:endParaRPr b="1" i="1" dirty="0"/>
          </a:p>
          <a:p>
            <a:pPr marL="0" lvl="1" indent="349250" algn="l" rtl="0">
              <a:lnSpc>
                <a:spcPct val="100000"/>
              </a:lnSpc>
              <a:spcBef>
                <a:spcPts val="600"/>
              </a:spcBef>
              <a:spcAft>
                <a:spcPts val="0"/>
              </a:spcAft>
              <a:buSzPct val="100000"/>
              <a:buFont typeface="Noto Sans Symbols"/>
              <a:buNone/>
            </a:pPr>
            <a:endParaRPr sz="1800" dirty="0">
              <a:latin typeface="Calibri"/>
              <a:ea typeface="Calibri"/>
              <a:cs typeface="Calibri"/>
              <a:sym typeface="Calibri"/>
            </a:endParaRPr>
          </a:p>
          <a:p>
            <a:pPr marL="0" lvl="1" indent="349250">
              <a:spcBef>
                <a:spcPts val="600"/>
              </a:spcBef>
              <a:buSzPct val="100000"/>
              <a:buNone/>
            </a:pPr>
            <a:r>
              <a:rPr lang="es-ES" sz="3900" dirty="0"/>
              <a:t>Los recursos estandarizados incluyen:</a:t>
            </a:r>
          </a:p>
          <a:p>
            <a:pPr marL="0" lvl="1" indent="349250">
              <a:spcBef>
                <a:spcPts val="600"/>
              </a:spcBef>
              <a:buSzPct val="100000"/>
              <a:buNone/>
            </a:pPr>
            <a:endParaRPr lang="es-ES" sz="3900" dirty="0"/>
          </a:p>
          <a:p>
            <a:pPr marL="571500" lvl="1" indent="-571500">
              <a:spcBef>
                <a:spcPts val="600"/>
              </a:spcBef>
              <a:buSzPct val="100000"/>
            </a:pPr>
            <a:r>
              <a:rPr lang="es-ES" sz="3900" dirty="0">
                <a:latin typeface="Calibri"/>
                <a:ea typeface="Calibri"/>
                <a:cs typeface="Calibri"/>
                <a:sym typeface="Calibri"/>
              </a:rPr>
              <a:t>	</a:t>
            </a:r>
            <a:r>
              <a:rPr lang="en-US" sz="3900" dirty="0">
                <a:latin typeface="Calibri"/>
                <a:ea typeface="Calibri"/>
                <a:cs typeface="Calibri"/>
                <a:sym typeface="Calibri"/>
              </a:rPr>
              <a:t>2024 RFET-USAP/</a:t>
            </a:r>
            <a:r>
              <a:rPr lang="en-US" sz="3900" i="1" dirty="0" err="1">
                <a:latin typeface="Calibri"/>
                <a:ea typeface="Calibri"/>
                <a:cs typeface="Calibri"/>
                <a:sym typeface="Calibri"/>
              </a:rPr>
              <a:t>Reglamento</a:t>
            </a:r>
            <a:r>
              <a:rPr lang="en-US" sz="3900" i="1" dirty="0">
                <a:latin typeface="Calibri"/>
                <a:ea typeface="Calibri"/>
                <a:cs typeface="Calibri"/>
                <a:sym typeface="Calibri"/>
              </a:rPr>
              <a:t> </a:t>
            </a:r>
            <a:r>
              <a:rPr lang="en-US" sz="3900" i="1" dirty="0" err="1">
                <a:latin typeface="Calibri"/>
                <a:ea typeface="Calibri"/>
                <a:cs typeface="Calibri"/>
                <a:sym typeface="Calibri"/>
              </a:rPr>
              <a:t>Oficial</a:t>
            </a:r>
            <a:r>
              <a:rPr lang="en-US" sz="3900" i="1" dirty="0">
                <a:latin typeface="Calibri"/>
                <a:ea typeface="Calibri"/>
                <a:cs typeface="Calibri"/>
                <a:sym typeface="Calibri"/>
              </a:rPr>
              <a:t> </a:t>
            </a:r>
            <a:r>
              <a:rPr lang="en-US" sz="3900" i="1" dirty="0">
                <a:latin typeface="Calibri"/>
                <a:ea typeface="Calibri"/>
                <a:cs typeface="Calibri"/>
                <a:sym typeface="Calibri"/>
                <a:hlinkClick r:id="rId3"/>
              </a:rPr>
              <a:t>https://</a:t>
            </a:r>
            <a:r>
              <a:rPr lang="en-US" sz="3900" i="1" dirty="0" err="1">
                <a:latin typeface="Calibri"/>
                <a:ea typeface="Calibri"/>
                <a:cs typeface="Calibri"/>
                <a:sym typeface="Calibri"/>
                <a:hlinkClick r:id="rId3"/>
              </a:rPr>
              <a:t>www.rfet.es</a:t>
            </a:r>
            <a:r>
              <a:rPr lang="en-US" sz="3900" i="1" dirty="0">
                <a:latin typeface="Calibri"/>
                <a:ea typeface="Calibri"/>
                <a:cs typeface="Calibri"/>
                <a:sym typeface="Calibri"/>
                <a:hlinkClick r:id="rId3"/>
              </a:rPr>
              <a:t>/</a:t>
            </a:r>
            <a:r>
              <a:rPr lang="en-US" sz="3900" i="1" dirty="0" err="1">
                <a:latin typeface="Calibri"/>
                <a:ea typeface="Calibri"/>
                <a:cs typeface="Calibri"/>
                <a:sym typeface="Calibri"/>
                <a:hlinkClick r:id="rId3"/>
              </a:rPr>
              <a:t>descargar</a:t>
            </a:r>
            <a:r>
              <a:rPr lang="en-US" sz="3900" i="1" dirty="0">
                <a:latin typeface="Calibri"/>
                <a:ea typeface="Calibri"/>
                <a:cs typeface="Calibri"/>
                <a:sym typeface="Calibri"/>
                <a:hlinkClick r:id="rId3"/>
              </a:rPr>
              <a:t>/file-pickleball/</a:t>
            </a:r>
            <a:r>
              <a:rPr lang="en-US" sz="3900" i="1" dirty="0" err="1">
                <a:latin typeface="Calibri"/>
                <a:ea typeface="Calibri"/>
                <a:cs typeface="Calibri"/>
                <a:sym typeface="Calibri"/>
                <a:hlinkClick r:id="rId3"/>
              </a:rPr>
              <a:t>1_Adjunto</a:t>
            </a:r>
            <a:r>
              <a:rPr lang="en-US" sz="3900" i="1" dirty="0">
                <a:latin typeface="Calibri"/>
                <a:ea typeface="Calibri"/>
                <a:cs typeface="Calibri"/>
                <a:sym typeface="Calibri"/>
                <a:hlinkClick r:id="rId3"/>
              </a:rPr>
              <a:t>/</a:t>
            </a:r>
            <a:r>
              <a:rPr lang="en-US" sz="3900" i="1" dirty="0" err="1">
                <a:latin typeface="Calibri"/>
                <a:ea typeface="Calibri"/>
                <a:cs typeface="Calibri"/>
                <a:sym typeface="Calibri"/>
                <a:hlinkClick r:id="rId3"/>
              </a:rPr>
              <a:t>reglas-oficiales-de</a:t>
            </a:r>
            <a:r>
              <a:rPr lang="en-US" sz="3900" i="1" dirty="0">
                <a:latin typeface="Calibri"/>
                <a:ea typeface="Calibri"/>
                <a:cs typeface="Calibri"/>
                <a:sym typeface="Calibri"/>
                <a:hlinkClick r:id="rId3"/>
              </a:rPr>
              <a:t>-pickleball-2024.pdf</a:t>
            </a:r>
            <a:endParaRPr lang="es-ES" sz="3900" dirty="0"/>
          </a:p>
          <a:p>
            <a:pPr marL="903288" lvl="3" indent="-700564" algn="l" rtl="0">
              <a:lnSpc>
                <a:spcPct val="100000"/>
              </a:lnSpc>
              <a:spcBef>
                <a:spcPts val="600"/>
              </a:spcBef>
              <a:spcAft>
                <a:spcPts val="0"/>
              </a:spcAft>
              <a:buClr>
                <a:srgbClr val="18579B"/>
              </a:buClr>
              <a:buSzPct val="100000"/>
              <a:buFont typeface="Arial"/>
              <a:buChar char="•"/>
            </a:pPr>
            <a:r>
              <a:rPr lang="en-US" sz="3900" dirty="0">
                <a:latin typeface="Calibri"/>
                <a:ea typeface="Calibri"/>
                <a:cs typeface="Calibri"/>
                <a:sym typeface="Calibri"/>
              </a:rPr>
              <a:t>2024 USA Pickleball </a:t>
            </a:r>
            <a:r>
              <a:rPr lang="en-US" sz="3900" i="1" dirty="0"/>
              <a:t>Libro de </a:t>
            </a:r>
            <a:r>
              <a:rPr lang="en-US" sz="3900" i="1" dirty="0" err="1"/>
              <a:t>Arbitraje</a:t>
            </a:r>
            <a:r>
              <a:rPr lang="en-US" sz="3900" i="1" dirty="0">
                <a:latin typeface="Calibri"/>
                <a:ea typeface="Calibri"/>
                <a:cs typeface="Calibri"/>
                <a:sym typeface="Calibri"/>
              </a:rPr>
              <a:t>*</a:t>
            </a:r>
            <a:endParaRPr dirty="0"/>
          </a:p>
          <a:p>
            <a:pPr marL="903288" lvl="3" indent="-700564" algn="l" rtl="0">
              <a:lnSpc>
                <a:spcPct val="100000"/>
              </a:lnSpc>
              <a:spcBef>
                <a:spcPts val="600"/>
              </a:spcBef>
              <a:spcAft>
                <a:spcPts val="0"/>
              </a:spcAft>
              <a:buClr>
                <a:srgbClr val="18579B"/>
              </a:buClr>
              <a:buSzPct val="100000"/>
              <a:buFont typeface="Arial"/>
              <a:buChar char="•"/>
            </a:pPr>
            <a:r>
              <a:rPr lang="en-US" sz="3900" dirty="0">
                <a:solidFill>
                  <a:srgbClr val="18579B"/>
                </a:solidFill>
              </a:rPr>
              <a:t>2024 USA Pickleball </a:t>
            </a:r>
            <a:r>
              <a:rPr lang="en-US" sz="3900" i="1" dirty="0">
                <a:solidFill>
                  <a:srgbClr val="18579B"/>
                </a:solidFill>
              </a:rPr>
              <a:t>Libro de Casos para </a:t>
            </a:r>
            <a:r>
              <a:rPr lang="en-US" sz="3900" i="1" dirty="0" err="1">
                <a:solidFill>
                  <a:srgbClr val="18579B"/>
                </a:solidFill>
              </a:rPr>
              <a:t>Árbitros</a:t>
            </a:r>
            <a:r>
              <a:rPr lang="en-US" sz="3900" i="1" dirty="0">
                <a:solidFill>
                  <a:srgbClr val="18579B"/>
                </a:solidFill>
              </a:rPr>
              <a:t>*</a:t>
            </a:r>
            <a:endParaRPr sz="3900" dirty="0">
              <a:solidFill>
                <a:srgbClr val="18579B"/>
              </a:solidFill>
            </a:endParaRPr>
          </a:p>
          <a:p>
            <a:pPr marL="903288" lvl="3" indent="-700564">
              <a:spcBef>
                <a:spcPts val="600"/>
              </a:spcBef>
              <a:buClr>
                <a:srgbClr val="18579B"/>
              </a:buClr>
              <a:buSzPct val="100000"/>
              <a:buFont typeface="Arial"/>
              <a:buChar char="•"/>
            </a:pPr>
            <a:r>
              <a:rPr lang="es-ES" sz="3900" dirty="0"/>
              <a:t>Videos de capacitación de árbitros bajo demanda</a:t>
            </a:r>
            <a:r>
              <a:rPr lang="en-US" sz="3900" dirty="0">
                <a:latin typeface="Calibri"/>
                <a:ea typeface="Calibri"/>
                <a:cs typeface="Calibri"/>
                <a:sym typeface="Calibri"/>
              </a:rPr>
              <a:t>*</a:t>
            </a:r>
            <a:endParaRPr dirty="0"/>
          </a:p>
          <a:p>
            <a:pPr marL="903288" lvl="3" indent="-698706">
              <a:lnSpc>
                <a:spcPct val="90000"/>
              </a:lnSpc>
              <a:spcBef>
                <a:spcPts val="600"/>
              </a:spcBef>
              <a:buClr>
                <a:srgbClr val="18579B"/>
              </a:buClr>
              <a:buSzPct val="110000"/>
              <a:buFont typeface="Arial"/>
              <a:buChar char="•"/>
            </a:pPr>
            <a:r>
              <a:rPr lang="es-ES" sz="3900" dirty="0">
                <a:solidFill>
                  <a:srgbClr val="18579B"/>
                </a:solidFill>
              </a:rPr>
              <a:t>Serie de test en línea(</a:t>
            </a:r>
            <a:r>
              <a:rPr lang="es-ES" sz="2400" dirty="0" err="1">
                <a:hlinkClick r:id="rId4"/>
              </a:rPr>
              <a:t>Referee</a:t>
            </a:r>
            <a:r>
              <a:rPr lang="es-ES" sz="2400" dirty="0">
                <a:hlinkClick r:id="rId4"/>
              </a:rPr>
              <a:t> Test - USA Pickleball</a:t>
            </a:r>
            <a:r>
              <a:rPr lang="es-ES" sz="2400" dirty="0"/>
              <a:t>)</a:t>
            </a:r>
            <a:r>
              <a:rPr lang="es-ES" sz="3900" dirty="0">
                <a:solidFill>
                  <a:srgbClr val="18579B"/>
                </a:solidFill>
              </a:rPr>
              <a:t>
Video de inicio rápido del árbitro </a:t>
            </a:r>
            <a:r>
              <a:rPr lang="en-US" sz="2900" dirty="0">
                <a:hlinkClick r:id="rId5"/>
              </a:rPr>
              <a:t>Pickleball Referee Training Video - Ultimate Quick Start Guide to </a:t>
            </a:r>
            <a:r>
              <a:rPr lang="en-US" sz="2900" dirty="0" err="1">
                <a:hlinkClick r:id="rId5"/>
              </a:rPr>
              <a:t>Reffing</a:t>
            </a:r>
            <a:r>
              <a:rPr lang="en-US" sz="2900" dirty="0">
                <a:hlinkClick r:id="rId5"/>
              </a:rPr>
              <a:t> in Pickleball - YouTube </a:t>
            </a:r>
            <a:r>
              <a:rPr lang="es-ES" sz="3900" dirty="0">
                <a:solidFill>
                  <a:srgbClr val="18579B"/>
                </a:solidFill>
              </a:rPr>
              <a:t>
</a:t>
            </a:r>
            <a:r>
              <a:rPr lang="en-US" sz="3900" dirty="0">
                <a:solidFill>
                  <a:srgbClr val="18579B"/>
                </a:solidFill>
              </a:rPr>
              <a:t>PowerPoint de </a:t>
            </a:r>
            <a:r>
              <a:rPr lang="en-US" sz="3900" dirty="0" err="1">
                <a:solidFill>
                  <a:srgbClr val="18579B"/>
                </a:solidFill>
              </a:rPr>
              <a:t>entrenamiento</a:t>
            </a:r>
            <a:r>
              <a:rPr lang="en-US" sz="3900" dirty="0">
                <a:solidFill>
                  <a:srgbClr val="18579B"/>
                </a:solidFill>
              </a:rPr>
              <a:t> de </a:t>
            </a:r>
            <a:r>
              <a:rPr lang="en-US" sz="3900" dirty="0" err="1">
                <a:solidFill>
                  <a:srgbClr val="18579B"/>
                </a:solidFill>
              </a:rPr>
              <a:t>árbitros</a:t>
            </a:r>
            <a:r>
              <a:rPr lang="en-US" sz="3900" dirty="0">
                <a:solidFill>
                  <a:srgbClr val="18579B"/>
                </a:solidFill>
              </a:rPr>
              <a:t> (base para </a:t>
            </a:r>
            <a:r>
              <a:rPr lang="en-US" sz="3900" dirty="0" err="1">
                <a:solidFill>
                  <a:srgbClr val="18579B"/>
                </a:solidFill>
              </a:rPr>
              <a:t>este</a:t>
            </a:r>
            <a:r>
              <a:rPr lang="en-US" sz="3900" dirty="0">
                <a:solidFill>
                  <a:srgbClr val="18579B"/>
                </a:solidFill>
              </a:rPr>
              <a:t> </a:t>
            </a:r>
            <a:r>
              <a:rPr lang="en-US" sz="3900" dirty="0" err="1">
                <a:solidFill>
                  <a:srgbClr val="18579B"/>
                </a:solidFill>
              </a:rPr>
              <a:t>curso</a:t>
            </a:r>
            <a:r>
              <a:rPr lang="en-US" sz="3900" dirty="0">
                <a:solidFill>
                  <a:srgbClr val="18579B"/>
                </a:solidFill>
              </a:rPr>
              <a:t>)*</a:t>
            </a:r>
          </a:p>
          <a:p>
            <a:pPr marL="903288" lvl="3" indent="-698706">
              <a:lnSpc>
                <a:spcPct val="90000"/>
              </a:lnSpc>
              <a:spcBef>
                <a:spcPts val="600"/>
              </a:spcBef>
              <a:buClr>
                <a:srgbClr val="18579B"/>
              </a:buClr>
              <a:buSzPct val="110000"/>
              <a:buFont typeface="Arial"/>
              <a:buChar char="•"/>
            </a:pPr>
            <a:endParaRPr dirty="0"/>
          </a:p>
          <a:p>
            <a:pPr marL="0" lvl="1" indent="349250" algn="ctr">
              <a:lnSpc>
                <a:spcPct val="90000"/>
              </a:lnSpc>
              <a:spcBef>
                <a:spcPts val="600"/>
              </a:spcBef>
              <a:buSzPct val="100000"/>
              <a:buNone/>
            </a:pPr>
            <a:r>
              <a:rPr lang="en-US" sz="3200" b="1" dirty="0">
                <a:solidFill>
                  <a:srgbClr val="18579B"/>
                </a:solidFill>
              </a:rPr>
              <a:t>Disponible on line </a:t>
            </a:r>
            <a:r>
              <a:rPr lang="en-US" sz="3200" b="1" dirty="0" err="1">
                <a:solidFill>
                  <a:srgbClr val="18579B"/>
                </a:solidFill>
              </a:rPr>
              <a:t>en</a:t>
            </a:r>
            <a:r>
              <a:rPr lang="en-US" sz="3200" b="1" dirty="0">
                <a:solidFill>
                  <a:srgbClr val="18579B"/>
                </a:solidFill>
              </a:rPr>
              <a:t> usapickleball.org</a:t>
            </a:r>
            <a:endParaRPr dirty="0"/>
          </a:p>
          <a:p>
            <a:pPr marL="0" lvl="1" indent="349250" algn="ctr" rtl="0">
              <a:lnSpc>
                <a:spcPct val="90000"/>
              </a:lnSpc>
              <a:spcBef>
                <a:spcPts val="600"/>
              </a:spcBef>
              <a:spcAft>
                <a:spcPts val="0"/>
              </a:spcAft>
              <a:buSzPct val="100000"/>
              <a:buNone/>
            </a:pPr>
            <a:endParaRPr sz="3200" b="1" dirty="0">
              <a:solidFill>
                <a:srgbClr val="18579B"/>
              </a:solidFill>
            </a:endParaRPr>
          </a:p>
          <a:p>
            <a:pPr marL="0" lvl="1" indent="349250" algn="ctr">
              <a:lnSpc>
                <a:spcPct val="90000"/>
              </a:lnSpc>
              <a:spcBef>
                <a:spcPts val="600"/>
              </a:spcBef>
              <a:buSzPct val="100000"/>
              <a:buNone/>
            </a:pPr>
            <a:r>
              <a:rPr lang="en-US" sz="3200" b="1" dirty="0">
                <a:solidFill>
                  <a:srgbClr val="18579B"/>
                </a:solidFill>
              </a:rPr>
              <a:t>*</a:t>
            </a:r>
            <a:r>
              <a:rPr lang="en-US" sz="3200" b="1" dirty="0" err="1">
                <a:solidFill>
                  <a:srgbClr val="18579B"/>
                </a:solidFill>
              </a:rPr>
              <a:t>Requiere</a:t>
            </a:r>
            <a:r>
              <a:rPr lang="en-US" sz="3200" b="1" dirty="0">
                <a:solidFill>
                  <a:srgbClr val="18579B"/>
                </a:solidFill>
              </a:rPr>
              <a:t> ser </a:t>
            </a:r>
            <a:r>
              <a:rPr lang="en-US" sz="3200" b="1" dirty="0" err="1">
                <a:solidFill>
                  <a:srgbClr val="18579B"/>
                </a:solidFill>
              </a:rPr>
              <a:t>miembro</a:t>
            </a:r>
            <a:r>
              <a:rPr lang="en-US" sz="3200" b="1" dirty="0">
                <a:solidFill>
                  <a:srgbClr val="18579B"/>
                </a:solidFill>
              </a:rPr>
              <a:t> de la USAP</a:t>
            </a:r>
            <a:endParaRPr sz="3200" b="1" dirty="0">
              <a:solidFill>
                <a:srgbClr val="18579B"/>
              </a:solidFill>
            </a:endParaRPr>
          </a:p>
          <a:p>
            <a:pPr marL="1546225" lvl="4" indent="-88264" algn="l" rtl="0">
              <a:lnSpc>
                <a:spcPct val="100000"/>
              </a:lnSpc>
              <a:spcBef>
                <a:spcPts val="600"/>
              </a:spcBef>
              <a:spcAft>
                <a:spcPts val="0"/>
              </a:spcAft>
              <a:buClr>
                <a:srgbClr val="18579B"/>
              </a:buClr>
              <a:buSzPct val="100000"/>
              <a:buFont typeface="Arial"/>
              <a:buNone/>
            </a:pPr>
            <a:endParaRPr sz="3600" dirty="0">
              <a:latin typeface="Calibri"/>
              <a:ea typeface="Calibri"/>
              <a:cs typeface="Calibri"/>
              <a:sym typeface="Calibri"/>
            </a:endParaRPr>
          </a:p>
        </p:txBody>
      </p:sp>
      <p:sp>
        <p:nvSpPr>
          <p:cNvPr id="111" name="Google Shape;111;p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68"/>
          <p:cNvSpPr txBox="1"/>
          <p:nvPr/>
        </p:nvSpPr>
        <p:spPr>
          <a:xfrm>
            <a:off x="76912" y="0"/>
            <a:ext cx="12115088" cy="7448152"/>
          </a:xfrm>
          <a:prstGeom prst="rect">
            <a:avLst/>
          </a:prstGeom>
          <a:noFill/>
          <a:ln>
            <a:noFill/>
          </a:ln>
        </p:spPr>
        <p:txBody>
          <a:bodyPr spcFirstLastPara="1" wrap="square" lIns="45700" tIns="45700" rIns="45700" bIns="45700" anchor="t" anchorCtr="0">
            <a:spAutoFit/>
          </a:bodyPr>
          <a:lstStyle/>
          <a:p>
            <a:pPr lvl="0" algn="ctr">
              <a:buClr>
                <a:srgbClr val="18579B"/>
              </a:buClr>
              <a:buSzPts val="4400"/>
            </a:pPr>
            <a:r>
              <a:rPr lang="es-ES" sz="4400" b="1" i="1" dirty="0">
                <a:solidFill>
                  <a:srgbClr val="18579B"/>
                </a:solidFill>
                <a:latin typeface="Calibri"/>
                <a:ea typeface="Calibri"/>
                <a:cs typeface="Calibri"/>
                <a:sym typeface="Calibri"/>
              </a:rPr>
              <a:t>Movimiento de servicio: ¿Repetición o Falta?
</a:t>
            </a:r>
            <a:r>
              <a:rPr lang="es-ES" sz="2800" b="1" i="1" dirty="0">
                <a:solidFill>
                  <a:srgbClr val="18579B"/>
                </a:solidFill>
                <a:latin typeface="Calibri"/>
                <a:ea typeface="Calibri"/>
                <a:cs typeface="Calibri"/>
                <a:sym typeface="Calibri"/>
              </a:rPr>
              <a:t>Como árbitro, hacer cumplir las reglas de movimiento de servicio no es fácil. A velocidad en tiempo real puede ser difícil de juzgar.</a:t>
            </a:r>
            <a:endParaRPr dirty="0"/>
          </a:p>
          <a:p>
            <a:pPr marL="457200" marR="0" lvl="0" indent="-406400" algn="l" rtl="0">
              <a:lnSpc>
                <a:spcPct val="100000"/>
              </a:lnSpc>
              <a:spcBef>
                <a:spcPts val="0"/>
              </a:spcBef>
              <a:spcAft>
                <a:spcPts val="0"/>
              </a:spcAft>
              <a:buClr>
                <a:srgbClr val="18579B"/>
              </a:buClr>
              <a:buSzPts val="800"/>
              <a:buFont typeface="Arial"/>
              <a:buNone/>
            </a:pPr>
            <a:endParaRPr sz="800" b="0" i="1" u="none" strike="noStrike" cap="none" dirty="0">
              <a:solidFill>
                <a:srgbClr val="000000"/>
              </a:solidFill>
              <a:latin typeface="Calibri"/>
              <a:ea typeface="Calibri"/>
              <a:cs typeface="Calibri"/>
              <a:sym typeface="Calibri"/>
            </a:endParaRPr>
          </a:p>
          <a:p>
            <a:pPr marL="457200" lvl="0" indent="-457200">
              <a:buClr>
                <a:srgbClr val="18579B"/>
              </a:buClr>
              <a:buSzPts val="2800"/>
              <a:buFont typeface="Arial"/>
              <a:buChar char="•"/>
            </a:pPr>
            <a:r>
              <a:rPr lang="es-ES" sz="2800" b="1" i="1" dirty="0">
                <a:solidFill>
                  <a:srgbClr val="18579B"/>
                </a:solidFill>
                <a:latin typeface="Calibri"/>
                <a:ea typeface="Calibri"/>
                <a:cs typeface="Calibri"/>
                <a:sym typeface="Calibri"/>
              </a:rPr>
              <a:t>Si un árbitro </a:t>
            </a:r>
            <a:r>
              <a:rPr lang="es-ES" sz="2800" b="1" i="1" dirty="0">
                <a:solidFill>
                  <a:srgbClr val="FF0000"/>
                </a:solidFill>
                <a:latin typeface="Calibri"/>
                <a:ea typeface="Calibri"/>
                <a:cs typeface="Calibri"/>
                <a:sym typeface="Calibri"/>
              </a:rPr>
              <a:t>no está seguro </a:t>
            </a:r>
            <a:r>
              <a:rPr lang="es-ES" sz="2800" b="1" i="1" dirty="0">
                <a:solidFill>
                  <a:srgbClr val="18579B"/>
                </a:solidFill>
                <a:latin typeface="Calibri"/>
                <a:ea typeface="Calibri"/>
                <a:cs typeface="Calibri"/>
                <a:sym typeface="Calibri"/>
              </a:rPr>
              <a:t>de si se ha producido una infracción de servicio, pero cree que el movimiento de servicio o giro es "marginal", el árbitro puede pedir una repetición.</a:t>
            </a:r>
            <a:endParaRPr dirty="0"/>
          </a:p>
          <a:p>
            <a:pPr lvl="0">
              <a:buClr>
                <a:srgbClr val="FF0000"/>
              </a:buClr>
              <a:buSzPts val="2800"/>
            </a:pPr>
            <a:r>
              <a:rPr lang="en-US" sz="2800" b="1" i="1" u="none" strike="noStrike" cap="none" dirty="0">
                <a:solidFill>
                  <a:srgbClr val="FF0000"/>
                </a:solidFill>
                <a:latin typeface="Calibri"/>
                <a:ea typeface="Calibri"/>
                <a:cs typeface="Calibri"/>
                <a:sym typeface="Calibri"/>
              </a:rPr>
              <a:t>      	- </a:t>
            </a:r>
            <a:r>
              <a:rPr lang="es-ES" sz="2800" b="1" i="1" dirty="0">
                <a:solidFill>
                  <a:srgbClr val="FF0000"/>
                </a:solidFill>
                <a:latin typeface="Calibri"/>
                <a:ea typeface="Calibri"/>
                <a:cs typeface="Calibri"/>
                <a:sym typeface="Calibri"/>
              </a:rPr>
              <a:t>“Alto el juego. Es cuestionable si (indique el problema). Volver a servir. Volveré a anunciar el marcador"
</a:t>
            </a:r>
            <a:r>
              <a:rPr lang="en-US" sz="2800" b="1" i="1" u="none" strike="noStrike" cap="none" dirty="0">
                <a:solidFill>
                  <a:srgbClr val="FF0000"/>
                </a:solidFill>
                <a:latin typeface="Calibri"/>
                <a:ea typeface="Calibri"/>
                <a:cs typeface="Calibri"/>
                <a:sym typeface="Calibri"/>
              </a:rPr>
              <a:t>		</a:t>
            </a:r>
            <a:r>
              <a:rPr lang="en-US" sz="2800" b="1" i="1" u="none" strike="noStrike" cap="none" dirty="0">
                <a:solidFill>
                  <a:srgbClr val="7030A0"/>
                </a:solidFill>
                <a:latin typeface="Calibri"/>
                <a:ea typeface="Calibri"/>
                <a:cs typeface="Calibri"/>
                <a:sym typeface="Calibri"/>
              </a:rPr>
              <a:t>- </a:t>
            </a:r>
            <a:r>
              <a:rPr lang="en-US" sz="2800" b="1" i="0" u="none" strike="noStrike" cap="none" dirty="0">
                <a:solidFill>
                  <a:srgbClr val="7030A0"/>
                </a:solidFill>
                <a:latin typeface="Calibri"/>
                <a:ea typeface="Calibri"/>
                <a:cs typeface="Calibri"/>
                <a:sym typeface="Calibri"/>
              </a:rPr>
              <a:t>NOTA</a:t>
            </a:r>
            <a:r>
              <a:rPr lang="es-ES" sz="2800" b="1" dirty="0">
                <a:solidFill>
                  <a:srgbClr val="7030A0"/>
                </a:solidFill>
                <a:latin typeface="Calibri"/>
                <a:ea typeface="Calibri"/>
                <a:cs typeface="Calibri"/>
                <a:sym typeface="Calibri"/>
              </a:rPr>
              <a:t>: lo mismo ocurre si la </a:t>
            </a:r>
            <a:r>
              <a:rPr lang="es-ES" sz="2800" b="1" dirty="0">
                <a:solidFill>
                  <a:srgbClr val="FF0000"/>
                </a:solidFill>
                <a:latin typeface="Calibri"/>
                <a:ea typeface="Calibri"/>
                <a:cs typeface="Calibri"/>
                <a:sym typeface="Calibri"/>
              </a:rPr>
              <a:t>liberación de la pelota</a:t>
            </a:r>
            <a:r>
              <a:rPr lang="es-ES" sz="2800" b="1" dirty="0">
                <a:solidFill>
                  <a:srgbClr val="7030A0"/>
                </a:solidFill>
                <a:latin typeface="Calibri"/>
                <a:ea typeface="Calibri"/>
                <a:cs typeface="Calibri"/>
                <a:sym typeface="Calibri"/>
              </a:rPr>
              <a:t> no es visible.</a:t>
            </a:r>
            <a:endParaRPr dirty="0">
              <a:solidFill>
                <a:srgbClr val="7030A0"/>
              </a:solidFill>
            </a:endParaRPr>
          </a:p>
          <a:p>
            <a:pPr marL="457200" marR="0" lvl="0" indent="-406400" algn="l" rtl="0">
              <a:lnSpc>
                <a:spcPct val="100000"/>
              </a:lnSpc>
              <a:spcBef>
                <a:spcPts val="0"/>
              </a:spcBef>
              <a:spcAft>
                <a:spcPts val="0"/>
              </a:spcAft>
              <a:buClr>
                <a:srgbClr val="18579B"/>
              </a:buClr>
              <a:buSzPts val="800"/>
              <a:buFont typeface="Arial"/>
              <a:buNone/>
            </a:pPr>
            <a:endParaRPr sz="800" b="0" i="1" u="none" strike="noStrike" cap="none" dirty="0">
              <a:solidFill>
                <a:srgbClr val="000000"/>
              </a:solidFill>
              <a:latin typeface="Calibri"/>
              <a:ea typeface="Calibri"/>
              <a:cs typeface="Calibri"/>
              <a:sym typeface="Calibri"/>
            </a:endParaRPr>
          </a:p>
          <a:p>
            <a:pPr marL="457200" lvl="0" indent="-457200">
              <a:buClr>
                <a:srgbClr val="18579B"/>
              </a:buClr>
              <a:buSzPts val="2800"/>
              <a:buFont typeface="Arial"/>
              <a:buChar char="•"/>
            </a:pPr>
            <a:r>
              <a:rPr lang="es-ES" sz="2800" b="1" i="1" dirty="0">
                <a:solidFill>
                  <a:srgbClr val="18579B"/>
                </a:solidFill>
                <a:latin typeface="Calibri"/>
                <a:ea typeface="Calibri"/>
                <a:cs typeface="Calibri"/>
                <a:sym typeface="Calibri"/>
              </a:rPr>
              <a:t>La repetición debe ser marcada </a:t>
            </a:r>
            <a:r>
              <a:rPr lang="es-ES" sz="2800" b="1" i="1" dirty="0">
                <a:solidFill>
                  <a:srgbClr val="FF0000"/>
                </a:solidFill>
                <a:latin typeface="Calibri"/>
                <a:ea typeface="Calibri"/>
                <a:cs typeface="Calibri"/>
                <a:sym typeface="Calibri"/>
              </a:rPr>
              <a:t>antes de la devolución</a:t>
            </a:r>
            <a:r>
              <a:rPr lang="es-ES" sz="2800" b="1" i="1" dirty="0">
                <a:solidFill>
                  <a:srgbClr val="18579B"/>
                </a:solidFill>
                <a:latin typeface="Calibri"/>
                <a:ea typeface="Calibri"/>
                <a:cs typeface="Calibri"/>
                <a:sym typeface="Calibri"/>
              </a:rPr>
              <a:t> del servicio.</a:t>
            </a:r>
            <a:endParaRPr dirty="0"/>
          </a:p>
          <a:p>
            <a:pPr marL="457200" marR="0" lvl="0" indent="-368300" algn="l" rtl="0">
              <a:lnSpc>
                <a:spcPct val="100000"/>
              </a:lnSpc>
              <a:spcBef>
                <a:spcPts val="0"/>
              </a:spcBef>
              <a:spcAft>
                <a:spcPts val="0"/>
              </a:spcAft>
              <a:buClr>
                <a:srgbClr val="18579B"/>
              </a:buClr>
              <a:buSzPts val="1400"/>
              <a:buFont typeface="Arial"/>
              <a:buNone/>
            </a:pPr>
            <a:endParaRPr sz="1400" b="0" i="1" u="none" strike="noStrike" cap="none" dirty="0">
              <a:solidFill>
                <a:srgbClr val="000000"/>
              </a:solidFill>
              <a:latin typeface="Calibri"/>
              <a:ea typeface="Calibri"/>
              <a:cs typeface="Calibri"/>
              <a:sym typeface="Calibri"/>
            </a:endParaRPr>
          </a:p>
          <a:p>
            <a:pPr marL="457200" lvl="0" indent="-457200">
              <a:buClr>
                <a:srgbClr val="18579B"/>
              </a:buClr>
              <a:buSzPts val="2800"/>
              <a:buFont typeface="Arial"/>
              <a:buChar char="•"/>
            </a:pPr>
            <a:r>
              <a:rPr lang="es-ES" sz="2800" b="1" i="1" dirty="0">
                <a:solidFill>
                  <a:srgbClr val="18579B"/>
                </a:solidFill>
                <a:latin typeface="Calibri"/>
                <a:ea typeface="Calibri"/>
                <a:cs typeface="Calibri"/>
                <a:sym typeface="Calibri"/>
              </a:rPr>
              <a:t>El árbitro deberá pitar falta </a:t>
            </a:r>
            <a:r>
              <a:rPr lang="es-ES" sz="2800" b="1" i="1" dirty="0">
                <a:solidFill>
                  <a:srgbClr val="FF0000"/>
                </a:solidFill>
                <a:latin typeface="Calibri"/>
                <a:ea typeface="Calibri"/>
                <a:cs typeface="Calibri"/>
                <a:sym typeface="Calibri"/>
              </a:rPr>
              <a:t>si está seguro </a:t>
            </a:r>
            <a:r>
              <a:rPr lang="es-ES" sz="2800" b="1" i="1" dirty="0">
                <a:solidFill>
                  <a:srgbClr val="18579B"/>
                </a:solidFill>
                <a:latin typeface="Calibri"/>
                <a:ea typeface="Calibri"/>
                <a:cs typeface="Calibri"/>
                <a:sym typeface="Calibri"/>
              </a:rPr>
              <a:t>de que uno o más de los requisitos de un servicio legal (4.A.5.a y 4.A.7.a hasta 4.A.7.c) no se cumplen.</a:t>
            </a:r>
            <a:endParaRPr dirty="0"/>
          </a:p>
          <a:p>
            <a:pPr marL="457200" marR="0" lvl="0" indent="-368300" algn="l" rtl="0">
              <a:lnSpc>
                <a:spcPct val="100000"/>
              </a:lnSpc>
              <a:spcBef>
                <a:spcPts val="0"/>
              </a:spcBef>
              <a:spcAft>
                <a:spcPts val="0"/>
              </a:spcAft>
              <a:buClr>
                <a:srgbClr val="18579B"/>
              </a:buClr>
              <a:buSzPts val="1400"/>
              <a:buFont typeface="Arial"/>
              <a:buNone/>
            </a:pPr>
            <a:endParaRPr sz="1400" b="0" i="1" u="none" strike="noStrike" cap="none" dirty="0">
              <a:solidFill>
                <a:srgbClr val="000000"/>
              </a:solidFill>
              <a:latin typeface="Calibri"/>
              <a:ea typeface="Calibri"/>
              <a:cs typeface="Calibri"/>
              <a:sym typeface="Calibri"/>
            </a:endParaRPr>
          </a:p>
          <a:p>
            <a:pPr marL="457200" lvl="0" indent="-457200">
              <a:buClr>
                <a:srgbClr val="18579B"/>
              </a:buClr>
              <a:buSzPts val="2800"/>
              <a:buFont typeface="Arial"/>
              <a:buChar char="•"/>
            </a:pPr>
            <a:r>
              <a:rPr lang="es-ES" sz="2800" b="1" i="1" dirty="0">
                <a:solidFill>
                  <a:srgbClr val="18579B"/>
                </a:solidFill>
                <a:latin typeface="Calibri"/>
                <a:ea typeface="Calibri"/>
                <a:cs typeface="Calibri"/>
                <a:sym typeface="Calibri"/>
              </a:rPr>
              <a:t>Esta opción de repetición </a:t>
            </a:r>
            <a:r>
              <a:rPr lang="es-ES" sz="2800" b="1" i="1" dirty="0">
                <a:solidFill>
                  <a:srgbClr val="FF0000"/>
                </a:solidFill>
                <a:latin typeface="Calibri"/>
                <a:ea typeface="Calibri"/>
                <a:cs typeface="Calibri"/>
                <a:sym typeface="Calibri"/>
              </a:rPr>
              <a:t>también se aplica </a:t>
            </a:r>
            <a:r>
              <a:rPr lang="es-ES" sz="2800" b="1" i="1" dirty="0">
                <a:solidFill>
                  <a:srgbClr val="18579B"/>
                </a:solidFill>
                <a:latin typeface="Calibri"/>
                <a:ea typeface="Calibri"/>
                <a:cs typeface="Calibri"/>
                <a:sym typeface="Calibri"/>
              </a:rPr>
              <a:t>a las faltas de pie (caso 2-24).</a:t>
            </a:r>
            <a:endParaRPr sz="2800" b="0" i="1"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1800"/>
              <a:buFont typeface="Source Sans Pro"/>
              <a:buNone/>
            </a:pPr>
            <a:endParaRPr sz="1800" b="0" i="1" u="none"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1800"/>
              <a:buFont typeface="Source Sans Pro"/>
              <a:buNone/>
            </a:pPr>
            <a:endParaRPr sz="1800" b="0" i="1" u="none"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1800"/>
              <a:buFont typeface="Source Sans Pro"/>
              <a:buNone/>
            </a:pPr>
            <a:endParaRPr sz="1800" b="0" i="1" u="none" strike="noStrike" cap="none" dirty="0">
              <a:solidFill>
                <a:srgbClr val="000000"/>
              </a:solidFill>
              <a:latin typeface="Calibri"/>
              <a:ea typeface="Calibri"/>
              <a:cs typeface="Calibri"/>
              <a:sym typeface="Calibri"/>
            </a:endParaRPr>
          </a:p>
        </p:txBody>
      </p:sp>
      <p:sp>
        <p:nvSpPr>
          <p:cNvPr id="535" name="Google Shape;535;p6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69"/>
          <p:cNvSpPr txBox="1"/>
          <p:nvPr/>
        </p:nvSpPr>
        <p:spPr>
          <a:xfrm>
            <a:off x="1016000" y="558800"/>
            <a:ext cx="9197100" cy="584776"/>
          </a:xfrm>
          <a:prstGeom prst="rect">
            <a:avLst/>
          </a:prstGeom>
          <a:noFill/>
          <a:ln>
            <a:noFill/>
          </a:ln>
        </p:spPr>
        <p:txBody>
          <a:bodyPr spcFirstLastPara="1" wrap="square" lIns="45700" tIns="45700" rIns="45700" bIns="45700" anchor="t" anchorCtr="0">
            <a:spAutoFit/>
          </a:bodyPr>
          <a:lstStyle/>
          <a:p>
            <a:pPr marL="342900" marR="0" lvl="0" indent="-339725" algn="l" rtl="0">
              <a:lnSpc>
                <a:spcPct val="100000"/>
              </a:lnSpc>
              <a:spcBef>
                <a:spcPts val="0"/>
              </a:spcBef>
              <a:spcAft>
                <a:spcPts val="0"/>
              </a:spcAft>
              <a:buClr>
                <a:srgbClr val="000000"/>
              </a:buClr>
              <a:buSzPts val="3200"/>
              <a:buFont typeface="Source Sans Pro"/>
              <a:buNone/>
            </a:pPr>
            <a:endParaRPr sz="3200" b="0" i="0" u="none" strike="noStrike" cap="none">
              <a:solidFill>
                <a:srgbClr val="00B0F0"/>
              </a:solidFill>
              <a:latin typeface="Cambria"/>
              <a:ea typeface="Cambria"/>
              <a:cs typeface="Cambria"/>
              <a:sym typeface="Cambria"/>
            </a:endParaRPr>
          </a:p>
        </p:txBody>
      </p:sp>
      <p:sp>
        <p:nvSpPr>
          <p:cNvPr id="546" name="Google Shape;546;p6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61</a:t>
            </a:fld>
            <a:endParaRPr/>
          </a:p>
        </p:txBody>
      </p:sp>
      <p:sp>
        <p:nvSpPr>
          <p:cNvPr id="547" name="Google Shape;547;p69"/>
          <p:cNvSpPr txBox="1"/>
          <p:nvPr/>
        </p:nvSpPr>
        <p:spPr>
          <a:xfrm>
            <a:off x="186267" y="-31171"/>
            <a:ext cx="11912599"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n-US" sz="4400" b="1" dirty="0" err="1">
                <a:solidFill>
                  <a:srgbClr val="18579B"/>
                </a:solidFill>
                <a:latin typeface="Calibri"/>
                <a:ea typeface="Calibri"/>
                <a:cs typeface="Calibri"/>
                <a:sym typeface="Calibri"/>
              </a:rPr>
              <a:t>Movimiento</a:t>
            </a:r>
            <a:r>
              <a:rPr lang="en-US" sz="4400" b="1" dirty="0">
                <a:solidFill>
                  <a:srgbClr val="18579B"/>
                </a:solidFill>
                <a:latin typeface="Calibri"/>
                <a:ea typeface="Calibri"/>
                <a:cs typeface="Calibri"/>
                <a:sym typeface="Calibri"/>
              </a:rPr>
              <a:t> de </a:t>
            </a:r>
            <a:r>
              <a:rPr lang="en-US" sz="4400" b="1" dirty="0" err="1">
                <a:solidFill>
                  <a:srgbClr val="18579B"/>
                </a:solidFill>
                <a:latin typeface="Calibri"/>
                <a:ea typeface="Calibri"/>
                <a:cs typeface="Calibri"/>
                <a:sym typeface="Calibri"/>
              </a:rPr>
              <a:t>Servicio</a:t>
            </a:r>
            <a:r>
              <a:rPr lang="en-US" sz="4400" b="1" dirty="0">
                <a:solidFill>
                  <a:srgbClr val="18579B"/>
                </a:solidFill>
                <a:latin typeface="Calibri"/>
                <a:ea typeface="Calibri"/>
                <a:cs typeface="Calibri"/>
                <a:sym typeface="Calibri"/>
              </a:rPr>
              <a:t> Legal</a:t>
            </a:r>
            <a:r>
              <a:rPr lang="en-US" sz="4400" b="1" i="0" u="none" strike="noStrike" cap="none" dirty="0">
                <a:solidFill>
                  <a:srgbClr val="18579B"/>
                </a:solidFill>
                <a:latin typeface="Calibri"/>
                <a:ea typeface="Calibri"/>
                <a:cs typeface="Calibri"/>
                <a:sym typeface="Calibri"/>
              </a:rPr>
              <a:t> – “</a:t>
            </a:r>
            <a:r>
              <a:rPr lang="en-US" sz="4400" b="1" i="0" u="none" strike="noStrike" cap="none" dirty="0" err="1">
                <a:solidFill>
                  <a:srgbClr val="18579B"/>
                </a:solidFill>
                <a:latin typeface="Calibri"/>
                <a:ea typeface="Calibri"/>
                <a:cs typeface="Calibri"/>
                <a:sym typeface="Calibri"/>
              </a:rPr>
              <a:t>Saque</a:t>
            </a:r>
            <a:r>
              <a:rPr lang="en-US" sz="4400" b="1" i="0" u="none" strike="noStrike" cap="none" dirty="0">
                <a:solidFill>
                  <a:srgbClr val="18579B"/>
                </a:solidFill>
                <a:latin typeface="Calibri"/>
                <a:ea typeface="Calibri"/>
                <a:cs typeface="Calibri"/>
                <a:sym typeface="Calibri"/>
              </a:rPr>
              <a:t> con </a:t>
            </a:r>
            <a:r>
              <a:rPr lang="en-US" sz="4400" b="1" i="0" u="none" strike="noStrike" cap="none" dirty="0" err="1">
                <a:solidFill>
                  <a:srgbClr val="18579B"/>
                </a:solidFill>
                <a:latin typeface="Calibri"/>
                <a:ea typeface="Calibri"/>
                <a:cs typeface="Calibri"/>
                <a:sym typeface="Calibri"/>
              </a:rPr>
              <a:t>Bote</a:t>
            </a:r>
            <a:r>
              <a:rPr lang="en-US" sz="4400" b="1" i="1" u="none" strike="noStrike" cap="none" dirty="0">
                <a:solidFill>
                  <a:srgbClr val="18579B"/>
                </a:solidFill>
                <a:latin typeface="Calibri"/>
                <a:ea typeface="Calibri"/>
                <a:cs typeface="Calibri"/>
                <a:sym typeface="Calibri"/>
              </a:rPr>
              <a:t>”</a:t>
            </a:r>
            <a:endParaRPr dirty="0"/>
          </a:p>
        </p:txBody>
      </p:sp>
      <p:sp>
        <p:nvSpPr>
          <p:cNvPr id="548" name="Google Shape;548;p69"/>
          <p:cNvSpPr/>
          <p:nvPr/>
        </p:nvSpPr>
        <p:spPr>
          <a:xfrm>
            <a:off x="1107900" y="6299200"/>
            <a:ext cx="9652000" cy="461665"/>
          </a:xfrm>
          <a:prstGeom prst="rect">
            <a:avLst/>
          </a:prstGeom>
          <a:noFill/>
          <a:ln>
            <a:noFill/>
          </a:ln>
        </p:spPr>
        <p:txBody>
          <a:bodyPr spcFirstLastPara="1" wrap="square" lIns="91425" tIns="45700" rIns="91425" bIns="45700" anchor="t" anchorCtr="0">
            <a:spAutoFit/>
          </a:bodyPr>
          <a:lstStyle/>
          <a:p>
            <a:pPr marL="342900" marR="0" lvl="0" indent="-339725" algn="ctr" rtl="0">
              <a:lnSpc>
                <a:spcPct val="100000"/>
              </a:lnSpc>
              <a:spcBef>
                <a:spcPts val="0"/>
              </a:spcBef>
              <a:spcAft>
                <a:spcPts val="0"/>
              </a:spcAft>
              <a:buClr>
                <a:srgbClr val="18579B"/>
              </a:buClr>
              <a:buSzPts val="2400"/>
              <a:buFont typeface="Calibri"/>
              <a:buNone/>
            </a:pPr>
            <a:r>
              <a:rPr lang="en-US" sz="2400" b="1" i="0" u="none" strike="noStrike" cap="none" dirty="0">
                <a:solidFill>
                  <a:srgbClr val="18579B"/>
                </a:solidFill>
                <a:latin typeface="Calibri"/>
                <a:ea typeface="Calibri"/>
                <a:cs typeface="Calibri"/>
                <a:sym typeface="Calibri"/>
              </a:rPr>
              <a:t> (Time stamp:  1:55 – 4:38)</a:t>
            </a:r>
            <a:endParaRPr sz="2400" b="0" i="0" u="none" strike="noStrike" cap="none" dirty="0">
              <a:solidFill>
                <a:srgbClr val="18579B"/>
              </a:solidFill>
              <a:latin typeface="Calibri"/>
              <a:ea typeface="Calibri"/>
              <a:cs typeface="Calibri"/>
              <a:sym typeface="Calibri"/>
            </a:endParaRPr>
          </a:p>
        </p:txBody>
      </p:sp>
      <p:pic>
        <p:nvPicPr>
          <p:cNvPr id="549" name="Google Shape;549;p69" descr="Pickleball Drop Serve Legal or Illegal? AND What to do if you face an illegal Drop Serve? || How to hit a Drop Serve&#10;&#10;If you are ready to advance your level of pickleball, &#10;join us inside VIPickleball, the most comprehensive pickleball learning platform available - https://www.wearepickleball.com/&#10;&#10;Our Podcast - Pickleball Therapy - available on all platforms. &#10;The link is here. in case you cannot find it (copy and paste the link into your browser): &#10;https://anchor.fm/in2pickle/episodes/Drop-Serve-Right-for-You---Pickleball-Therapy-with-In2Pickle--Episode-26-eqleos&#10;&#10;The best and most comprehensive pickleball book for beginners: &quot;Play Pickleball.&quot; &#10;Available on Amazon or as a digital download from In2Pickle here: &#10;https://in2pickle.com/products/play-pickleball-a-beginners-guide&#10;&#10;Most of the issues regarding the legal or illegal nature of the serve have to do with the actual drop motion. So we're going to focus on those first before we move on to other parts of the drop serve.&#10;&#10;First, you cannot toss the ball up, let it bounce, and then hit it. You have to literally drop the ball before you hit it. You can toss it and hit it in the air.&#10;&#10;Another one that seems to be creating some concern out there is the bounce serve. The reason it's called the drop serve is that you literally have to drop the ball. You cannot bounce it, meaning you cannot propel the ball downward. The rule does not allow you to propel the ball down when you're dropping it. So if you were to push it down before you hit it, that would be an illegal serve.&#10;&#10;A related issue and one that comes up more frequently than I would have thought initially is can you spin the ball as you drop it? The answer to that is no because you have to propel the ball down somehow to spin it.&#10;&#10;There's some confusion about the height from which you can drop the ball. The answer is that you can drop the ball from as high as you can reach as long as you don't push down on the ball.&#10;&#10;You can also drop the ball anywhere. It can be on the court, anywhere in the court, or off the court if you want to. Where the ball bounces do not impact whether your serve is legal or illegal. Stated differently, as long as you comply with the drop rule that you don't propel it downward or toss it up, the ball can bounce anywhere on or off the court before you serve it.&#10;&#10;If you're going to use a drop serve, be careful with your foot sliding either forward or across the imaginary line before you hit the serve. If you do either of those, that would be a fault. One other detail about the foot fault rule is that you can step into the court after you've hit the serve.&#10;&#10;What happens if the ball bounces more than once after you've dropped it before you hit it? &#10;Is that legal or illegal? &#10;There is no rule that you have to hit it on the first bounce. &#10;&#10;Perhaps more pertinent or useful is a tip that you can use if you drop the ball and don't like how it bounces or when it is a windy day and the ball pulls away from you. If you don't like the bounce, you can retrieve the ball and get back in position and start the service motion again and again as long as you serve the ball within ten seconds from the time that the score is announced. &#10;&#10;The key takeaway from this tip is not to hit a serve off a bounce that you don't like if you don't like the bounce.&#10;&#10;Once you have complied with the drop serve rules, there are no longer any rules about what I can and cannot do with your paddle to make contact with the ball. The 3 rules of the in-air serve no longer apply.&#10;&#10;What do you do when your opponent serves illegally? &#10;There's no mechanism for you to call a service fault (other than a foot fault – dealt with in a separate video).&#10;&#10;When you see an illegal serve, my recommendation is to think about it like this: Is your opponent serving illegally significantly impacting the game? If yes, you can have a conversation about it (videotape the serve to discuss it). If it is not materially affecting the game, then maybe leave it alone and just enjoy the game.&#10;&#10;Good luck out there. &#10;Tony&#10;In2Pickle Player Development&#10;Tony@In2Pickle.com&#10;__________________________________________&#10;In2Pickle is the resource for all things pickleball, from educational videos to tested and vetted pickleball products, all aimed at improving your game. &#10;&#10;Visit our In2Pickle website – https://in2pickle.com.&#10;&#10;For the most immersive pickleball training program available, join us at https://www.wearepickleball.com/.&#10;&#10;View additional pickleball videos – http://www.youtube.com/c/In2Pickle&#10;&#10;Connect with us!&#10;Facebook – https://www.facebook.com/VIPickleball&#10;Instagram – https://www.instagram.com/in2pickle&#10;Pinterest – https://www.pinterest.com/in2pickle&#10;Ways You Can Help Support In2Pickle – https://in2pickle.com/pages/support.&#10;&#10;#pickleball #dropserve" title="Pickleball Drop Serve Legal or Illegal? AND What to do if you face an illegal Drop Serve?">
            <a:hlinkClick r:id="rId3"/>
          </p:cNvPr>
          <p:cNvPicPr preferRelativeResize="0"/>
          <p:nvPr/>
        </p:nvPicPr>
        <p:blipFill>
          <a:blip r:embed="rId4">
            <a:alphaModFix/>
          </a:blip>
          <a:stretch>
            <a:fillRect/>
          </a:stretch>
        </p:blipFill>
        <p:spPr>
          <a:xfrm>
            <a:off x="2725549" y="683424"/>
            <a:ext cx="6147518" cy="4862625"/>
          </a:xfrm>
          <a:prstGeom prst="rect">
            <a:avLst/>
          </a:prstGeom>
          <a:noFill/>
          <a:ln>
            <a:noFill/>
          </a:ln>
        </p:spPr>
      </p:pic>
      <p:sp>
        <p:nvSpPr>
          <p:cNvPr id="550" name="Google Shape;550;p69"/>
          <p:cNvSpPr txBox="1"/>
          <p:nvPr/>
        </p:nvSpPr>
        <p:spPr>
          <a:xfrm>
            <a:off x="1200775" y="5546050"/>
            <a:ext cx="11023800" cy="897651"/>
          </a:xfrm>
          <a:prstGeom prst="rect">
            <a:avLst/>
          </a:prstGeom>
          <a:noFill/>
          <a:ln>
            <a:noFill/>
          </a:ln>
        </p:spPr>
        <p:txBody>
          <a:bodyPr spcFirstLastPara="1" wrap="square" lIns="91425" tIns="91425" rIns="91425" bIns="91425" anchor="t" anchorCtr="0">
            <a:spAutoFit/>
          </a:bodyPr>
          <a:lstStyle/>
          <a:p>
            <a:pPr marL="228600" lvl="0" indent="0" algn="l" rtl="0">
              <a:lnSpc>
                <a:spcPct val="115000"/>
              </a:lnSpc>
              <a:spcBef>
                <a:spcPts val="1400"/>
              </a:spcBef>
              <a:spcAft>
                <a:spcPts val="1400"/>
              </a:spcAft>
              <a:buClr>
                <a:schemeClr val="dk1"/>
              </a:buClr>
              <a:buSzPts val="1100"/>
              <a:buFont typeface="Arial"/>
              <a:buNone/>
            </a:pPr>
            <a:r>
              <a:rPr lang="en-US" sz="2000" b="1" dirty="0">
                <a:solidFill>
                  <a:schemeClr val="dk1"/>
                </a:solidFill>
              </a:rPr>
              <a:t>Drop Serve </a:t>
            </a:r>
            <a:r>
              <a:rPr lang="en-US" sz="2000" dirty="0">
                <a:solidFill>
                  <a:schemeClr val="dk1"/>
                </a:solidFill>
              </a:rPr>
              <a:t>(Tony </a:t>
            </a:r>
            <a:r>
              <a:rPr lang="en-US" sz="2000" dirty="0" err="1">
                <a:solidFill>
                  <a:schemeClr val="dk1"/>
                </a:solidFill>
              </a:rPr>
              <a:t>Roig</a:t>
            </a:r>
            <a:r>
              <a:rPr lang="en-US" sz="2000" dirty="0">
                <a:solidFill>
                  <a:schemeClr val="dk1"/>
                </a:solidFill>
              </a:rPr>
              <a:t> - In2Pickle) - URL:  </a:t>
            </a:r>
            <a:r>
              <a:rPr lang="en-US" sz="2000" u="sng" dirty="0">
                <a:solidFill>
                  <a:schemeClr val="hlink"/>
                </a:solidFill>
                <a:hlinkClick r:id="rId5"/>
              </a:rPr>
              <a:t>https://youtu.be/0kTck8WmH8Y?t=119</a:t>
            </a:r>
            <a:r>
              <a:rPr lang="en-US" sz="2000" dirty="0">
                <a:solidFill>
                  <a:schemeClr val="dk1"/>
                </a:solidFill>
              </a:rPr>
              <a:t> </a:t>
            </a:r>
            <a:endParaRPr sz="2000"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9"/>
                                        </p:tgtEl>
                                        <p:attrNameLst>
                                          <p:attrName>style.visibility</p:attrName>
                                        </p:attrNameLst>
                                      </p:cBhvr>
                                      <p:to>
                                        <p:strVal val="visible"/>
                                      </p:to>
                                    </p:set>
                                    <p:animEffect transition="in" filter="fade">
                                      <p:cBhvr>
                                        <p:cTn id="7" dur="1000"/>
                                        <p:tgtEl>
                                          <p:spTgt spid="5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72"/>
          <p:cNvSpPr txBox="1"/>
          <p:nvPr/>
        </p:nvSpPr>
        <p:spPr>
          <a:xfrm>
            <a:off x="170155" y="230737"/>
            <a:ext cx="12179753" cy="6617156"/>
          </a:xfrm>
          <a:prstGeom prst="rect">
            <a:avLst/>
          </a:prstGeom>
          <a:noFill/>
          <a:ln>
            <a:noFill/>
          </a:ln>
        </p:spPr>
        <p:txBody>
          <a:bodyPr spcFirstLastPara="1" wrap="square" lIns="45700" tIns="45700" rIns="45700" bIns="45700" anchor="t" anchorCtr="0">
            <a:spAutoFit/>
          </a:bodyPr>
          <a:lstStyle/>
          <a:p>
            <a:pPr lvl="0" algn="ctr">
              <a:buClr>
                <a:srgbClr val="18579B"/>
              </a:buClr>
              <a:buSzPts val="4400"/>
            </a:pPr>
            <a:r>
              <a:rPr lang="es-ES" sz="4400" b="1" i="1" dirty="0">
                <a:solidFill>
                  <a:srgbClr val="18579B"/>
                </a:solidFill>
                <a:latin typeface="Calibri"/>
                <a:ea typeface="Calibri"/>
                <a:cs typeface="Calibri"/>
                <a:sym typeface="Calibri"/>
              </a:rPr>
              <a:t>Jugadores Preparados – Flujo del juego</a:t>
            </a:r>
            <a:endParaRPr sz="2000" b="0" i="0" u="none" strike="noStrike" cap="none" dirty="0">
              <a:solidFill>
                <a:srgbClr val="18579B"/>
              </a:solidFill>
              <a:latin typeface="Source Sans Pro"/>
              <a:ea typeface="Source Sans Pro"/>
              <a:cs typeface="Source Sans Pro"/>
              <a:sym typeface="Source Sans Pro"/>
            </a:endParaRPr>
          </a:p>
          <a:p>
            <a:pPr marL="1073150" lvl="0" indent="-889000">
              <a:buClr>
                <a:srgbClr val="18579B"/>
              </a:buClr>
              <a:buSzPts val="3600"/>
              <a:buFont typeface="Arial"/>
              <a:buChar char="•"/>
            </a:pPr>
            <a:r>
              <a:rPr lang="es-ES" sz="3600" dirty="0">
                <a:solidFill>
                  <a:srgbClr val="18579B"/>
                </a:solidFill>
                <a:latin typeface="Calibri"/>
                <a:ea typeface="Calibri"/>
                <a:cs typeface="Calibri"/>
                <a:sym typeface="Calibri"/>
              </a:rPr>
              <a:t>Después de acabado el punto, se espera que los jugadores se muevan a las respectivas posiciones </a:t>
            </a:r>
            <a:r>
              <a:rPr lang="es-ES" sz="3600" dirty="0">
                <a:solidFill>
                  <a:srgbClr val="FF0000"/>
                </a:solidFill>
                <a:latin typeface="Calibri"/>
                <a:ea typeface="Calibri"/>
                <a:cs typeface="Calibri"/>
                <a:sym typeface="Calibri"/>
              </a:rPr>
              <a:t>sin demora</a:t>
            </a:r>
            <a:r>
              <a:rPr lang="es-ES" sz="3600" dirty="0">
                <a:solidFill>
                  <a:srgbClr val="18579B"/>
                </a:solidFill>
                <a:latin typeface="Calibri"/>
                <a:ea typeface="Calibri"/>
                <a:cs typeface="Calibri"/>
                <a:sym typeface="Calibri"/>
              </a:rPr>
              <a:t>.</a:t>
            </a:r>
          </a:p>
          <a:p>
            <a:pPr marL="1073150" lvl="0" indent="-889000">
              <a:buClr>
                <a:srgbClr val="18579B"/>
              </a:buClr>
              <a:buSzPts val="3600"/>
              <a:buFont typeface="Arial"/>
              <a:buChar char="•"/>
            </a:pPr>
            <a:r>
              <a:rPr lang="es-ES" sz="3600" dirty="0">
                <a:solidFill>
                  <a:srgbClr val="18579B"/>
                </a:solidFill>
                <a:latin typeface="Calibri"/>
                <a:ea typeface="Calibri"/>
                <a:cs typeface="Calibri"/>
                <a:sym typeface="Calibri"/>
              </a:rPr>
              <a:t>Se debe permitir que el receptor tenga un </a:t>
            </a:r>
            <a:r>
              <a:rPr lang="es-ES" sz="3600" dirty="0">
                <a:solidFill>
                  <a:srgbClr val="FF0000"/>
                </a:solidFill>
                <a:latin typeface="Calibri"/>
                <a:ea typeface="Calibri"/>
                <a:cs typeface="Calibri"/>
                <a:sym typeface="Calibri"/>
              </a:rPr>
              <a:t>tiempo razonable </a:t>
            </a:r>
            <a:r>
              <a:rPr lang="es-ES" sz="3600" dirty="0">
                <a:solidFill>
                  <a:srgbClr val="18579B"/>
                </a:solidFill>
                <a:latin typeface="Calibri"/>
                <a:ea typeface="Calibri"/>
                <a:cs typeface="Calibri"/>
                <a:sym typeface="Calibri"/>
              </a:rPr>
              <a:t>para estar listo.</a:t>
            </a:r>
          </a:p>
          <a:p>
            <a:pPr marL="1073150" lvl="0" indent="-889000">
              <a:buClr>
                <a:srgbClr val="FF0000"/>
              </a:buClr>
              <a:buSzPts val="3600"/>
              <a:buFont typeface="Arial"/>
              <a:buChar char="•"/>
            </a:pPr>
            <a:r>
              <a:rPr lang="es-ES" sz="3600" dirty="0">
                <a:solidFill>
                  <a:srgbClr val="7030A0"/>
                </a:solidFill>
                <a:latin typeface="Calibri"/>
                <a:ea typeface="Calibri"/>
                <a:cs typeface="Calibri"/>
                <a:sym typeface="Calibri"/>
              </a:rPr>
              <a:t>Cantar la puntuación cuando </a:t>
            </a:r>
            <a:r>
              <a:rPr lang="es-ES" sz="3600" dirty="0">
                <a:solidFill>
                  <a:srgbClr val="FF0000"/>
                </a:solidFill>
                <a:latin typeface="Calibri"/>
                <a:ea typeface="Calibri"/>
                <a:cs typeface="Calibri"/>
                <a:sym typeface="Calibri"/>
              </a:rPr>
              <a:t>el receptor esté listo </a:t>
            </a:r>
            <a:r>
              <a:rPr lang="es-ES" sz="3600" dirty="0">
                <a:solidFill>
                  <a:srgbClr val="7030A0"/>
                </a:solidFill>
                <a:latin typeface="Calibri"/>
                <a:ea typeface="Calibri"/>
                <a:cs typeface="Calibri"/>
                <a:sym typeface="Calibri"/>
              </a:rPr>
              <a:t>(o debería de estar listo) y el servidor esté en posición </a:t>
            </a:r>
            <a:r>
              <a:rPr lang="es-ES" sz="3600" dirty="0">
                <a:solidFill>
                  <a:srgbClr val="FF0000"/>
                </a:solidFill>
                <a:latin typeface="Calibri"/>
                <a:ea typeface="Calibri"/>
                <a:cs typeface="Calibri"/>
                <a:sym typeface="Calibri"/>
              </a:rPr>
              <a:t>con la pelota en la mano.</a:t>
            </a:r>
          </a:p>
          <a:p>
            <a:pPr marL="1073150" lvl="0" indent="-889000">
              <a:buClr>
                <a:srgbClr val="FF0000"/>
              </a:buClr>
              <a:buSzPts val="3600"/>
              <a:buFont typeface="Arial"/>
              <a:buChar char="•"/>
            </a:pPr>
            <a:endParaRPr sz="2000" b="0" i="0" u="none" strike="noStrike" cap="none" dirty="0">
              <a:solidFill>
                <a:srgbClr val="000000"/>
              </a:solidFill>
              <a:latin typeface="Calibri"/>
              <a:ea typeface="Calibri"/>
              <a:cs typeface="Calibri"/>
              <a:sym typeface="Calibri"/>
            </a:endParaRPr>
          </a:p>
          <a:p>
            <a:pPr marL="903288" lvl="0" indent="-719138">
              <a:buClr>
                <a:srgbClr val="18579B"/>
              </a:buClr>
              <a:buSzPts val="3600"/>
              <a:buFont typeface="Arial"/>
              <a:buChar char="•"/>
            </a:pPr>
            <a:r>
              <a:rPr lang="es-ES" sz="3600" dirty="0">
                <a:solidFill>
                  <a:srgbClr val="18579B"/>
                </a:solidFill>
                <a:latin typeface="Calibri"/>
                <a:ea typeface="Calibri"/>
                <a:cs typeface="Calibri"/>
                <a:sym typeface="Calibri"/>
              </a:rPr>
              <a:t>Si hay retrasos sin razón aparente:</a:t>
            </a:r>
            <a:endParaRPr sz="800" b="0" i="0" u="none" strike="noStrike" cap="none" dirty="0">
              <a:solidFill>
                <a:srgbClr val="000000"/>
              </a:solidFill>
              <a:latin typeface="Calibri"/>
              <a:ea typeface="Calibri"/>
              <a:cs typeface="Calibri"/>
              <a:sym typeface="Calibri"/>
            </a:endParaRPr>
          </a:p>
          <a:p>
            <a:pPr marL="1474788" lvl="5" indent="-571500">
              <a:buClr>
                <a:srgbClr val="FF0000"/>
              </a:buClr>
              <a:buSzPts val="3600"/>
              <a:buFont typeface="Arial"/>
              <a:buChar char="•"/>
            </a:pPr>
            <a:r>
              <a:rPr lang="es-ES" sz="3600" dirty="0">
                <a:solidFill>
                  <a:srgbClr val="FF0000"/>
                </a:solidFill>
                <a:latin typeface="Calibri"/>
                <a:ea typeface="Calibri"/>
                <a:cs typeface="Calibri"/>
                <a:sym typeface="Calibri"/>
              </a:rPr>
              <a:t>Cantar la puntuación </a:t>
            </a:r>
            <a:r>
              <a:rPr lang="es-ES" sz="3600" dirty="0">
                <a:solidFill>
                  <a:srgbClr val="7030A0"/>
                </a:solidFill>
                <a:latin typeface="Calibri"/>
                <a:ea typeface="Calibri"/>
                <a:cs typeface="Calibri"/>
                <a:sym typeface="Calibri"/>
              </a:rPr>
              <a:t>cuando el receptor deba estar listo y comenzar la cuenta de 10 segundos .</a:t>
            </a:r>
            <a:endParaRPr sz="3600" b="0" i="0" u="none" strike="noStrike" cap="none" dirty="0">
              <a:solidFill>
                <a:srgbClr val="7030A0"/>
              </a:solidFill>
              <a:latin typeface="Calibri"/>
              <a:ea typeface="Calibri"/>
              <a:cs typeface="Calibri"/>
              <a:sym typeface="Calibri"/>
            </a:endParaRPr>
          </a:p>
        </p:txBody>
      </p:sp>
      <p:sp>
        <p:nvSpPr>
          <p:cNvPr id="564" name="Google Shape;564;p72"/>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73"/>
          <p:cNvSpPr txBox="1">
            <a:spLocks noGrp="1"/>
          </p:cNvSpPr>
          <p:nvPr>
            <p:ph type="title"/>
          </p:nvPr>
        </p:nvSpPr>
        <p:spPr>
          <a:xfrm>
            <a:off x="198305" y="107577"/>
            <a:ext cx="11680350" cy="784790"/>
          </a:xfrm>
          <a:prstGeom prst="rect">
            <a:avLst/>
          </a:prstGeom>
          <a:noFill/>
          <a:ln>
            <a:noFill/>
          </a:ln>
        </p:spPr>
        <p:txBody>
          <a:bodyPr spcFirstLastPara="1" wrap="square" lIns="45700" tIns="45700" rIns="45700" bIns="45700" anchor="b" anchorCtr="0">
            <a:normAutofit fontScale="90000"/>
          </a:bodyPr>
          <a:lstStyle/>
          <a:p>
            <a:pPr lvl="0">
              <a:buClr>
                <a:srgbClr val="18579B"/>
              </a:buClr>
              <a:buSzPct val="100000"/>
            </a:pPr>
            <a:r>
              <a:rPr lang="en-US" b="1" i="1" dirty="0" err="1">
                <a:solidFill>
                  <a:srgbClr val="18579B"/>
                </a:solidFill>
              </a:rPr>
              <a:t>Preguntas</a:t>
            </a:r>
            <a:r>
              <a:rPr lang="en-US" b="1" i="1" dirty="0">
                <a:solidFill>
                  <a:srgbClr val="18579B"/>
                </a:solidFill>
              </a:rPr>
              <a:t> </a:t>
            </a:r>
            <a:r>
              <a:rPr lang="en-US" b="1" i="1" dirty="0" err="1">
                <a:solidFill>
                  <a:srgbClr val="18579B"/>
                </a:solidFill>
              </a:rPr>
              <a:t>sobre</a:t>
            </a:r>
            <a:r>
              <a:rPr lang="en-US" b="1" i="1" dirty="0">
                <a:solidFill>
                  <a:srgbClr val="18579B"/>
                </a:solidFill>
              </a:rPr>
              <a:t> </a:t>
            </a:r>
            <a:r>
              <a:rPr lang="en-US" b="1" i="1" dirty="0" err="1">
                <a:solidFill>
                  <a:srgbClr val="18579B"/>
                </a:solidFill>
              </a:rPr>
              <a:t>servidor</a:t>
            </a:r>
            <a:r>
              <a:rPr lang="en-US" b="1" i="1" dirty="0">
                <a:solidFill>
                  <a:srgbClr val="18579B"/>
                </a:solidFill>
              </a:rPr>
              <a:t>/receptor/</a:t>
            </a:r>
            <a:r>
              <a:rPr lang="en-US" b="1" i="1" dirty="0" err="1">
                <a:solidFill>
                  <a:srgbClr val="18579B"/>
                </a:solidFill>
              </a:rPr>
              <a:t>posición</a:t>
            </a:r>
            <a:r>
              <a:rPr lang="en-US" b="1" i="1" dirty="0">
                <a:solidFill>
                  <a:srgbClr val="18579B"/>
                </a:solidFill>
              </a:rPr>
              <a:t> </a:t>
            </a:r>
            <a:r>
              <a:rPr lang="en-US" b="1" i="1" dirty="0" err="1">
                <a:solidFill>
                  <a:srgbClr val="18579B"/>
                </a:solidFill>
              </a:rPr>
              <a:t>correcta</a:t>
            </a:r>
            <a:endParaRPr dirty="0"/>
          </a:p>
        </p:txBody>
      </p:sp>
      <p:sp>
        <p:nvSpPr>
          <p:cNvPr id="570" name="Google Shape;570;p73"/>
          <p:cNvSpPr txBox="1"/>
          <p:nvPr/>
        </p:nvSpPr>
        <p:spPr>
          <a:xfrm>
            <a:off x="313345" y="1330945"/>
            <a:ext cx="11878655" cy="4431942"/>
          </a:xfrm>
          <a:prstGeom prst="rect">
            <a:avLst/>
          </a:prstGeom>
          <a:noFill/>
          <a:ln>
            <a:noFill/>
          </a:ln>
        </p:spPr>
        <p:txBody>
          <a:bodyPr spcFirstLastPara="1" wrap="square" lIns="45700" tIns="45700" rIns="45700" bIns="45700" anchor="t" anchorCtr="0">
            <a:spAutoFit/>
          </a:bodyPr>
          <a:lstStyle/>
          <a:p>
            <a:pPr marL="285750" marR="0" lvl="0" indent="-285750" algn="l" rtl="0">
              <a:lnSpc>
                <a:spcPct val="100000"/>
              </a:lnSpc>
              <a:spcBef>
                <a:spcPts val="600"/>
              </a:spcBef>
              <a:spcAft>
                <a:spcPts val="0"/>
              </a:spcAft>
              <a:buClr>
                <a:srgbClr val="18579B"/>
              </a:buClr>
              <a:buSzPts val="2800"/>
              <a:buFont typeface="Arial"/>
              <a:buChar char="•"/>
            </a:pPr>
            <a:r>
              <a:rPr lang="en-US" sz="2800" b="0" i="0" u="none" strike="noStrike" cap="none" dirty="0" err="1">
                <a:solidFill>
                  <a:srgbClr val="18579B"/>
                </a:solidFill>
                <a:latin typeface="Calibri"/>
                <a:ea typeface="Calibri"/>
                <a:cs typeface="Calibri"/>
                <a:sym typeface="Calibri"/>
              </a:rPr>
              <a:t>Cualquier</a:t>
            </a:r>
            <a:r>
              <a:rPr lang="en-US" sz="2800" b="0" i="0" u="none" strike="noStrike" cap="none" dirty="0">
                <a:solidFill>
                  <a:srgbClr val="18579B"/>
                </a:solidFill>
                <a:latin typeface="Calibri"/>
                <a:ea typeface="Calibri"/>
                <a:cs typeface="Calibri"/>
                <a:sym typeface="Calibri"/>
              </a:rPr>
              <a:t> </a:t>
            </a:r>
            <a:r>
              <a:rPr lang="en-US" sz="2800" b="0" i="0" u="none" strike="noStrike" cap="none" dirty="0" err="1">
                <a:solidFill>
                  <a:srgbClr val="18579B"/>
                </a:solidFill>
                <a:latin typeface="Calibri"/>
                <a:ea typeface="Calibri"/>
                <a:cs typeface="Calibri"/>
                <a:sym typeface="Calibri"/>
              </a:rPr>
              <a:t>jugador</a:t>
            </a:r>
            <a:r>
              <a:rPr lang="en-US" sz="2800" b="0" i="0" u="none" strike="noStrike" cap="none" dirty="0">
                <a:solidFill>
                  <a:srgbClr val="18579B"/>
                </a:solidFill>
                <a:latin typeface="Calibri"/>
                <a:ea typeface="Calibri"/>
                <a:cs typeface="Calibri"/>
                <a:sym typeface="Calibri"/>
              </a:rPr>
              <a:t> </a:t>
            </a:r>
            <a:r>
              <a:rPr lang="en-US" sz="2800" b="0" i="0" u="none" strike="noStrike" cap="none" dirty="0" err="1">
                <a:solidFill>
                  <a:srgbClr val="18579B"/>
                </a:solidFill>
                <a:latin typeface="Calibri"/>
                <a:ea typeface="Calibri"/>
                <a:cs typeface="Calibri"/>
                <a:sym typeface="Calibri"/>
              </a:rPr>
              <a:t>puede</a:t>
            </a:r>
            <a:r>
              <a:rPr lang="en-US" sz="2800" b="0" i="0" u="none" strike="noStrike" cap="none" dirty="0">
                <a:solidFill>
                  <a:srgbClr val="18579B"/>
                </a:solidFill>
                <a:latin typeface="Calibri"/>
                <a:ea typeface="Calibri"/>
                <a:cs typeface="Calibri"/>
                <a:sym typeface="Calibri"/>
              </a:rPr>
              <a:t> </a:t>
            </a:r>
            <a:r>
              <a:rPr lang="en-US" sz="2800" b="0" i="0" u="none" strike="noStrike" cap="none" dirty="0" err="1">
                <a:solidFill>
                  <a:srgbClr val="18579B"/>
                </a:solidFill>
                <a:latin typeface="Calibri"/>
                <a:ea typeface="Calibri"/>
                <a:cs typeface="Calibri"/>
                <a:sym typeface="Calibri"/>
              </a:rPr>
              <a:t>preguntar</a:t>
            </a:r>
            <a:r>
              <a:rPr lang="en-US" sz="2800" b="0" i="0" u="none" strike="noStrike" cap="none" dirty="0">
                <a:solidFill>
                  <a:srgbClr val="18579B"/>
                </a:solidFill>
                <a:latin typeface="Calibri"/>
                <a:ea typeface="Calibri"/>
                <a:cs typeface="Calibri"/>
                <a:sym typeface="Calibri"/>
              </a:rPr>
              <a:t> </a:t>
            </a:r>
            <a:r>
              <a:rPr lang="en-US" sz="2800" b="0" i="0" u="none" strike="noStrike" cap="none" dirty="0" err="1">
                <a:solidFill>
                  <a:srgbClr val="18579B"/>
                </a:solidFill>
                <a:latin typeface="Calibri"/>
                <a:ea typeface="Calibri"/>
                <a:cs typeface="Calibri"/>
                <a:sym typeface="Calibri"/>
              </a:rPr>
              <a:t>sobre</a:t>
            </a:r>
            <a:r>
              <a:rPr lang="en-US" sz="2800" b="0" i="0" u="none" strike="noStrike" cap="none" dirty="0">
                <a:solidFill>
                  <a:srgbClr val="18579B"/>
                </a:solidFill>
                <a:latin typeface="Calibri"/>
                <a:ea typeface="Calibri"/>
                <a:cs typeface="Calibri"/>
                <a:sym typeface="Calibri"/>
              </a:rPr>
              <a:t> </a:t>
            </a:r>
            <a:r>
              <a:rPr lang="en-US" sz="2800" b="0" i="0" u="none" strike="noStrike" cap="none" dirty="0" err="1">
                <a:solidFill>
                  <a:srgbClr val="18579B"/>
                </a:solidFill>
                <a:latin typeface="Calibri"/>
                <a:ea typeface="Calibri"/>
                <a:cs typeface="Calibri"/>
                <a:sym typeface="Calibri"/>
              </a:rPr>
              <a:t>el</a:t>
            </a:r>
            <a:r>
              <a:rPr lang="en-US" sz="2800" b="0" i="0" u="none" strike="noStrike" cap="none" dirty="0">
                <a:solidFill>
                  <a:srgbClr val="18579B"/>
                </a:solidFill>
                <a:latin typeface="Calibri"/>
                <a:ea typeface="Calibri"/>
                <a:cs typeface="Calibri"/>
                <a:sym typeface="Calibri"/>
              </a:rPr>
              <a:t> </a:t>
            </a:r>
            <a:r>
              <a:rPr lang="en-US" sz="2800" b="0" i="0" u="none" strike="noStrike" cap="none" dirty="0" err="1">
                <a:solidFill>
                  <a:srgbClr val="18579B"/>
                </a:solidFill>
                <a:latin typeface="Calibri"/>
                <a:ea typeface="Calibri"/>
                <a:cs typeface="Calibri"/>
                <a:sym typeface="Calibri"/>
              </a:rPr>
              <a:t>servidor</a:t>
            </a:r>
            <a:r>
              <a:rPr lang="en-US" sz="2800" b="0" i="0" u="none" strike="noStrike" cap="none" dirty="0">
                <a:solidFill>
                  <a:srgbClr val="18579B"/>
                </a:solidFill>
                <a:latin typeface="Calibri"/>
                <a:ea typeface="Calibri"/>
                <a:cs typeface="Calibri"/>
                <a:sym typeface="Calibri"/>
              </a:rPr>
              <a:t> o receptor </a:t>
            </a:r>
            <a:r>
              <a:rPr lang="en-US" sz="2800" b="0" i="0" u="none" strike="noStrike" cap="none" dirty="0" err="1">
                <a:solidFill>
                  <a:srgbClr val="18579B"/>
                </a:solidFill>
                <a:latin typeface="Calibri"/>
                <a:ea typeface="Calibri"/>
                <a:cs typeface="Calibri"/>
                <a:sym typeface="Calibri"/>
              </a:rPr>
              <a:t>correcto</a:t>
            </a:r>
            <a:r>
              <a:rPr lang="en-US" sz="2800" b="0" i="0" u="none" strike="noStrike" cap="none" dirty="0">
                <a:solidFill>
                  <a:srgbClr val="18579B"/>
                </a:solidFill>
                <a:latin typeface="Calibri"/>
                <a:ea typeface="Calibri"/>
                <a:cs typeface="Calibri"/>
                <a:sym typeface="Calibri"/>
              </a:rPr>
              <a:t>:</a:t>
            </a:r>
            <a:endParaRPr sz="2800" dirty="0"/>
          </a:p>
          <a:p>
            <a:pPr lvl="7">
              <a:spcBef>
                <a:spcPts val="600"/>
              </a:spcBef>
              <a:buClr>
                <a:srgbClr val="18579B"/>
              </a:buClr>
              <a:buSzPts val="2800"/>
            </a:pPr>
            <a:r>
              <a:rPr lang="en-US" sz="2800" b="0" i="0" u="none" strike="noStrike" cap="none" dirty="0">
                <a:solidFill>
                  <a:srgbClr val="18579B"/>
                </a:solidFill>
                <a:latin typeface="Calibri"/>
                <a:ea typeface="Calibri"/>
                <a:cs typeface="Calibri"/>
                <a:sym typeface="Calibri"/>
              </a:rPr>
              <a:t>	- </a:t>
            </a:r>
            <a:r>
              <a:rPr lang="es-ES" sz="2800" i="1" dirty="0">
                <a:solidFill>
                  <a:srgbClr val="18579B"/>
                </a:solidFill>
                <a:latin typeface="Calibri"/>
                <a:ea typeface="Calibri"/>
                <a:cs typeface="Calibri"/>
                <a:sym typeface="Calibri"/>
              </a:rPr>
              <a:t>"¿Soy el servidor/receptor correcto?” </a:t>
            </a:r>
            <a:endParaRPr sz="2800" dirty="0"/>
          </a:p>
          <a:p>
            <a:pPr marL="285750" lvl="0" indent="-285750">
              <a:spcBef>
                <a:spcPts val="600"/>
              </a:spcBef>
              <a:buClr>
                <a:srgbClr val="18579B"/>
              </a:buClr>
              <a:buSzPts val="2800"/>
              <a:buFont typeface="Arial"/>
              <a:buChar char="•"/>
            </a:pPr>
            <a:r>
              <a:rPr lang="es-ES" sz="2800" dirty="0">
                <a:solidFill>
                  <a:srgbClr val="18579B"/>
                </a:solidFill>
                <a:latin typeface="Calibri"/>
                <a:ea typeface="Calibri"/>
                <a:cs typeface="Calibri"/>
                <a:sym typeface="Calibri"/>
              </a:rPr>
              <a:t>Cualquier jugador puede preguntar sobre la posición correcta:</a:t>
            </a:r>
            <a:endParaRPr sz="2800" dirty="0"/>
          </a:p>
          <a:p>
            <a:pPr lvl="0">
              <a:spcBef>
                <a:spcPts val="600"/>
              </a:spcBef>
              <a:buClr>
                <a:srgbClr val="18579B"/>
              </a:buClr>
              <a:buSzPts val="2800"/>
            </a:pPr>
            <a:r>
              <a:rPr lang="en-US" sz="2800" b="0" i="0" u="none" strike="noStrike" cap="none" dirty="0">
                <a:solidFill>
                  <a:srgbClr val="18579B"/>
                </a:solidFill>
                <a:latin typeface="Calibri"/>
                <a:ea typeface="Calibri"/>
                <a:cs typeface="Calibri"/>
                <a:sym typeface="Calibri"/>
              </a:rPr>
              <a:t> 	- </a:t>
            </a:r>
            <a:r>
              <a:rPr lang="es-ES" sz="2800" i="1" dirty="0">
                <a:solidFill>
                  <a:srgbClr val="18579B"/>
                </a:solidFill>
                <a:latin typeface="Calibri"/>
                <a:ea typeface="Calibri"/>
                <a:cs typeface="Calibri"/>
                <a:sym typeface="Calibri"/>
              </a:rPr>
              <a:t>"¿Estoy en la posición correcta?" </a:t>
            </a:r>
            <a:endParaRPr sz="2800" dirty="0"/>
          </a:p>
          <a:p>
            <a:pPr marL="457200" lvl="0" indent="-457200">
              <a:spcBef>
                <a:spcPts val="600"/>
              </a:spcBef>
              <a:buClr>
                <a:srgbClr val="18579B"/>
              </a:buClr>
              <a:buSzPts val="2800"/>
              <a:buFont typeface="Arial"/>
              <a:buChar char="•"/>
            </a:pPr>
            <a:r>
              <a:rPr lang="es-ES" sz="2800" dirty="0">
                <a:solidFill>
                  <a:srgbClr val="18579B"/>
                </a:solidFill>
                <a:latin typeface="Calibri"/>
                <a:ea typeface="Calibri"/>
                <a:cs typeface="Calibri"/>
                <a:sym typeface="Calibri"/>
              </a:rPr>
              <a:t>Cualquier jugador puede preguntar “¿Estoy bien?" (que combina las dos preguntas anteriores y hay que contestar ambas).</a:t>
            </a:r>
            <a:endParaRPr lang="es-ES" sz="2800" i="1" dirty="0">
              <a:solidFill>
                <a:srgbClr val="18579B"/>
              </a:solidFill>
              <a:latin typeface="Calibri"/>
              <a:ea typeface="Calibri"/>
              <a:cs typeface="Calibri"/>
              <a:sym typeface="Calibri"/>
            </a:endParaRPr>
          </a:p>
          <a:p>
            <a:pPr marL="457200" lvl="0" indent="-457200">
              <a:spcBef>
                <a:spcPts val="600"/>
              </a:spcBef>
              <a:buClr>
                <a:srgbClr val="18579B"/>
              </a:buClr>
              <a:buSzPts val="2800"/>
              <a:buFont typeface="Arial"/>
              <a:buChar char="•"/>
            </a:pPr>
            <a:r>
              <a:rPr lang="es-ES" sz="2800" i="1" dirty="0">
                <a:solidFill>
                  <a:srgbClr val="18579B"/>
                </a:solidFill>
                <a:latin typeface="Calibri"/>
                <a:ea typeface="Calibri"/>
                <a:cs typeface="Calibri"/>
                <a:sym typeface="Calibri"/>
              </a:rPr>
              <a:t>Aunque los jugadores pueden seguir haciendo esas preguntas </a:t>
            </a:r>
            <a:r>
              <a:rPr lang="es-ES" sz="2800" i="1" dirty="0">
                <a:solidFill>
                  <a:srgbClr val="FF0000"/>
                </a:solidFill>
                <a:latin typeface="Calibri"/>
                <a:ea typeface="Calibri"/>
                <a:cs typeface="Calibri"/>
                <a:sym typeface="Calibri"/>
              </a:rPr>
              <a:t>es responsabilidad del árbitro indicar a los jugadores si están mal colocados</a:t>
            </a:r>
            <a:r>
              <a:rPr lang="es-ES" sz="2800" i="1" dirty="0">
                <a:solidFill>
                  <a:srgbClr val="18579B"/>
                </a:solidFill>
                <a:latin typeface="Calibri"/>
                <a:ea typeface="Calibri"/>
                <a:cs typeface="Calibri"/>
                <a:sym typeface="Calibri"/>
              </a:rPr>
              <a:t>, por lo tanto debe anticiparse a cualquiera de esas preguntas (Nuevo 16-ago-23)</a:t>
            </a:r>
            <a:endParaRPr sz="2800" dirty="0"/>
          </a:p>
        </p:txBody>
      </p:sp>
      <p:sp>
        <p:nvSpPr>
          <p:cNvPr id="571" name="Google Shape;571;p73"/>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85D1582C-C435-180D-E507-1B6671B860A0}"/>
              </a:ext>
            </a:extLst>
          </p:cNvPr>
          <p:cNvSpPr>
            <a:spLocks noGrp="1"/>
          </p:cNvSpPr>
          <p:nvPr>
            <p:ph type="body" idx="1"/>
          </p:nvPr>
        </p:nvSpPr>
        <p:spPr>
          <a:xfrm>
            <a:off x="762348" y="710076"/>
            <a:ext cx="10667304" cy="737154"/>
          </a:xfrm>
        </p:spPr>
        <p:txBody>
          <a:bodyPr>
            <a:noAutofit/>
          </a:bodyPr>
          <a:lstStyle/>
          <a:p>
            <a:pPr algn="ctr"/>
            <a:r>
              <a:rPr lang="es-ES" sz="2400" b="1" dirty="0"/>
              <a:t>TABLA 1.- EJEMPLOS DE PREGUNTAS Y RESPUESTAS</a:t>
            </a:r>
          </a:p>
        </p:txBody>
      </p:sp>
      <p:sp>
        <p:nvSpPr>
          <p:cNvPr id="4" name="Marcador de número de diapositiva 3">
            <a:extLst>
              <a:ext uri="{FF2B5EF4-FFF2-40B4-BE49-F238E27FC236}">
                <a16:creationId xmlns:a16="http://schemas.microsoft.com/office/drawing/2014/main" id="{017DDDAD-756C-D8FC-6B04-D18040C689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64</a:t>
            </a:fld>
            <a:endParaRPr lang="en-US"/>
          </a:p>
        </p:txBody>
      </p:sp>
      <p:sp>
        <p:nvSpPr>
          <p:cNvPr id="6" name="Google Shape;576;p74">
            <a:extLst>
              <a:ext uri="{FF2B5EF4-FFF2-40B4-BE49-F238E27FC236}">
                <a16:creationId xmlns:a16="http://schemas.microsoft.com/office/drawing/2014/main" id="{3029CAEE-A297-1D40-FE84-12097F174418}"/>
              </a:ext>
            </a:extLst>
          </p:cNvPr>
          <p:cNvSpPr txBox="1">
            <a:spLocks/>
          </p:cNvSpPr>
          <p:nvPr/>
        </p:nvSpPr>
        <p:spPr>
          <a:xfrm>
            <a:off x="132202" y="107576"/>
            <a:ext cx="11832115" cy="737155"/>
          </a:xfrm>
          <a:prstGeom prst="rect">
            <a:avLst/>
          </a:prstGeom>
          <a:noFill/>
          <a:ln>
            <a:noFill/>
          </a:ln>
        </p:spPr>
        <p:txBody>
          <a:bodyPr spcFirstLastPara="1" wrap="square" lIns="45700" tIns="45700" rIns="45700" bIns="45700" anchor="b" anchorCtr="0">
            <a:normAutofit fontScale="9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1800"/>
              <a:buFont typeface="Calibri"/>
              <a:buNone/>
              <a:defRPr sz="4600" b="0" i="0" u="none" strike="noStrike" cap="none">
                <a:solidFill>
                  <a:schemeClr val="accent1"/>
                </a:solidFill>
                <a:latin typeface="Calibri"/>
                <a:ea typeface="Calibri"/>
                <a:cs typeface="Calibri"/>
                <a:sym typeface="Calibri"/>
              </a:defRPr>
            </a:lvl1pPr>
            <a:lvl2pPr marR="0" lvl="1"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2pPr>
            <a:lvl3pPr marR="0" lvl="2"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3pPr>
            <a:lvl4pPr marR="0" lvl="3"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4pPr>
            <a:lvl5pPr marR="0" lvl="4"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5pPr>
            <a:lvl6pPr marR="0" lvl="5"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6pPr>
            <a:lvl7pPr marR="0" lvl="6"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7pPr>
            <a:lvl8pPr marR="0" lvl="7"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8pPr>
            <a:lvl9pPr marR="0" lvl="8"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9pPr>
          </a:lstStyle>
          <a:p>
            <a:pPr>
              <a:buClr>
                <a:srgbClr val="18579B"/>
              </a:buClr>
              <a:buSzPct val="100000"/>
            </a:pPr>
            <a:r>
              <a:rPr lang="es-ES" b="1" i="1">
                <a:solidFill>
                  <a:srgbClr val="18579B"/>
                </a:solidFill>
              </a:rPr>
              <a:t>Preguntas sobre Servidor/Receptor/Posición correctos</a:t>
            </a:r>
            <a:endParaRPr lang="es-ES" b="1" i="1" dirty="0"/>
          </a:p>
        </p:txBody>
      </p:sp>
      <p:graphicFrame>
        <p:nvGraphicFramePr>
          <p:cNvPr id="7" name="Tabla 7">
            <a:extLst>
              <a:ext uri="{FF2B5EF4-FFF2-40B4-BE49-F238E27FC236}">
                <a16:creationId xmlns:a16="http://schemas.microsoft.com/office/drawing/2014/main" id="{7C40EBFA-92CF-A01B-425D-B5730EE61158}"/>
              </a:ext>
            </a:extLst>
          </p:cNvPr>
          <p:cNvGraphicFramePr>
            <a:graphicFrameLocks noGrp="1"/>
          </p:cNvGraphicFramePr>
          <p:nvPr/>
        </p:nvGraphicFramePr>
        <p:xfrm>
          <a:off x="467359" y="1439925"/>
          <a:ext cx="11496958" cy="4846320"/>
        </p:xfrm>
        <a:graphic>
          <a:graphicData uri="http://schemas.openxmlformats.org/drawingml/2006/table">
            <a:tbl>
              <a:tblPr firstRow="1" bandRow="1">
                <a:tableStyleId>{5C22544A-7EE6-4342-B048-85BDC9FD1C3A}</a:tableStyleId>
              </a:tblPr>
              <a:tblGrid>
                <a:gridCol w="5748479">
                  <a:extLst>
                    <a:ext uri="{9D8B030D-6E8A-4147-A177-3AD203B41FA5}">
                      <a16:colId xmlns:a16="http://schemas.microsoft.com/office/drawing/2014/main" val="4068008692"/>
                    </a:ext>
                  </a:extLst>
                </a:gridCol>
                <a:gridCol w="5748479">
                  <a:extLst>
                    <a:ext uri="{9D8B030D-6E8A-4147-A177-3AD203B41FA5}">
                      <a16:colId xmlns:a16="http://schemas.microsoft.com/office/drawing/2014/main" val="3334832566"/>
                    </a:ext>
                  </a:extLst>
                </a:gridCol>
              </a:tblGrid>
              <a:tr h="797291">
                <a:tc>
                  <a:txBody>
                    <a:bodyPr/>
                    <a:lstStyle/>
                    <a:p>
                      <a:r>
                        <a:rPr lang="es-ES" sz="2400" b="0" baseline="0" dirty="0">
                          <a:solidFill>
                            <a:schemeClr val="tx1"/>
                          </a:solidFill>
                        </a:rPr>
                        <a:t>¿Soy el servidor correcto?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s-ES" sz="2400" b="0" baseline="0" dirty="0">
                          <a:solidFill>
                            <a:schemeClr val="tx1"/>
                          </a:solidFill>
                        </a:rPr>
                        <a:t>“Sí”</a:t>
                      </a:r>
                    </a:p>
                    <a:p>
                      <a:r>
                        <a:rPr lang="es-ES" sz="2400" b="0" baseline="0" dirty="0">
                          <a:solidFill>
                            <a:schemeClr val="tx1"/>
                          </a:solidFill>
                        </a:rPr>
                        <a:t>“No”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334105393"/>
                  </a:ext>
                </a:extLst>
              </a:tr>
              <a:tr h="797291">
                <a:tc>
                  <a:txBody>
                    <a:bodyPr/>
                    <a:lstStyle/>
                    <a:p>
                      <a:r>
                        <a:rPr lang="es-ES" sz="2400" baseline="0" dirty="0">
                          <a:solidFill>
                            <a:schemeClr val="tx1"/>
                          </a:solidFill>
                        </a:rPr>
                        <a:t>¿Quién es el receptor?</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s-ES" sz="2400" baseline="0" dirty="0">
                          <a:solidFill>
                            <a:schemeClr val="tx1"/>
                          </a:solidFill>
                        </a:rPr>
                        <a:t>“Tú”</a:t>
                      </a:r>
                    </a:p>
                    <a:p>
                      <a:r>
                        <a:rPr lang="es-ES" sz="2400" baseline="0" dirty="0">
                          <a:solidFill>
                            <a:schemeClr val="tx1"/>
                          </a:solidFill>
                        </a:rPr>
                        <a:t>“Tu compañero”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576759769"/>
                  </a:ext>
                </a:extLst>
              </a:tr>
              <a:tr h="797291">
                <a:tc>
                  <a:txBody>
                    <a:bodyPr/>
                    <a:lstStyle/>
                    <a:p>
                      <a:r>
                        <a:rPr lang="es-ES" sz="2400" baseline="0" dirty="0">
                          <a:solidFill>
                            <a:schemeClr val="tx1"/>
                          </a:solidFill>
                        </a:rPr>
                        <a:t>¿Está mi compañero en la posición correcta?</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s-ES" sz="2400" baseline="0" dirty="0">
                          <a:solidFill>
                            <a:schemeClr val="tx1"/>
                          </a:solidFill>
                        </a:rPr>
                        <a:t>“Sí”</a:t>
                      </a:r>
                    </a:p>
                    <a:p>
                      <a:r>
                        <a:rPr lang="es-ES" sz="2400" baseline="0" dirty="0">
                          <a:solidFill>
                            <a:schemeClr val="tx1"/>
                          </a:solidFill>
                        </a:rPr>
                        <a:t>“No”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996003609"/>
                  </a:ext>
                </a:extLst>
              </a:tr>
              <a:tr h="797291">
                <a:tc>
                  <a:txBody>
                    <a:bodyPr/>
                    <a:lstStyle/>
                    <a:p>
                      <a:r>
                        <a:rPr lang="es-ES" sz="2400" baseline="0" dirty="0">
                          <a:solidFill>
                            <a:schemeClr val="tx1"/>
                          </a:solidFill>
                        </a:rPr>
                        <a:t>¿Dónde debería estar yo?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s-ES" sz="2400" baseline="0" dirty="0">
                          <a:solidFill>
                            <a:schemeClr val="tx1"/>
                          </a:solidFill>
                        </a:rPr>
                        <a:t>“En la derecha”</a:t>
                      </a:r>
                    </a:p>
                    <a:p>
                      <a:r>
                        <a:rPr lang="es-ES" sz="2400" baseline="0" dirty="0">
                          <a:solidFill>
                            <a:schemeClr val="tx1"/>
                          </a:solidFill>
                        </a:rPr>
                        <a:t>“En la izquierda”</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887950475"/>
                  </a:ext>
                </a:extLst>
              </a:tr>
              <a:tr h="1505995">
                <a:tc>
                  <a:txBody>
                    <a:bodyPr/>
                    <a:lstStyle/>
                    <a:p>
                      <a:r>
                        <a:rPr lang="es-ES" sz="2400" baseline="0" dirty="0">
                          <a:solidFill>
                            <a:schemeClr val="tx1"/>
                          </a:solidFill>
                        </a:rPr>
                        <a:t>¿Estamos bien?</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s-ES" sz="2400" baseline="0" dirty="0">
                          <a:solidFill>
                            <a:schemeClr val="tx1"/>
                          </a:solidFill>
                        </a:rPr>
                        <a:t>“Sí”</a:t>
                      </a:r>
                    </a:p>
                    <a:p>
                      <a:r>
                        <a:rPr lang="es-ES" sz="2400" baseline="0" dirty="0">
                          <a:solidFill>
                            <a:schemeClr val="tx1"/>
                          </a:solidFill>
                        </a:rPr>
                        <a:t>“No, estás en la posición incorrecta”</a:t>
                      </a:r>
                    </a:p>
                    <a:p>
                      <a:r>
                        <a:rPr lang="es-ES" sz="2400" baseline="0" dirty="0">
                          <a:solidFill>
                            <a:schemeClr val="tx1"/>
                          </a:solidFill>
                        </a:rPr>
                        <a:t>“No, tu compañero debería servir desde el lado izquierdo”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688040960"/>
                  </a:ext>
                </a:extLst>
              </a:tr>
            </a:tbl>
          </a:graphicData>
        </a:graphic>
      </p:graphicFrame>
    </p:spTree>
    <p:extLst>
      <p:ext uri="{BB962C8B-B14F-4D97-AF65-F5344CB8AC3E}">
        <p14:creationId xmlns:p14="http://schemas.microsoft.com/office/powerpoint/2010/main" val="27153879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75"/>
          <p:cNvSpPr txBox="1">
            <a:spLocks noGrp="1"/>
          </p:cNvSpPr>
          <p:nvPr>
            <p:ph type="title"/>
          </p:nvPr>
        </p:nvSpPr>
        <p:spPr>
          <a:xfrm>
            <a:off x="154237" y="107576"/>
            <a:ext cx="11876182" cy="737155"/>
          </a:xfrm>
          <a:prstGeom prst="rect">
            <a:avLst/>
          </a:prstGeom>
          <a:noFill/>
          <a:ln>
            <a:noFill/>
          </a:ln>
        </p:spPr>
        <p:txBody>
          <a:bodyPr spcFirstLastPara="1" wrap="square" lIns="45700" tIns="45700" rIns="45700" bIns="45700" anchor="b" anchorCtr="0">
            <a:normAutofit fontScale="90000"/>
          </a:bodyPr>
          <a:lstStyle/>
          <a:p>
            <a:pPr lvl="0">
              <a:buClr>
                <a:srgbClr val="18579B"/>
              </a:buClr>
              <a:buSzPct val="100000"/>
            </a:pPr>
            <a:r>
              <a:rPr lang="en-US" b="1" i="1" dirty="0" err="1">
                <a:solidFill>
                  <a:srgbClr val="18579B"/>
                </a:solidFill>
              </a:rPr>
              <a:t>Preguntas</a:t>
            </a:r>
            <a:r>
              <a:rPr lang="en-US" b="1" i="1" dirty="0">
                <a:solidFill>
                  <a:srgbClr val="18579B"/>
                </a:solidFill>
              </a:rPr>
              <a:t> </a:t>
            </a:r>
            <a:r>
              <a:rPr lang="en-US" b="1" i="1" dirty="0" err="1">
                <a:solidFill>
                  <a:srgbClr val="18579B"/>
                </a:solidFill>
              </a:rPr>
              <a:t>sobre</a:t>
            </a:r>
            <a:r>
              <a:rPr lang="en-US" b="1" i="1" dirty="0">
                <a:solidFill>
                  <a:srgbClr val="18579B"/>
                </a:solidFill>
              </a:rPr>
              <a:t> </a:t>
            </a:r>
            <a:r>
              <a:rPr lang="en-US" b="1" i="1" dirty="0" err="1">
                <a:solidFill>
                  <a:srgbClr val="18579B"/>
                </a:solidFill>
              </a:rPr>
              <a:t>Servidor</a:t>
            </a:r>
            <a:r>
              <a:rPr lang="en-US" b="1" i="1" dirty="0">
                <a:solidFill>
                  <a:srgbClr val="18579B"/>
                </a:solidFill>
              </a:rPr>
              <a:t>/Receptor/</a:t>
            </a:r>
            <a:r>
              <a:rPr lang="en-US" b="1" i="1" dirty="0" err="1">
                <a:solidFill>
                  <a:srgbClr val="18579B"/>
                </a:solidFill>
              </a:rPr>
              <a:t>Posición</a:t>
            </a:r>
            <a:r>
              <a:rPr lang="en-US" b="1" i="1" dirty="0">
                <a:solidFill>
                  <a:srgbClr val="18579B"/>
                </a:solidFill>
              </a:rPr>
              <a:t> </a:t>
            </a:r>
            <a:r>
              <a:rPr lang="en-US" b="1" i="1" dirty="0" err="1">
                <a:solidFill>
                  <a:srgbClr val="18579B"/>
                </a:solidFill>
              </a:rPr>
              <a:t>correctos</a:t>
            </a:r>
            <a:r>
              <a:rPr lang="en-US" b="1" i="1" dirty="0">
                <a:solidFill>
                  <a:srgbClr val="18579B"/>
                </a:solidFill>
              </a:rPr>
              <a:t> </a:t>
            </a:r>
            <a:endParaRPr b="1" i="1" dirty="0"/>
          </a:p>
        </p:txBody>
      </p:sp>
      <p:sp>
        <p:nvSpPr>
          <p:cNvPr id="585" name="Google Shape;585;p7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65</a:t>
            </a:fld>
            <a:endParaRPr/>
          </a:p>
        </p:txBody>
      </p:sp>
      <p:sp>
        <p:nvSpPr>
          <p:cNvPr id="586" name="Google Shape;586;p75"/>
          <p:cNvSpPr txBox="1"/>
          <p:nvPr/>
        </p:nvSpPr>
        <p:spPr>
          <a:xfrm>
            <a:off x="247448" y="1014515"/>
            <a:ext cx="11689760" cy="5601493"/>
          </a:xfrm>
          <a:prstGeom prst="rect">
            <a:avLst/>
          </a:prstGeom>
          <a:noFill/>
          <a:ln>
            <a:noFill/>
          </a:ln>
        </p:spPr>
        <p:txBody>
          <a:bodyPr spcFirstLastPara="1" wrap="square" lIns="45700" tIns="45700" rIns="45700" bIns="45700" anchor="t" anchorCtr="0">
            <a:spAutoFit/>
          </a:bodyPr>
          <a:lstStyle/>
          <a:p>
            <a:pPr lvl="0">
              <a:buSzPts val="3600"/>
            </a:pPr>
            <a:r>
              <a:rPr lang="es-ES" sz="3000" dirty="0">
                <a:latin typeface="Calibri"/>
                <a:ea typeface="Calibri"/>
                <a:cs typeface="Calibri"/>
                <a:sym typeface="Calibri"/>
              </a:rPr>
              <a:t>Después de que la pelota es golpeada para hacer el servicio, si un jugador deja de jugar para cuestionar un servidor, receptor o posición incorrectos:</a:t>
            </a:r>
          </a:p>
          <a:p>
            <a:pPr lvl="0">
              <a:buSzPts val="3600"/>
            </a:pPr>
            <a:r>
              <a:rPr lang="es-ES" sz="3000" dirty="0">
                <a:latin typeface="Calibri"/>
                <a:ea typeface="Calibri"/>
                <a:cs typeface="Calibri"/>
                <a:sym typeface="Calibri"/>
              </a:rPr>
              <a:t>
</a:t>
            </a:r>
            <a:r>
              <a:rPr lang="en-US" sz="3000" b="0" i="0" u="none" strike="noStrike" cap="none" dirty="0">
                <a:solidFill>
                  <a:srgbClr val="000000"/>
                </a:solidFill>
                <a:latin typeface="Calibri"/>
                <a:ea typeface="Calibri"/>
                <a:cs typeface="Calibri"/>
                <a:sym typeface="Calibri"/>
              </a:rPr>
              <a:t>1) </a:t>
            </a:r>
            <a:r>
              <a:rPr lang="es-ES" sz="3000" dirty="0">
                <a:solidFill>
                  <a:srgbClr val="FF0000"/>
                </a:solidFill>
                <a:latin typeface="Calibri"/>
                <a:ea typeface="Calibri"/>
                <a:cs typeface="Calibri"/>
                <a:sym typeface="Calibri"/>
              </a:rPr>
              <a:t>Desafío Correcto</a:t>
            </a:r>
            <a:r>
              <a:rPr lang="es-ES" sz="3000" dirty="0">
                <a:latin typeface="Calibri"/>
                <a:ea typeface="Calibri"/>
                <a:cs typeface="Calibri"/>
                <a:sym typeface="Calibri"/>
              </a:rPr>
              <a:t>: Se repetirá el rally (Regla 4.8.9a). 
</a:t>
            </a:r>
            <a:r>
              <a:rPr lang="en-US" sz="3000" b="0" i="0" u="none" strike="noStrike" cap="none" dirty="0">
                <a:solidFill>
                  <a:srgbClr val="000000"/>
                </a:solidFill>
                <a:latin typeface="Calibri"/>
                <a:ea typeface="Calibri"/>
                <a:cs typeface="Calibri"/>
                <a:sym typeface="Calibri"/>
              </a:rPr>
              <a:t>2) </a:t>
            </a:r>
            <a:r>
              <a:rPr lang="es-ES" sz="3000" dirty="0">
                <a:solidFill>
                  <a:srgbClr val="FF0000"/>
                </a:solidFill>
                <a:latin typeface="Calibri"/>
                <a:ea typeface="Calibri"/>
                <a:cs typeface="Calibri"/>
                <a:sym typeface="Calibri"/>
              </a:rPr>
              <a:t>Desafío Incorrecto</a:t>
            </a:r>
            <a:r>
              <a:rPr lang="es-ES" sz="3000" dirty="0">
                <a:latin typeface="Calibri"/>
                <a:ea typeface="Calibri"/>
                <a:cs typeface="Calibri"/>
                <a:sym typeface="Calibri"/>
              </a:rPr>
              <a:t>: Si no hay incorrecciones de acuerdo con una puntuación correcta, será falta del jugador que paró el juego (Regla 4.8.9a). Si lo paró el árbitro se repetirá el rally.</a:t>
            </a:r>
          </a:p>
          <a:p>
            <a:pPr lvl="0">
              <a:buSzPts val="3600"/>
            </a:pPr>
            <a:endParaRPr lang="es-ES" sz="3000" dirty="0">
              <a:latin typeface="Calibri"/>
              <a:ea typeface="Calibri"/>
              <a:cs typeface="Calibri"/>
              <a:sym typeface="Calibri"/>
            </a:endParaRPr>
          </a:p>
          <a:p>
            <a:pPr lvl="0">
              <a:buSzPts val="3600"/>
            </a:pPr>
            <a:r>
              <a:rPr lang="es-ES" sz="3000" dirty="0">
                <a:latin typeface="Calibri"/>
                <a:ea typeface="Calibri"/>
                <a:cs typeface="Calibri"/>
                <a:sym typeface="Calibri"/>
              </a:rPr>
              <a:t>3) </a:t>
            </a:r>
            <a:r>
              <a:rPr lang="es-ES" sz="3000" dirty="0">
                <a:latin typeface="Calibri"/>
                <a:ea typeface="Calibri"/>
                <a:cs typeface="Calibri"/>
              </a:rPr>
              <a:t>Si se identifica un error de jugador/posición después de que se haya jugado el rally, el resultado del mismo se mantendrá. (Regla 4.8.9b)</a:t>
            </a:r>
            <a:r>
              <a:rPr lang="es-ES" sz="2800" dirty="0">
                <a:latin typeface="Calibri"/>
                <a:ea typeface="Calibri"/>
                <a:cs typeface="Calibri"/>
                <a:sym typeface="Calibri"/>
              </a:rPr>
              <a:t>
</a:t>
            </a:r>
            <a:endParaRPr sz="2800" b="0" i="0" u="none" strike="noStrike" cap="none" dirty="0">
              <a:solidFill>
                <a:srgbClr val="000000"/>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76"/>
          <p:cNvSpPr txBox="1">
            <a:spLocks noGrp="1"/>
          </p:cNvSpPr>
          <p:nvPr>
            <p:ph type="title"/>
          </p:nvPr>
        </p:nvSpPr>
        <p:spPr>
          <a:xfrm>
            <a:off x="732367" y="107576"/>
            <a:ext cx="10723035" cy="737155"/>
          </a:xfrm>
          <a:prstGeom prst="rect">
            <a:avLst/>
          </a:prstGeom>
          <a:noFill/>
          <a:ln>
            <a:noFill/>
          </a:ln>
        </p:spPr>
        <p:txBody>
          <a:bodyPr spcFirstLastPara="1" wrap="square" lIns="45700" tIns="45700" rIns="45700" bIns="45700" anchor="b" anchorCtr="0">
            <a:noAutofit/>
          </a:bodyPr>
          <a:lstStyle/>
          <a:p>
            <a:pPr lvl="0">
              <a:buClr>
                <a:srgbClr val="18579B"/>
              </a:buClr>
              <a:buSzPct val="100000"/>
            </a:pPr>
            <a:r>
              <a:rPr lang="en-US" sz="4400" b="1" i="1" dirty="0" err="1">
                <a:solidFill>
                  <a:srgbClr val="18579B"/>
                </a:solidFill>
              </a:rPr>
              <a:t>Preguntas</a:t>
            </a:r>
            <a:r>
              <a:rPr lang="en-US" sz="4400" b="1" i="1" dirty="0">
                <a:solidFill>
                  <a:srgbClr val="18579B"/>
                </a:solidFill>
              </a:rPr>
              <a:t> </a:t>
            </a:r>
            <a:r>
              <a:rPr lang="en-US" sz="4400" b="1" i="1" dirty="0" err="1">
                <a:solidFill>
                  <a:srgbClr val="18579B"/>
                </a:solidFill>
              </a:rPr>
              <a:t>Sobre</a:t>
            </a:r>
            <a:r>
              <a:rPr lang="en-US" sz="4400" b="1" i="1" dirty="0">
                <a:solidFill>
                  <a:srgbClr val="18579B"/>
                </a:solidFill>
              </a:rPr>
              <a:t> la </a:t>
            </a:r>
            <a:r>
              <a:rPr lang="en-US" sz="4400" b="1" i="1" dirty="0" err="1">
                <a:solidFill>
                  <a:srgbClr val="18579B"/>
                </a:solidFill>
              </a:rPr>
              <a:t>Puntuación</a:t>
            </a:r>
            <a:endParaRPr sz="4400" b="1" i="1" dirty="0"/>
          </a:p>
        </p:txBody>
      </p:sp>
      <p:sp>
        <p:nvSpPr>
          <p:cNvPr id="592" name="Google Shape;592;p76"/>
          <p:cNvSpPr txBox="1"/>
          <p:nvPr/>
        </p:nvSpPr>
        <p:spPr>
          <a:xfrm>
            <a:off x="610447" y="844731"/>
            <a:ext cx="11329851" cy="5139828"/>
          </a:xfrm>
          <a:prstGeom prst="rect">
            <a:avLst/>
          </a:prstGeom>
          <a:noFill/>
          <a:ln>
            <a:noFill/>
          </a:ln>
        </p:spPr>
        <p:txBody>
          <a:bodyPr spcFirstLastPara="1" wrap="square" lIns="45700" tIns="45700" rIns="45700" bIns="45700" anchor="t" anchorCtr="0">
            <a:spAutoFit/>
          </a:bodyPr>
          <a:lstStyle/>
          <a:p>
            <a:pPr lvl="0">
              <a:spcBef>
                <a:spcPts val="1200"/>
              </a:spcBef>
              <a:buClr>
                <a:srgbClr val="18579B"/>
              </a:buClr>
              <a:buSzPts val="3600"/>
            </a:pPr>
            <a:r>
              <a:rPr lang="es-ES" sz="3600" b="1" i="1" dirty="0">
                <a:solidFill>
                  <a:srgbClr val="18579B"/>
                </a:solidFill>
                <a:latin typeface="Calibri"/>
                <a:ea typeface="Calibri"/>
                <a:cs typeface="Calibri"/>
                <a:sym typeface="Calibri"/>
              </a:rPr>
              <a:t>Si la pregunta se hace antes de cantar la puntuación:
</a:t>
            </a:r>
            <a:r>
              <a:rPr lang="en-US" sz="3600" b="0" i="0" u="none" strike="noStrike" cap="none" dirty="0">
                <a:solidFill>
                  <a:srgbClr val="18579B"/>
                </a:solidFill>
                <a:latin typeface="Calibri"/>
                <a:ea typeface="Calibri"/>
                <a:cs typeface="Calibri"/>
                <a:sym typeface="Calibri"/>
              </a:rPr>
              <a:t>	</a:t>
            </a:r>
            <a:r>
              <a:rPr lang="es-ES" sz="3600" dirty="0">
                <a:solidFill>
                  <a:srgbClr val="18579B"/>
                </a:solidFill>
                <a:latin typeface="Calibri"/>
                <a:ea typeface="Calibri"/>
                <a:cs typeface="Calibri"/>
                <a:sym typeface="Calibri"/>
              </a:rPr>
              <a:t>- Responder con: (por ejemplo) "Tienes 4 puntos“.
</a:t>
            </a:r>
            <a:r>
              <a:rPr lang="en-US" sz="3600" b="0" i="0" u="none" strike="noStrike" cap="none" dirty="0">
                <a:solidFill>
                  <a:srgbClr val="18579B"/>
                </a:solidFill>
                <a:latin typeface="Calibri"/>
                <a:ea typeface="Calibri"/>
                <a:cs typeface="Calibri"/>
                <a:sym typeface="Calibri"/>
              </a:rPr>
              <a:t>	</a:t>
            </a:r>
            <a:r>
              <a:rPr lang="es-ES" sz="3600" dirty="0">
                <a:solidFill>
                  <a:srgbClr val="18579B"/>
                </a:solidFill>
                <a:latin typeface="Calibri"/>
                <a:ea typeface="Calibri"/>
                <a:cs typeface="Calibri"/>
                <a:sym typeface="Calibri"/>
              </a:rPr>
              <a:t>- Si se le pide la "Puntuación completa", dé un paso adelante, levante el brazo y responda "Usted tiene 4, ellos tienen 2, y es el segundo servidor". </a:t>
            </a:r>
            <a:r>
              <a:rPr lang="es-ES" sz="3600" dirty="0">
                <a:solidFill>
                  <a:srgbClr val="FF0000"/>
                </a:solidFill>
                <a:latin typeface="Calibri"/>
                <a:ea typeface="Calibri"/>
                <a:cs typeface="Calibri"/>
                <a:sym typeface="Calibri"/>
              </a:rPr>
              <a:t>Cantar la puntuación de manera diferente a la oficial</a:t>
            </a:r>
            <a:r>
              <a:rPr lang="es-ES" sz="3600" dirty="0">
                <a:solidFill>
                  <a:srgbClr val="18579B"/>
                </a:solidFill>
                <a:latin typeface="Calibri"/>
                <a:ea typeface="Calibri"/>
                <a:cs typeface="Calibri"/>
                <a:sym typeface="Calibri"/>
              </a:rPr>
              <a:t>.
</a:t>
            </a:r>
            <a:r>
              <a:rPr lang="en-US" sz="3600" b="0" i="0" u="none" strike="noStrike" cap="none" dirty="0">
                <a:solidFill>
                  <a:srgbClr val="18579B"/>
                </a:solidFill>
                <a:latin typeface="Calibri"/>
                <a:ea typeface="Calibri"/>
                <a:cs typeface="Calibri"/>
                <a:sym typeface="Calibri"/>
              </a:rPr>
              <a:t>	</a:t>
            </a:r>
            <a:r>
              <a:rPr lang="es-ES" sz="3600" dirty="0">
                <a:solidFill>
                  <a:srgbClr val="18579B"/>
                </a:solidFill>
                <a:latin typeface="Calibri"/>
                <a:ea typeface="Calibri"/>
                <a:cs typeface="Calibri"/>
                <a:sym typeface="Calibri"/>
              </a:rPr>
              <a:t>- Recuperar la posición y volver a cantar la puntuación para comenzar el rally.</a:t>
            </a:r>
            <a:endParaRPr dirty="0"/>
          </a:p>
        </p:txBody>
      </p:sp>
      <p:sp>
        <p:nvSpPr>
          <p:cNvPr id="593" name="Google Shape;593;p7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77"/>
          <p:cNvSpPr txBox="1">
            <a:spLocks noGrp="1"/>
          </p:cNvSpPr>
          <p:nvPr>
            <p:ph type="title"/>
          </p:nvPr>
        </p:nvSpPr>
        <p:spPr>
          <a:xfrm>
            <a:off x="732367" y="107576"/>
            <a:ext cx="10723035" cy="737155"/>
          </a:xfrm>
          <a:prstGeom prst="rect">
            <a:avLst/>
          </a:prstGeom>
          <a:noFill/>
          <a:ln>
            <a:noFill/>
          </a:ln>
        </p:spPr>
        <p:txBody>
          <a:bodyPr spcFirstLastPara="1" wrap="square" lIns="45700" tIns="45700" rIns="45700" bIns="45700" anchor="b" anchorCtr="0">
            <a:normAutofit fontScale="90000"/>
          </a:bodyPr>
          <a:lstStyle/>
          <a:p>
            <a:pPr marL="0" lvl="0" indent="0" algn="ctr" rtl="0">
              <a:lnSpc>
                <a:spcPct val="100000"/>
              </a:lnSpc>
              <a:spcBef>
                <a:spcPts val="0"/>
              </a:spcBef>
              <a:spcAft>
                <a:spcPts val="0"/>
              </a:spcAft>
              <a:buClr>
                <a:srgbClr val="18579B"/>
              </a:buClr>
              <a:buSzPct val="100000"/>
              <a:buFont typeface="Calibri"/>
              <a:buNone/>
            </a:pPr>
            <a:r>
              <a:rPr lang="en-US" sz="4800" b="1" i="1" dirty="0" err="1">
                <a:solidFill>
                  <a:srgbClr val="18579B"/>
                </a:solidFill>
              </a:rPr>
              <a:t>Preguntas</a:t>
            </a:r>
            <a:r>
              <a:rPr lang="en-US" sz="4800" b="1" i="1" dirty="0">
                <a:solidFill>
                  <a:srgbClr val="18579B"/>
                </a:solidFill>
              </a:rPr>
              <a:t> </a:t>
            </a:r>
            <a:r>
              <a:rPr lang="en-US" sz="4800" b="1" i="1" dirty="0" err="1">
                <a:solidFill>
                  <a:srgbClr val="18579B"/>
                </a:solidFill>
              </a:rPr>
              <a:t>Sobre</a:t>
            </a:r>
            <a:r>
              <a:rPr lang="en-US" sz="4800" b="1" i="1" dirty="0">
                <a:solidFill>
                  <a:srgbClr val="18579B"/>
                </a:solidFill>
              </a:rPr>
              <a:t> la </a:t>
            </a:r>
            <a:r>
              <a:rPr lang="en-US" sz="4800" b="1" i="1" dirty="0" err="1">
                <a:solidFill>
                  <a:srgbClr val="18579B"/>
                </a:solidFill>
              </a:rPr>
              <a:t>puntuación</a:t>
            </a:r>
            <a:r>
              <a:rPr lang="en-US" sz="4800" b="1" i="1" dirty="0">
                <a:solidFill>
                  <a:srgbClr val="18579B"/>
                </a:solidFill>
              </a:rPr>
              <a:t> </a:t>
            </a:r>
            <a:r>
              <a:rPr lang="en-US" i="1" dirty="0">
                <a:solidFill>
                  <a:srgbClr val="18579B"/>
                </a:solidFill>
              </a:rPr>
              <a:t>(</a:t>
            </a:r>
            <a:r>
              <a:rPr lang="en-US" i="1" dirty="0" err="1">
                <a:solidFill>
                  <a:srgbClr val="18579B"/>
                </a:solidFill>
              </a:rPr>
              <a:t>cont</a:t>
            </a:r>
            <a:r>
              <a:rPr lang="en-US" i="1" dirty="0">
                <a:solidFill>
                  <a:srgbClr val="18579B"/>
                </a:solidFill>
              </a:rPr>
              <a:t>)</a:t>
            </a:r>
            <a:endParaRPr i="1" dirty="0"/>
          </a:p>
        </p:txBody>
      </p:sp>
      <p:sp>
        <p:nvSpPr>
          <p:cNvPr id="599" name="Google Shape;599;p77"/>
          <p:cNvSpPr txBox="1"/>
          <p:nvPr/>
        </p:nvSpPr>
        <p:spPr>
          <a:xfrm>
            <a:off x="132203" y="844731"/>
            <a:ext cx="12059798" cy="5724604"/>
          </a:xfrm>
          <a:prstGeom prst="rect">
            <a:avLst/>
          </a:prstGeom>
          <a:noFill/>
          <a:ln>
            <a:noFill/>
          </a:ln>
        </p:spPr>
        <p:txBody>
          <a:bodyPr spcFirstLastPara="1" wrap="square" lIns="45700" tIns="45700" rIns="45700" bIns="45700" anchor="t" anchorCtr="0">
            <a:spAutoFit/>
          </a:bodyPr>
          <a:lstStyle/>
          <a:p>
            <a:pPr lvl="0">
              <a:spcBef>
                <a:spcPts val="600"/>
              </a:spcBef>
              <a:buClr>
                <a:srgbClr val="18579B"/>
              </a:buClr>
              <a:buSzPts val="2800"/>
            </a:pPr>
            <a:r>
              <a:rPr lang="es-ES" sz="3600" b="1" i="1" dirty="0">
                <a:solidFill>
                  <a:srgbClr val="18579B"/>
                </a:solidFill>
                <a:latin typeface="Calibri"/>
                <a:ea typeface="Calibri"/>
                <a:cs typeface="Calibri"/>
                <a:sym typeface="Calibri"/>
              </a:rPr>
              <a:t>Si se pregunta después de cantar el marcador pero </a:t>
            </a:r>
            <a:r>
              <a:rPr lang="es-ES" sz="3600" b="1" i="1" dirty="0">
                <a:solidFill>
                  <a:srgbClr val="FF0000"/>
                </a:solidFill>
                <a:latin typeface="Calibri"/>
                <a:ea typeface="Calibri"/>
                <a:cs typeface="Calibri"/>
                <a:sym typeface="Calibri"/>
              </a:rPr>
              <a:t>ANTES</a:t>
            </a:r>
            <a:r>
              <a:rPr lang="es-ES" sz="3600" b="1" i="1" dirty="0">
                <a:solidFill>
                  <a:srgbClr val="18579B"/>
                </a:solidFill>
                <a:latin typeface="Calibri"/>
                <a:ea typeface="Calibri"/>
                <a:cs typeface="Calibri"/>
                <a:sym typeface="Calibri"/>
              </a:rPr>
              <a:t> de que se golpee la pelota para hacer el servicio:</a:t>
            </a:r>
            <a:endParaRPr sz="3600" dirty="0"/>
          </a:p>
          <a:p>
            <a:pPr marL="457200" lvl="0" indent="-457200">
              <a:spcBef>
                <a:spcPts val="600"/>
              </a:spcBef>
              <a:buClr>
                <a:srgbClr val="18579B"/>
              </a:buClr>
              <a:buSzPts val="2400"/>
              <a:buFont typeface="Arial"/>
              <a:buChar char="•"/>
            </a:pPr>
            <a:r>
              <a:rPr lang="es-ES" sz="3400" dirty="0">
                <a:solidFill>
                  <a:srgbClr val="18579B"/>
                </a:solidFill>
                <a:latin typeface="Calibri"/>
                <a:ea typeface="Calibri"/>
                <a:cs typeface="Calibri"/>
                <a:sym typeface="Calibri"/>
              </a:rPr>
              <a:t>Si la puntuación se cantó correctamente: reconozca la puntuación correcta, anuncie que recordará la puntuación, recuerde la puntuación cuando todos los jugadores estén listos.</a:t>
            </a:r>
            <a:endParaRPr sz="3400" dirty="0"/>
          </a:p>
          <a:p>
            <a:pPr marL="457200" lvl="0" indent="-457200">
              <a:spcBef>
                <a:spcPts val="600"/>
              </a:spcBef>
              <a:buClr>
                <a:srgbClr val="18579B"/>
              </a:buClr>
              <a:buSzPts val="2400"/>
              <a:buFont typeface="Arial"/>
              <a:buChar char="•"/>
            </a:pPr>
            <a:r>
              <a:rPr lang="es-ES" sz="3400" dirty="0">
                <a:solidFill>
                  <a:srgbClr val="18579B"/>
                </a:solidFill>
                <a:latin typeface="Calibri"/>
                <a:ea typeface="Calibri"/>
                <a:cs typeface="Calibri"/>
                <a:sym typeface="Calibri"/>
              </a:rPr>
              <a:t>Si la puntuación se cantó incorrectamente, anuncie "Corrección"</a:t>
            </a:r>
            <a:endParaRPr sz="3400" dirty="0"/>
          </a:p>
          <a:p>
            <a:pPr marL="457200" lvl="0" indent="-457200">
              <a:spcBef>
                <a:spcPts val="600"/>
              </a:spcBef>
              <a:buClr>
                <a:srgbClr val="18579B"/>
              </a:buClr>
              <a:buSzPts val="2400"/>
              <a:buFont typeface="Arial"/>
              <a:buChar char="•"/>
            </a:pPr>
            <a:r>
              <a:rPr lang="es-ES" sz="3400" dirty="0">
                <a:solidFill>
                  <a:srgbClr val="18579B"/>
                </a:solidFill>
                <a:latin typeface="Calibri"/>
                <a:ea typeface="Calibri"/>
                <a:cs typeface="Calibri"/>
                <a:sym typeface="Calibri"/>
              </a:rPr>
              <a:t>Reconozca el puntaje correcto y anuncie que recordará el marcador.  Permita que los jugadores ajusten las posiciones, si es necesario y anuncie la puntuación cuando todos los jugadores estén listos.</a:t>
            </a:r>
            <a:endParaRPr dirty="0"/>
          </a:p>
        </p:txBody>
      </p:sp>
      <p:sp>
        <p:nvSpPr>
          <p:cNvPr id="600" name="Google Shape;600;p77"/>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77"/>
          <p:cNvSpPr txBox="1">
            <a:spLocks noGrp="1"/>
          </p:cNvSpPr>
          <p:nvPr>
            <p:ph type="title"/>
          </p:nvPr>
        </p:nvSpPr>
        <p:spPr>
          <a:xfrm>
            <a:off x="732367" y="107576"/>
            <a:ext cx="10723035" cy="737155"/>
          </a:xfrm>
          <a:prstGeom prst="rect">
            <a:avLst/>
          </a:prstGeom>
          <a:noFill/>
          <a:ln>
            <a:noFill/>
          </a:ln>
        </p:spPr>
        <p:txBody>
          <a:bodyPr spcFirstLastPara="1" wrap="square" lIns="45700" tIns="45700" rIns="45700" bIns="45700" anchor="b" anchorCtr="0">
            <a:normAutofit fontScale="90000"/>
          </a:bodyPr>
          <a:lstStyle/>
          <a:p>
            <a:pPr marL="0" lvl="0" indent="0" algn="ctr" rtl="0">
              <a:lnSpc>
                <a:spcPct val="100000"/>
              </a:lnSpc>
              <a:spcBef>
                <a:spcPts val="0"/>
              </a:spcBef>
              <a:spcAft>
                <a:spcPts val="0"/>
              </a:spcAft>
              <a:buClr>
                <a:srgbClr val="18579B"/>
              </a:buClr>
              <a:buSzPct val="100000"/>
              <a:buFont typeface="Calibri"/>
              <a:buNone/>
            </a:pPr>
            <a:r>
              <a:rPr lang="en-US" sz="4800" b="1" i="1" dirty="0" err="1">
                <a:solidFill>
                  <a:srgbClr val="18579B"/>
                </a:solidFill>
              </a:rPr>
              <a:t>Preguntas</a:t>
            </a:r>
            <a:r>
              <a:rPr lang="en-US" sz="4800" b="1" i="1" dirty="0">
                <a:solidFill>
                  <a:srgbClr val="18579B"/>
                </a:solidFill>
              </a:rPr>
              <a:t> </a:t>
            </a:r>
            <a:r>
              <a:rPr lang="en-US" sz="4800" b="1" i="1" dirty="0" err="1">
                <a:solidFill>
                  <a:srgbClr val="18579B"/>
                </a:solidFill>
              </a:rPr>
              <a:t>Sobre</a:t>
            </a:r>
            <a:r>
              <a:rPr lang="en-US" sz="4800" b="1" i="1" dirty="0">
                <a:solidFill>
                  <a:srgbClr val="18579B"/>
                </a:solidFill>
              </a:rPr>
              <a:t> la </a:t>
            </a:r>
            <a:r>
              <a:rPr lang="en-US" sz="4800" b="1" i="1" dirty="0" err="1">
                <a:solidFill>
                  <a:srgbClr val="18579B"/>
                </a:solidFill>
              </a:rPr>
              <a:t>puntuación</a:t>
            </a:r>
            <a:r>
              <a:rPr lang="en-US" sz="4800" b="1" i="1" dirty="0">
                <a:solidFill>
                  <a:srgbClr val="18579B"/>
                </a:solidFill>
              </a:rPr>
              <a:t> </a:t>
            </a:r>
            <a:r>
              <a:rPr lang="en-US" i="1" dirty="0">
                <a:solidFill>
                  <a:srgbClr val="18579B"/>
                </a:solidFill>
              </a:rPr>
              <a:t>(</a:t>
            </a:r>
            <a:r>
              <a:rPr lang="en-US" i="1" dirty="0" err="1">
                <a:solidFill>
                  <a:srgbClr val="18579B"/>
                </a:solidFill>
              </a:rPr>
              <a:t>cont</a:t>
            </a:r>
            <a:r>
              <a:rPr lang="en-US" i="1" dirty="0">
                <a:solidFill>
                  <a:srgbClr val="18579B"/>
                </a:solidFill>
              </a:rPr>
              <a:t>)</a:t>
            </a:r>
            <a:endParaRPr i="1" dirty="0"/>
          </a:p>
        </p:txBody>
      </p:sp>
      <p:sp>
        <p:nvSpPr>
          <p:cNvPr id="599" name="Google Shape;599;p77"/>
          <p:cNvSpPr txBox="1"/>
          <p:nvPr/>
        </p:nvSpPr>
        <p:spPr>
          <a:xfrm>
            <a:off x="132203" y="844731"/>
            <a:ext cx="12059798" cy="3877944"/>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600"/>
              </a:spcBef>
              <a:spcAft>
                <a:spcPts val="0"/>
              </a:spcAft>
              <a:buClr>
                <a:srgbClr val="000000"/>
              </a:buClr>
              <a:buSzPts val="1000"/>
              <a:buFont typeface="Source Sans Pro"/>
              <a:buNone/>
            </a:pPr>
            <a:endParaRPr sz="1000" b="0" i="0" u="none" strike="noStrike" cap="none" dirty="0">
              <a:solidFill>
                <a:srgbClr val="18579B"/>
              </a:solidFill>
              <a:latin typeface="Calibri"/>
              <a:ea typeface="Calibri"/>
              <a:cs typeface="Calibri"/>
              <a:sym typeface="Calibri"/>
            </a:endParaRPr>
          </a:p>
          <a:p>
            <a:pPr lvl="0">
              <a:spcBef>
                <a:spcPts val="600"/>
              </a:spcBef>
              <a:buClr>
                <a:srgbClr val="18579B"/>
              </a:buClr>
              <a:buSzPts val="2800"/>
            </a:pPr>
            <a:r>
              <a:rPr lang="es-ES" sz="3600" b="1" i="1" dirty="0">
                <a:solidFill>
                  <a:srgbClr val="18579B"/>
                </a:solidFill>
                <a:latin typeface="Calibri"/>
                <a:ea typeface="Calibri"/>
                <a:cs typeface="Calibri"/>
                <a:sym typeface="Calibri"/>
              </a:rPr>
              <a:t>Si se pregunta </a:t>
            </a:r>
            <a:r>
              <a:rPr lang="es-ES" sz="3600" b="1" i="1" dirty="0">
                <a:solidFill>
                  <a:srgbClr val="FF0000"/>
                </a:solidFill>
                <a:latin typeface="Calibri"/>
                <a:ea typeface="Calibri"/>
                <a:cs typeface="Calibri"/>
                <a:sym typeface="Calibri"/>
              </a:rPr>
              <a:t>DESPUÉS</a:t>
            </a:r>
            <a:r>
              <a:rPr lang="es-ES" sz="3600" b="1" i="1" dirty="0">
                <a:solidFill>
                  <a:srgbClr val="18579B"/>
                </a:solidFill>
                <a:latin typeface="Calibri"/>
                <a:ea typeface="Calibri"/>
                <a:cs typeface="Calibri"/>
                <a:sym typeface="Calibri"/>
              </a:rPr>
              <a:t> de que se sirva la pelota pero antes de la devolución del servicio:</a:t>
            </a:r>
            <a:endParaRPr sz="3600" dirty="0"/>
          </a:p>
          <a:p>
            <a:pPr marL="457200" indent="-457200">
              <a:spcBef>
                <a:spcPts val="600"/>
              </a:spcBef>
              <a:buClr>
                <a:srgbClr val="18579B"/>
              </a:buClr>
              <a:buSzPts val="2400"/>
              <a:buFont typeface="Arial"/>
              <a:buChar char="•"/>
            </a:pPr>
            <a:r>
              <a:rPr lang="es-ES" sz="3600" dirty="0">
                <a:solidFill>
                  <a:srgbClr val="18579B"/>
                </a:solidFill>
                <a:latin typeface="Calibri"/>
                <a:ea typeface="Calibri"/>
                <a:cs typeface="Calibri"/>
                <a:sym typeface="Calibri"/>
              </a:rPr>
              <a:t>Un jugador puede detener el juego para corregir una puntuación incorrecta. Se repite con la puntuación correcta y no hay falta del jugador.
Si la puntuación era correcta, es falta del jugador.</a:t>
            </a:r>
            <a:r>
              <a:rPr lang="en-US" sz="3600" b="0" i="0" u="none" strike="noStrike" cap="none" dirty="0">
                <a:solidFill>
                  <a:srgbClr val="18579B"/>
                </a:solidFill>
                <a:latin typeface="Calibri"/>
                <a:ea typeface="Calibri"/>
                <a:cs typeface="Calibri"/>
                <a:sym typeface="Calibri"/>
              </a:rPr>
              <a:t>	</a:t>
            </a:r>
            <a:endParaRPr dirty="0"/>
          </a:p>
        </p:txBody>
      </p:sp>
      <p:sp>
        <p:nvSpPr>
          <p:cNvPr id="600" name="Google Shape;600;p77"/>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68</a:t>
            </a:fld>
            <a:endParaRPr/>
          </a:p>
        </p:txBody>
      </p:sp>
    </p:spTree>
    <p:extLst>
      <p:ext uri="{BB962C8B-B14F-4D97-AF65-F5344CB8AC3E}">
        <p14:creationId xmlns:p14="http://schemas.microsoft.com/office/powerpoint/2010/main" val="20233802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77210A3A-216E-D31C-5CC7-8F9548703D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69</a:t>
            </a:fld>
            <a:endParaRPr lang="en-US"/>
          </a:p>
        </p:txBody>
      </p:sp>
      <p:sp>
        <p:nvSpPr>
          <p:cNvPr id="5" name="Google Shape;605;p78">
            <a:extLst>
              <a:ext uri="{FF2B5EF4-FFF2-40B4-BE49-F238E27FC236}">
                <a16:creationId xmlns:a16="http://schemas.microsoft.com/office/drawing/2014/main" id="{D118C5AB-22C3-BCC5-DC1A-E8670D1667C4}"/>
              </a:ext>
            </a:extLst>
          </p:cNvPr>
          <p:cNvSpPr txBox="1">
            <a:spLocks noGrp="1"/>
          </p:cNvSpPr>
          <p:nvPr>
            <p:ph type="title"/>
          </p:nvPr>
        </p:nvSpPr>
        <p:spPr>
          <a:xfrm>
            <a:off x="773007" y="107576"/>
            <a:ext cx="10723035" cy="737155"/>
          </a:xfrm>
          <a:prstGeom prst="rect">
            <a:avLst/>
          </a:prstGeom>
          <a:noFill/>
          <a:ln>
            <a:noFill/>
          </a:ln>
        </p:spPr>
        <p:txBody>
          <a:bodyPr spcFirstLastPara="1" wrap="square" lIns="45700" tIns="45700" rIns="45700" bIns="45700" anchor="b" anchorCtr="0">
            <a:normAutofit fontScale="90000"/>
          </a:bodyPr>
          <a:lstStyle/>
          <a:p>
            <a:pPr marL="0" lvl="0" indent="0" algn="ctr" rtl="0">
              <a:lnSpc>
                <a:spcPct val="100000"/>
              </a:lnSpc>
              <a:spcBef>
                <a:spcPts val="0"/>
              </a:spcBef>
              <a:spcAft>
                <a:spcPts val="0"/>
              </a:spcAft>
              <a:buClr>
                <a:srgbClr val="18579B"/>
              </a:buClr>
              <a:buSzPct val="100000"/>
              <a:buFont typeface="Calibri"/>
              <a:buNone/>
            </a:pPr>
            <a:r>
              <a:rPr lang="en-US" sz="4800" b="1" i="1" dirty="0" err="1">
                <a:solidFill>
                  <a:srgbClr val="18579B"/>
                </a:solidFill>
              </a:rPr>
              <a:t>Preguntas</a:t>
            </a:r>
            <a:r>
              <a:rPr lang="en-US" sz="4800" b="1" i="1" dirty="0">
                <a:solidFill>
                  <a:srgbClr val="18579B"/>
                </a:solidFill>
              </a:rPr>
              <a:t> </a:t>
            </a:r>
            <a:r>
              <a:rPr lang="en-US" sz="4800" b="1" i="1" dirty="0" err="1">
                <a:solidFill>
                  <a:srgbClr val="18579B"/>
                </a:solidFill>
              </a:rPr>
              <a:t>Sobre</a:t>
            </a:r>
            <a:r>
              <a:rPr lang="en-US" sz="4800" b="1" i="1" dirty="0">
                <a:solidFill>
                  <a:srgbClr val="18579B"/>
                </a:solidFill>
              </a:rPr>
              <a:t> la </a:t>
            </a:r>
            <a:r>
              <a:rPr lang="en-US" sz="4800" b="1" i="1" dirty="0" err="1">
                <a:solidFill>
                  <a:srgbClr val="18579B"/>
                </a:solidFill>
              </a:rPr>
              <a:t>Puntuación</a:t>
            </a:r>
            <a:r>
              <a:rPr lang="en-US" sz="4800" b="1" i="1" dirty="0">
                <a:solidFill>
                  <a:srgbClr val="18579B"/>
                </a:solidFill>
              </a:rPr>
              <a:t> </a:t>
            </a:r>
            <a:r>
              <a:rPr lang="en-US" i="1" dirty="0">
                <a:solidFill>
                  <a:srgbClr val="18579B"/>
                </a:solidFill>
              </a:rPr>
              <a:t>(</a:t>
            </a:r>
            <a:r>
              <a:rPr lang="en-US" i="1" dirty="0" err="1">
                <a:solidFill>
                  <a:srgbClr val="18579B"/>
                </a:solidFill>
              </a:rPr>
              <a:t>cont</a:t>
            </a:r>
            <a:r>
              <a:rPr lang="en-US" i="1" dirty="0">
                <a:solidFill>
                  <a:srgbClr val="18579B"/>
                </a:solidFill>
              </a:rPr>
              <a:t>)</a:t>
            </a:r>
            <a:endParaRPr i="1" dirty="0"/>
          </a:p>
        </p:txBody>
      </p:sp>
      <p:sp>
        <p:nvSpPr>
          <p:cNvPr id="6" name="Google Shape;608;p78">
            <a:extLst>
              <a:ext uri="{FF2B5EF4-FFF2-40B4-BE49-F238E27FC236}">
                <a16:creationId xmlns:a16="http://schemas.microsoft.com/office/drawing/2014/main" id="{B1536661-BBBC-E1FC-C3A2-CABEB75F20EE}"/>
              </a:ext>
            </a:extLst>
          </p:cNvPr>
          <p:cNvSpPr txBox="1"/>
          <p:nvPr/>
        </p:nvSpPr>
        <p:spPr>
          <a:xfrm>
            <a:off x="1683521" y="760182"/>
            <a:ext cx="9067088" cy="954067"/>
          </a:xfrm>
          <a:prstGeom prst="rect">
            <a:avLst/>
          </a:prstGeom>
          <a:noFill/>
          <a:ln>
            <a:noFill/>
          </a:ln>
        </p:spPr>
        <p:txBody>
          <a:bodyPr spcFirstLastPara="1" wrap="square" lIns="45700" tIns="45700" rIns="45700" bIns="45700" anchor="t" anchorCtr="0">
            <a:spAutoFit/>
          </a:bodyPr>
          <a:lstStyle/>
          <a:p>
            <a:pPr lvl="0" algn="ctr">
              <a:buSzPts val="2800"/>
            </a:pPr>
            <a:r>
              <a:rPr lang="es-ES" sz="2800" b="1" i="1" dirty="0">
                <a:latin typeface="Source Sans Pro"/>
                <a:ea typeface="Source Sans Pro"/>
                <a:cs typeface="Source Sans Pro"/>
                <a:sym typeface="Source Sans Pro"/>
              </a:rPr>
              <a:t>Manual de Arbitraje - Sección 5.A 
Situaciones clave y Violaciones: Servir y Recibir</a:t>
            </a:r>
            <a:endParaRPr sz="2800" b="1" i="1" u="none" strike="noStrike" cap="none" dirty="0">
              <a:solidFill>
                <a:srgbClr val="000000"/>
              </a:solidFill>
              <a:latin typeface="Source Sans Pro"/>
              <a:ea typeface="Source Sans Pro"/>
              <a:cs typeface="Source Sans Pro"/>
              <a:sym typeface="Source Sans Pro"/>
            </a:endParaRPr>
          </a:p>
        </p:txBody>
      </p:sp>
      <p:graphicFrame>
        <p:nvGraphicFramePr>
          <p:cNvPr id="2" name="Tabla 7">
            <a:extLst>
              <a:ext uri="{FF2B5EF4-FFF2-40B4-BE49-F238E27FC236}">
                <a16:creationId xmlns:a16="http://schemas.microsoft.com/office/drawing/2014/main" id="{024A471F-EEDC-556B-5CC8-935DDC8AC1FA}"/>
              </a:ext>
            </a:extLst>
          </p:cNvPr>
          <p:cNvGraphicFramePr>
            <a:graphicFrameLocks noGrp="1"/>
          </p:cNvGraphicFramePr>
          <p:nvPr>
            <p:extLst>
              <p:ext uri="{D42A27DB-BD31-4B8C-83A1-F6EECF244321}">
                <p14:modId xmlns:p14="http://schemas.microsoft.com/office/powerpoint/2010/main" val="4257575599"/>
              </p:ext>
            </p:extLst>
          </p:nvPr>
        </p:nvGraphicFramePr>
        <p:xfrm>
          <a:off x="71120" y="1696720"/>
          <a:ext cx="12049760" cy="5161280"/>
        </p:xfrm>
        <a:graphic>
          <a:graphicData uri="http://schemas.openxmlformats.org/drawingml/2006/table">
            <a:tbl>
              <a:tblPr firstRow="1" bandRow="1">
                <a:tableStyleId>{5C22544A-7EE6-4342-B048-85BDC9FD1C3A}</a:tableStyleId>
              </a:tblPr>
              <a:tblGrid>
                <a:gridCol w="1859280">
                  <a:extLst>
                    <a:ext uri="{9D8B030D-6E8A-4147-A177-3AD203B41FA5}">
                      <a16:colId xmlns:a16="http://schemas.microsoft.com/office/drawing/2014/main" val="2277585495"/>
                    </a:ext>
                  </a:extLst>
                </a:gridCol>
                <a:gridCol w="2418080">
                  <a:extLst>
                    <a:ext uri="{9D8B030D-6E8A-4147-A177-3AD203B41FA5}">
                      <a16:colId xmlns:a16="http://schemas.microsoft.com/office/drawing/2014/main" val="673997283"/>
                    </a:ext>
                  </a:extLst>
                </a:gridCol>
                <a:gridCol w="2255520">
                  <a:extLst>
                    <a:ext uri="{9D8B030D-6E8A-4147-A177-3AD203B41FA5}">
                      <a16:colId xmlns:a16="http://schemas.microsoft.com/office/drawing/2014/main" val="3922930182"/>
                    </a:ext>
                  </a:extLst>
                </a:gridCol>
                <a:gridCol w="1838960">
                  <a:extLst>
                    <a:ext uri="{9D8B030D-6E8A-4147-A177-3AD203B41FA5}">
                      <a16:colId xmlns:a16="http://schemas.microsoft.com/office/drawing/2014/main" val="1057945301"/>
                    </a:ext>
                  </a:extLst>
                </a:gridCol>
                <a:gridCol w="3677920">
                  <a:extLst>
                    <a:ext uri="{9D8B030D-6E8A-4147-A177-3AD203B41FA5}">
                      <a16:colId xmlns:a16="http://schemas.microsoft.com/office/drawing/2014/main" val="1697514141"/>
                    </a:ext>
                  </a:extLst>
                </a:gridCol>
              </a:tblGrid>
              <a:tr h="426720">
                <a:tc gridSpan="5">
                  <a:txBody>
                    <a:bodyPr/>
                    <a:lstStyle/>
                    <a:p>
                      <a:pPr algn="ctr"/>
                      <a:r>
                        <a:rPr lang="es-ES" sz="2400" baseline="0" dirty="0">
                          <a:solidFill>
                            <a:schemeClr val="tx1"/>
                          </a:solidFill>
                        </a:rPr>
                        <a:t>TABLA 2.- PREGUNTAS Y DESAFÍOS EN RELACIÓN CON EL MARCADOR</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dirty="0"/>
                    </a:p>
                  </a:txBody>
                  <a:tcPr/>
                </a:tc>
                <a:extLst>
                  <a:ext uri="{0D108BD9-81ED-4DB2-BD59-A6C34878D82A}">
                    <a16:rowId xmlns:a16="http://schemas.microsoft.com/office/drawing/2014/main" val="1031486438"/>
                  </a:ext>
                </a:extLst>
              </a:tr>
              <a:tr h="863600">
                <a:tc>
                  <a:txBody>
                    <a:bodyPr/>
                    <a:lstStyle/>
                    <a:p>
                      <a:pPr algn="ctr"/>
                      <a:r>
                        <a:rPr lang="es-ES" sz="2400" b="1" baseline="0" dirty="0">
                          <a:solidFill>
                            <a:schemeClr val="tx1"/>
                          </a:solidFill>
                        </a:rPr>
                        <a:t>SITUACIÓN</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2400" b="1" baseline="0" dirty="0">
                          <a:solidFill>
                            <a:schemeClr val="tx1"/>
                          </a:solidFill>
                        </a:rPr>
                        <a:t>Antes del Servicio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2400" b="1" baseline="0" dirty="0">
                          <a:solidFill>
                            <a:schemeClr val="tx1"/>
                          </a:solidFill>
                        </a:rPr>
                        <a:t>Antes del Resto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2400" b="1" baseline="0" dirty="0">
                          <a:solidFill>
                            <a:schemeClr val="tx1"/>
                          </a:solidFill>
                        </a:rPr>
                        <a:t>Después del Resto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2400" b="1" baseline="0" dirty="0">
                          <a:solidFill>
                            <a:schemeClr val="tx1"/>
                          </a:solidFill>
                        </a:rPr>
                        <a:t>A la Finalización del Rally</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816101925"/>
                  </a:ext>
                </a:extLst>
              </a:tr>
              <a:tr h="355600">
                <a:tc>
                  <a:txBody>
                    <a:bodyPr/>
                    <a:lstStyle/>
                    <a:p>
                      <a:r>
                        <a:rPr lang="es-ES" sz="2400" baseline="0" dirty="0">
                          <a:solidFill>
                            <a:schemeClr val="tx1"/>
                          </a:solidFill>
                        </a:rPr>
                        <a:t>Tanteo cantado correcto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2400" baseline="0" dirty="0">
                          <a:solidFill>
                            <a:schemeClr val="tx1"/>
                          </a:solidFill>
                        </a:rPr>
                        <a:t>Parar el Juego; cantar de nuevo el marcador</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2400" baseline="0" dirty="0">
                          <a:solidFill>
                            <a:schemeClr val="tx1"/>
                          </a:solidFill>
                        </a:rPr>
                        <a:t>Ignorar si continúa el juego; falta si se para el juego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2400" baseline="0" dirty="0">
                          <a:solidFill>
                            <a:schemeClr val="tx1"/>
                          </a:solidFill>
                        </a:rPr>
                        <a:t>Ignorar si continúa el juego; falta si se para el juego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2400" baseline="0" dirty="0">
                          <a:solidFill>
                            <a:schemeClr val="tx1"/>
                          </a:solidFill>
                        </a:rPr>
                        <a:t>Anunciar el resultado del rally y confirmar el marcador correcto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110791284"/>
                  </a:ext>
                </a:extLst>
              </a:tr>
              <a:tr h="1146173">
                <a:tc>
                  <a:txBody>
                    <a:bodyPr/>
                    <a:lstStyle/>
                    <a:p>
                      <a:r>
                        <a:rPr lang="es-ES" sz="2400" baseline="0" dirty="0">
                          <a:solidFill>
                            <a:schemeClr val="tx1"/>
                          </a:solidFill>
                        </a:rPr>
                        <a:t>Tanteo cantado incorrecto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2400" baseline="0" dirty="0">
                          <a:solidFill>
                            <a:schemeClr val="tx1"/>
                          </a:solidFill>
                        </a:rPr>
                        <a:t>Parar el Juego; indicar “Corrección”, cantar de nuevo el marcador</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2400" baseline="0" dirty="0">
                          <a:solidFill>
                            <a:schemeClr val="tx1"/>
                          </a:solidFill>
                        </a:rPr>
                        <a:t>Parar el Juego; indicar “Corrección”, cantar de nuevo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2400" baseline="0" dirty="0">
                          <a:solidFill>
                            <a:schemeClr val="tx1"/>
                          </a:solidFill>
                        </a:rPr>
                        <a:t>Ignorar si continúa el juego; falta si se para el juego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2400" baseline="0" dirty="0">
                          <a:solidFill>
                            <a:schemeClr val="tx1"/>
                          </a:solidFill>
                        </a:rPr>
                        <a:t>Anunciar el resultado del rally y confirmar el marcador correcto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728871811"/>
                  </a:ext>
                </a:extLst>
              </a:tr>
            </a:tbl>
          </a:graphicData>
        </a:graphic>
      </p:graphicFrame>
    </p:spTree>
    <p:extLst>
      <p:ext uri="{BB962C8B-B14F-4D97-AF65-F5344CB8AC3E}">
        <p14:creationId xmlns:p14="http://schemas.microsoft.com/office/powerpoint/2010/main" val="2100510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9"/>
          <p:cNvSpPr txBox="1">
            <a:spLocks noGrp="1"/>
          </p:cNvSpPr>
          <p:nvPr>
            <p:ph type="body" idx="1"/>
          </p:nvPr>
        </p:nvSpPr>
        <p:spPr>
          <a:xfrm>
            <a:off x="1219200" y="444138"/>
            <a:ext cx="9753600" cy="6059318"/>
          </a:xfrm>
          <a:prstGeom prst="rect">
            <a:avLst/>
          </a:prstGeom>
          <a:noFill/>
          <a:ln>
            <a:noFill/>
          </a:ln>
        </p:spPr>
        <p:txBody>
          <a:bodyPr spcFirstLastPara="1" wrap="square" lIns="45700" tIns="45700" rIns="45700" bIns="45700" anchor="t" anchorCtr="0">
            <a:normAutofit fontScale="92500" lnSpcReduction="20000"/>
          </a:bodyPr>
          <a:lstStyle/>
          <a:p>
            <a:pPr marL="0" lvl="2" indent="685800" algn="ctr" rtl="0">
              <a:lnSpc>
                <a:spcPct val="100000"/>
              </a:lnSpc>
              <a:spcBef>
                <a:spcPts val="0"/>
              </a:spcBef>
              <a:spcAft>
                <a:spcPts val="0"/>
              </a:spcAft>
              <a:buSzPct val="100000"/>
              <a:buFont typeface="Noto Sans Symbols"/>
              <a:buNone/>
            </a:pPr>
            <a:r>
              <a:rPr lang="en-US" sz="6000" b="1" i="1" dirty="0" err="1"/>
              <a:t>Consistencia</a:t>
            </a:r>
            <a:endParaRPr sz="6000" b="1" i="1" dirty="0"/>
          </a:p>
          <a:p>
            <a:pPr marL="0" lvl="2" indent="685800" algn="ctr" rtl="0">
              <a:lnSpc>
                <a:spcPct val="100000"/>
              </a:lnSpc>
              <a:spcBef>
                <a:spcPts val="600"/>
              </a:spcBef>
              <a:spcAft>
                <a:spcPts val="0"/>
              </a:spcAft>
              <a:buSzPct val="100000"/>
              <a:buFont typeface="Noto Sans Symbols"/>
              <a:buNone/>
            </a:pPr>
            <a:endParaRPr sz="2800" dirty="0"/>
          </a:p>
          <a:p>
            <a:pPr marL="903288" lvl="2" indent="-719138">
              <a:spcBef>
                <a:spcPts val="600"/>
              </a:spcBef>
              <a:buClr>
                <a:srgbClr val="18579B"/>
              </a:buClr>
              <a:buSzPct val="100000"/>
              <a:buFont typeface="Arial"/>
              <a:buChar char="•"/>
            </a:pPr>
            <a:r>
              <a:rPr lang="en-US" sz="3200" b="1" dirty="0"/>
              <a:t>Los </a:t>
            </a:r>
            <a:r>
              <a:rPr lang="en-US" sz="3200" b="1" dirty="0" err="1"/>
              <a:t>jugadores</a:t>
            </a:r>
            <a:r>
              <a:rPr lang="en-US" sz="3200" b="1" dirty="0"/>
              <a:t> </a:t>
            </a:r>
            <a:r>
              <a:rPr lang="en-US" sz="3200" b="1" dirty="0" err="1"/>
              <a:t>merecen</a:t>
            </a:r>
            <a:r>
              <a:rPr lang="en-US" sz="3200" b="1" dirty="0"/>
              <a:t> </a:t>
            </a:r>
            <a:r>
              <a:rPr lang="en-US" sz="3200" b="1" dirty="0" err="1"/>
              <a:t>consistencia</a:t>
            </a:r>
            <a:r>
              <a:rPr lang="en-US" sz="3200" b="1" dirty="0"/>
              <a:t>: </a:t>
            </a:r>
          </a:p>
          <a:p>
            <a:pPr marL="903288" lvl="2" indent="-719138">
              <a:spcBef>
                <a:spcPts val="600"/>
              </a:spcBef>
              <a:buClr>
                <a:srgbClr val="18579B"/>
              </a:buClr>
              <a:buSzPct val="100000"/>
              <a:buFont typeface="Arial"/>
              <a:buChar char="•"/>
            </a:pPr>
            <a:r>
              <a:rPr lang="es-ES" sz="2800" i="1"/>
              <a:t>Árbitros </a:t>
            </a:r>
            <a:r>
              <a:rPr lang="es-ES" sz="2800" i="1" dirty="0"/>
              <a:t>haciendo lo mismo, de la misma manera, al mismo tiempo</a:t>
            </a:r>
            <a:endParaRPr sz="2000" dirty="0"/>
          </a:p>
          <a:p>
            <a:pPr marL="903288" lvl="2" indent="-719138">
              <a:spcBef>
                <a:spcPts val="600"/>
              </a:spcBef>
              <a:buClr>
                <a:srgbClr val="18579B"/>
              </a:buClr>
              <a:buSzPct val="100000"/>
              <a:buFont typeface="Arial"/>
              <a:buChar char="•"/>
            </a:pPr>
            <a:r>
              <a:rPr lang="en-US" sz="3200" b="1" dirty="0"/>
              <a:t>La </a:t>
            </a:r>
            <a:r>
              <a:rPr lang="en-US" sz="3200" b="1" dirty="0" err="1"/>
              <a:t>práctica</a:t>
            </a:r>
            <a:r>
              <a:rPr lang="en-US" sz="3200" b="1" dirty="0"/>
              <a:t> es la clave</a:t>
            </a:r>
          </a:p>
          <a:p>
            <a:pPr marL="903288" lvl="2" indent="-719138">
              <a:spcBef>
                <a:spcPts val="600"/>
              </a:spcBef>
              <a:buClr>
                <a:srgbClr val="18579B"/>
              </a:buClr>
              <a:buSzPct val="100000"/>
              <a:buFont typeface="Arial"/>
              <a:buChar char="•"/>
            </a:pPr>
            <a:endParaRPr sz="1900" i="1" dirty="0"/>
          </a:p>
          <a:p>
            <a:pPr marL="521336" lvl="3" indent="0" algn="ctr" rtl="0">
              <a:lnSpc>
                <a:spcPct val="100000"/>
              </a:lnSpc>
              <a:spcBef>
                <a:spcPts val="600"/>
              </a:spcBef>
              <a:spcAft>
                <a:spcPts val="0"/>
              </a:spcAft>
              <a:buClr>
                <a:srgbClr val="18579B"/>
              </a:buClr>
              <a:buSzPct val="100000"/>
              <a:buNone/>
            </a:pPr>
            <a:r>
              <a:rPr lang="en-US" sz="6000" b="1" i="1" dirty="0" err="1">
                <a:latin typeface="Calibri"/>
                <a:ea typeface="Calibri"/>
                <a:cs typeface="Calibri"/>
                <a:sym typeface="Calibri"/>
              </a:rPr>
              <a:t>Profesionalismo</a:t>
            </a:r>
            <a:endParaRPr i="1" dirty="0"/>
          </a:p>
          <a:p>
            <a:pPr marL="903288" lvl="2" indent="-719138" algn="l" rtl="0">
              <a:lnSpc>
                <a:spcPct val="100000"/>
              </a:lnSpc>
              <a:spcBef>
                <a:spcPts val="600"/>
              </a:spcBef>
              <a:spcAft>
                <a:spcPts val="0"/>
              </a:spcAft>
              <a:buClr>
                <a:srgbClr val="18579B"/>
              </a:buClr>
              <a:buSzPct val="100000"/>
              <a:buFont typeface="Arial"/>
              <a:buChar char="•"/>
            </a:pPr>
            <a:r>
              <a:rPr lang="en-US" sz="3200" b="1" dirty="0"/>
              <a:t>Código de </a:t>
            </a:r>
            <a:r>
              <a:rPr lang="en-US" sz="3200" b="1" dirty="0" err="1"/>
              <a:t>Conducta</a:t>
            </a:r>
            <a:endParaRPr dirty="0"/>
          </a:p>
          <a:p>
            <a:pPr marL="1240474" lvl="3" indent="-719138" algn="l" rtl="0">
              <a:lnSpc>
                <a:spcPct val="100000"/>
              </a:lnSpc>
              <a:spcBef>
                <a:spcPts val="600"/>
              </a:spcBef>
              <a:spcAft>
                <a:spcPts val="0"/>
              </a:spcAft>
              <a:buClr>
                <a:srgbClr val="18579B"/>
              </a:buClr>
              <a:buSzPct val="100000"/>
              <a:buFont typeface="Arial"/>
              <a:buChar char="•"/>
            </a:pPr>
            <a:r>
              <a:rPr lang="en-US" sz="2800" i="1" dirty="0" err="1"/>
              <a:t>Imparcialidad</a:t>
            </a:r>
            <a:endParaRPr dirty="0"/>
          </a:p>
          <a:p>
            <a:pPr marL="1240474" lvl="3" indent="-719138" algn="l" rtl="0">
              <a:lnSpc>
                <a:spcPct val="100000"/>
              </a:lnSpc>
              <a:spcBef>
                <a:spcPts val="600"/>
              </a:spcBef>
              <a:spcAft>
                <a:spcPts val="0"/>
              </a:spcAft>
              <a:buClr>
                <a:srgbClr val="18579B"/>
              </a:buClr>
              <a:buSzPct val="100000"/>
              <a:buFont typeface="Arial"/>
              <a:buChar char="•"/>
            </a:pPr>
            <a:r>
              <a:rPr lang="en-US" sz="2800" i="1" dirty="0" err="1">
                <a:latin typeface="Calibri"/>
                <a:ea typeface="Calibri"/>
                <a:cs typeface="Calibri"/>
                <a:sym typeface="Calibri"/>
              </a:rPr>
              <a:t>Respeto</a:t>
            </a:r>
            <a:endParaRPr dirty="0"/>
          </a:p>
          <a:p>
            <a:pPr marL="1240474" lvl="3" indent="-719138" algn="l" rtl="0">
              <a:lnSpc>
                <a:spcPct val="100000"/>
              </a:lnSpc>
              <a:spcBef>
                <a:spcPts val="600"/>
              </a:spcBef>
              <a:spcAft>
                <a:spcPts val="0"/>
              </a:spcAft>
              <a:buClr>
                <a:srgbClr val="18579B"/>
              </a:buClr>
              <a:buSzPct val="100000"/>
              <a:buFont typeface="Arial"/>
              <a:buChar char="•"/>
            </a:pPr>
            <a:r>
              <a:rPr lang="en-US" sz="2800" i="1" dirty="0"/>
              <a:t>Justicia</a:t>
            </a:r>
            <a:endParaRPr dirty="0"/>
          </a:p>
          <a:p>
            <a:pPr marL="1240474" lvl="3" indent="-719138" algn="l" rtl="0">
              <a:lnSpc>
                <a:spcPct val="100000"/>
              </a:lnSpc>
              <a:spcBef>
                <a:spcPts val="600"/>
              </a:spcBef>
              <a:spcAft>
                <a:spcPts val="0"/>
              </a:spcAft>
              <a:buClr>
                <a:srgbClr val="18579B"/>
              </a:buClr>
              <a:buSzPct val="100000"/>
              <a:buFont typeface="Arial"/>
              <a:buChar char="•"/>
            </a:pPr>
            <a:r>
              <a:rPr lang="en-US" sz="2800" i="1" dirty="0" err="1"/>
              <a:t>Transparencia</a:t>
            </a:r>
            <a:endParaRPr sz="2800" i="1" dirty="0">
              <a:latin typeface="Calibri"/>
              <a:ea typeface="Calibri"/>
              <a:cs typeface="Calibri"/>
              <a:sym typeface="Calibri"/>
            </a:endParaRPr>
          </a:p>
          <a:p>
            <a:pPr marL="521336" lvl="3" indent="0" algn="ctr" rtl="0">
              <a:lnSpc>
                <a:spcPct val="100000"/>
              </a:lnSpc>
              <a:spcBef>
                <a:spcPts val="600"/>
              </a:spcBef>
              <a:spcAft>
                <a:spcPts val="0"/>
              </a:spcAft>
              <a:buClr>
                <a:srgbClr val="18579B"/>
              </a:buClr>
              <a:buSzPct val="100000"/>
              <a:buNone/>
            </a:pPr>
            <a:endParaRPr sz="6000" b="1" i="1" dirty="0">
              <a:latin typeface="Calibri"/>
              <a:ea typeface="Calibri"/>
              <a:cs typeface="Calibri"/>
              <a:sym typeface="Calibri"/>
            </a:endParaRPr>
          </a:p>
        </p:txBody>
      </p:sp>
      <p:sp>
        <p:nvSpPr>
          <p:cNvPr id="117" name="Google Shape;117;p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79"/>
          <p:cNvSpPr txBox="1">
            <a:spLocks noGrp="1"/>
          </p:cNvSpPr>
          <p:nvPr>
            <p:ph type="body" idx="1"/>
          </p:nvPr>
        </p:nvSpPr>
        <p:spPr>
          <a:xfrm>
            <a:off x="0" y="99468"/>
            <a:ext cx="12191999" cy="6355928"/>
          </a:xfrm>
          <a:prstGeom prst="rect">
            <a:avLst/>
          </a:prstGeom>
          <a:noFill/>
          <a:ln>
            <a:noFill/>
          </a:ln>
        </p:spPr>
        <p:txBody>
          <a:bodyPr spcFirstLastPara="1" wrap="square" lIns="45700" tIns="45700" rIns="45700" bIns="45700" anchor="t" anchorCtr="0">
            <a:normAutofit fontScale="92500" lnSpcReduction="10000"/>
          </a:bodyPr>
          <a:lstStyle/>
          <a:p>
            <a:pPr marL="0" lvl="0" indent="0" algn="ctr">
              <a:spcBef>
                <a:spcPts val="0"/>
              </a:spcBef>
              <a:buSzPct val="100000"/>
            </a:pPr>
            <a:r>
              <a:rPr lang="en-US" sz="5700" b="1" i="1" dirty="0">
                <a:solidFill>
                  <a:srgbClr val="7030A0"/>
                </a:solidFill>
              </a:rPr>
              <a:t>TIEMPOS EN EL SERVICIO</a:t>
            </a:r>
            <a:r>
              <a:rPr lang="en-US" dirty="0">
                <a:solidFill>
                  <a:srgbClr val="7030A0"/>
                </a:solidFill>
              </a:rPr>
              <a:t>
</a:t>
            </a:r>
            <a:endParaRPr lang="es-ES" sz="3900" dirty="0">
              <a:solidFill>
                <a:srgbClr val="7030A0"/>
              </a:solidFill>
              <a:latin typeface="Calibri"/>
              <a:ea typeface="Calibri"/>
              <a:cs typeface="Calibri"/>
              <a:sym typeface="Calibri"/>
            </a:endParaRPr>
          </a:p>
          <a:p>
            <a:pPr marL="685800" lvl="1" indent="-336584">
              <a:spcBef>
                <a:spcPts val="600"/>
              </a:spcBef>
              <a:buClr>
                <a:srgbClr val="18579B"/>
              </a:buClr>
              <a:buSzPct val="110000"/>
            </a:pPr>
            <a:r>
              <a:rPr lang="es-ES" sz="3900" dirty="0">
                <a:solidFill>
                  <a:srgbClr val="7030A0"/>
                </a:solidFill>
              </a:rPr>
              <a:t>No hay penalización si el servidor sirve la pelota </a:t>
            </a:r>
            <a:r>
              <a:rPr lang="es-ES" sz="3900" dirty="0">
                <a:solidFill>
                  <a:srgbClr val="FF0000"/>
                </a:solidFill>
              </a:rPr>
              <a:t>antes del inicio de la marcación</a:t>
            </a:r>
            <a:r>
              <a:rPr lang="es-ES" sz="3900" dirty="0">
                <a:solidFill>
                  <a:srgbClr val="7030A0"/>
                </a:solidFill>
              </a:rPr>
              <a:t>: permita que el jugador vuelva a servir la pelota después de que se canto la puntuación completa.  
No hay penalización si el servidor inicia su movimiento de servicio </a:t>
            </a:r>
            <a:r>
              <a:rPr lang="es-ES" sz="3900" dirty="0">
                <a:solidFill>
                  <a:srgbClr val="FF0000"/>
                </a:solidFill>
              </a:rPr>
              <a:t>antes de que se termine </a:t>
            </a:r>
            <a:r>
              <a:rPr lang="es-ES" sz="3900" dirty="0">
                <a:solidFill>
                  <a:srgbClr val="7030A0"/>
                </a:solidFill>
              </a:rPr>
              <a:t>la puntuación completa. </a:t>
            </a:r>
          </a:p>
          <a:p>
            <a:pPr marL="685800" lvl="1" indent="-336584">
              <a:spcBef>
                <a:spcPts val="600"/>
              </a:spcBef>
              <a:buClr>
                <a:srgbClr val="18579B"/>
              </a:buClr>
              <a:buSzPct val="110000"/>
            </a:pPr>
            <a:r>
              <a:rPr lang="es-ES" sz="3900" dirty="0">
                <a:solidFill>
                  <a:srgbClr val="7030A0"/>
                </a:solidFill>
              </a:rPr>
              <a:t>Es falta si el servidor golpea la bola </a:t>
            </a:r>
            <a:r>
              <a:rPr lang="es-ES" sz="3900" dirty="0">
                <a:solidFill>
                  <a:srgbClr val="FF0000"/>
                </a:solidFill>
              </a:rPr>
              <a:t>antes de que se complete </a:t>
            </a:r>
            <a:r>
              <a:rPr lang="es-ES" sz="3900" dirty="0">
                <a:solidFill>
                  <a:srgbClr val="7030A0"/>
                </a:solidFill>
              </a:rPr>
              <a:t>el último número de la puntuación. </a:t>
            </a:r>
            <a:endParaRPr sz="3900" dirty="0">
              <a:solidFill>
                <a:srgbClr val="7030A0"/>
              </a:solidFill>
            </a:endParaRPr>
          </a:p>
          <a:p>
            <a:pPr marL="685800" lvl="1" indent="-336584">
              <a:spcBef>
                <a:spcPts val="600"/>
              </a:spcBef>
              <a:buClr>
                <a:srgbClr val="18579B"/>
              </a:buClr>
              <a:buSzPct val="110000"/>
            </a:pPr>
            <a:r>
              <a:rPr lang="es-ES" sz="3900" dirty="0">
                <a:solidFill>
                  <a:srgbClr val="7030A0"/>
                </a:solidFill>
              </a:rPr>
              <a:t>Cualquier </a:t>
            </a:r>
            <a:r>
              <a:rPr lang="es-ES" sz="3900" dirty="0">
                <a:solidFill>
                  <a:srgbClr val="FF0000"/>
                </a:solidFill>
              </a:rPr>
              <a:t>violación de 10 segundos </a:t>
            </a:r>
            <a:r>
              <a:rPr lang="es-ES" sz="3900" dirty="0">
                <a:solidFill>
                  <a:srgbClr val="7030A0"/>
                </a:solidFill>
              </a:rPr>
              <a:t>resultará en una falta contra el servidor / equipo de servicio.</a:t>
            </a:r>
            <a:endParaRPr sz="3900" dirty="0">
              <a:solidFill>
                <a:srgbClr val="7030A0"/>
              </a:solidFill>
            </a:endParaRPr>
          </a:p>
        </p:txBody>
      </p:sp>
      <p:sp>
        <p:nvSpPr>
          <p:cNvPr id="614" name="Google Shape;614;p7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80"/>
          <p:cNvSpPr txBox="1">
            <a:spLocks noGrp="1"/>
          </p:cNvSpPr>
          <p:nvPr>
            <p:ph type="body" idx="1"/>
          </p:nvPr>
        </p:nvSpPr>
        <p:spPr>
          <a:xfrm>
            <a:off x="516384" y="80998"/>
            <a:ext cx="11159231" cy="6450431"/>
          </a:xfrm>
          <a:prstGeom prst="rect">
            <a:avLst/>
          </a:prstGeom>
          <a:noFill/>
          <a:ln>
            <a:noFill/>
          </a:ln>
        </p:spPr>
        <p:txBody>
          <a:bodyPr spcFirstLastPara="1" wrap="square" lIns="45700" tIns="45700" rIns="45700" bIns="45700" anchor="t" anchorCtr="0">
            <a:normAutofit fontScale="62500" lnSpcReduction="20000"/>
          </a:bodyPr>
          <a:lstStyle/>
          <a:p>
            <a:pPr marL="0" lvl="1" indent="349250" algn="ctr">
              <a:spcBef>
                <a:spcPts val="0"/>
              </a:spcBef>
              <a:buSzPct val="120000"/>
              <a:buNone/>
            </a:pPr>
            <a:r>
              <a:rPr lang="en-US" b="1" dirty="0">
                <a:solidFill>
                  <a:srgbClr val="18579B"/>
                </a:solidFill>
                <a:latin typeface="Calibri"/>
                <a:ea typeface="Calibri"/>
                <a:cs typeface="Calibri"/>
                <a:sym typeface="Calibri"/>
              </a:rPr>
              <a:t> </a:t>
            </a:r>
            <a:r>
              <a:rPr lang="en-US" sz="6300" b="1" i="1" dirty="0" err="1">
                <a:solidFill>
                  <a:srgbClr val="18579B"/>
                </a:solidFill>
              </a:rPr>
              <a:t>Situaciones</a:t>
            </a:r>
            <a:r>
              <a:rPr lang="en-US" sz="6300" b="1" i="1" dirty="0">
                <a:solidFill>
                  <a:srgbClr val="18579B"/>
                </a:solidFill>
              </a:rPr>
              <a:t> de </a:t>
            </a:r>
            <a:r>
              <a:rPr lang="en-US" sz="6300" b="1" i="1" dirty="0" err="1">
                <a:solidFill>
                  <a:srgbClr val="18579B"/>
                </a:solidFill>
              </a:rPr>
              <a:t>Servicio</a:t>
            </a:r>
            <a:r>
              <a:rPr lang="en-US" sz="6300" b="1" i="1" dirty="0">
                <a:solidFill>
                  <a:srgbClr val="18579B"/>
                </a:solidFill>
              </a:rPr>
              <a:t> </a:t>
            </a:r>
          </a:p>
          <a:p>
            <a:pPr marL="0" lvl="1" indent="349250" algn="ctr">
              <a:spcBef>
                <a:spcPts val="0"/>
              </a:spcBef>
              <a:buSzPct val="120000"/>
              <a:buNone/>
            </a:pPr>
            <a:endParaRPr sz="4800" b="1" dirty="0">
              <a:solidFill>
                <a:srgbClr val="18579B"/>
              </a:solidFill>
              <a:latin typeface="Calibri"/>
              <a:ea typeface="Calibri"/>
              <a:cs typeface="Calibri"/>
              <a:sym typeface="Calibri"/>
            </a:endParaRPr>
          </a:p>
          <a:p>
            <a:pPr marL="0" lvl="1" indent="349250" algn="ctr" rtl="0">
              <a:lnSpc>
                <a:spcPct val="100000"/>
              </a:lnSpc>
              <a:spcBef>
                <a:spcPts val="600"/>
              </a:spcBef>
              <a:spcAft>
                <a:spcPts val="0"/>
              </a:spcAft>
              <a:buSzPct val="100000"/>
              <a:buFont typeface="Noto Sans Symbols"/>
              <a:buNone/>
            </a:pPr>
            <a:endParaRPr sz="1000" dirty="0">
              <a:solidFill>
                <a:srgbClr val="18579B"/>
              </a:solidFill>
              <a:latin typeface="Calibri"/>
              <a:ea typeface="Calibri"/>
              <a:cs typeface="Calibri"/>
              <a:sym typeface="Calibri"/>
            </a:endParaRPr>
          </a:p>
          <a:p>
            <a:pPr marL="804863" lvl="2" indent="-620713">
              <a:spcBef>
                <a:spcPts val="600"/>
              </a:spcBef>
              <a:buClr>
                <a:srgbClr val="18579B"/>
              </a:buClr>
              <a:buSzPct val="100000"/>
              <a:buFont typeface="Arial"/>
              <a:buChar char="•"/>
            </a:pPr>
            <a:r>
              <a:rPr lang="en-US" sz="5700" dirty="0">
                <a:solidFill>
                  <a:srgbClr val="7030A0"/>
                </a:solidFill>
              </a:rPr>
              <a:t>Si la pelota </a:t>
            </a:r>
            <a:r>
              <a:rPr lang="en-US" sz="5700" dirty="0" err="1">
                <a:solidFill>
                  <a:srgbClr val="7030A0"/>
                </a:solidFill>
              </a:rPr>
              <a:t>golpea</a:t>
            </a:r>
            <a:r>
              <a:rPr lang="en-US" sz="5700" dirty="0">
                <a:solidFill>
                  <a:srgbClr val="7030A0"/>
                </a:solidFill>
              </a:rPr>
              <a:t> a un </a:t>
            </a:r>
            <a:r>
              <a:rPr lang="en-US" sz="5700" dirty="0" err="1">
                <a:solidFill>
                  <a:srgbClr val="7030A0"/>
                </a:solidFill>
              </a:rPr>
              <a:t>jugador</a:t>
            </a:r>
            <a:r>
              <a:rPr lang="en-US" sz="5700" dirty="0">
                <a:solidFill>
                  <a:srgbClr val="7030A0"/>
                </a:solidFill>
              </a:rPr>
              <a:t> receptor</a:t>
            </a:r>
            <a:endParaRPr sz="5700" dirty="0">
              <a:solidFill>
                <a:srgbClr val="7030A0"/>
              </a:solidFill>
              <a:latin typeface="Calibri"/>
              <a:ea typeface="Calibri"/>
              <a:cs typeface="Calibri"/>
              <a:sym typeface="Calibri"/>
            </a:endParaRPr>
          </a:p>
          <a:p>
            <a:pPr marL="1142049" lvl="3" indent="-620713">
              <a:spcBef>
                <a:spcPts val="600"/>
              </a:spcBef>
              <a:buClr>
                <a:srgbClr val="18579B"/>
              </a:buClr>
              <a:buSzPct val="100000"/>
              <a:buFont typeface="Arial"/>
              <a:buChar char="•"/>
            </a:pPr>
            <a:r>
              <a:rPr lang="es-ES" sz="5100" dirty="0"/>
              <a:t>Cualquier servicio que golpee al receptor o al compañero del receptor antes de que la pelota caiga en el lado de servicio adecuado es punto para el equipo al servicio.</a:t>
            </a:r>
            <a:endParaRPr sz="5100" dirty="0">
              <a:solidFill>
                <a:srgbClr val="FF0000"/>
              </a:solidFill>
              <a:latin typeface="Calibri"/>
              <a:ea typeface="Calibri"/>
              <a:cs typeface="Calibri"/>
              <a:sym typeface="Calibri"/>
            </a:endParaRPr>
          </a:p>
          <a:p>
            <a:pPr marL="184150" lvl="2" indent="0" algn="l" rtl="0">
              <a:lnSpc>
                <a:spcPct val="100000"/>
              </a:lnSpc>
              <a:spcBef>
                <a:spcPts val="600"/>
              </a:spcBef>
              <a:spcAft>
                <a:spcPts val="0"/>
              </a:spcAft>
              <a:buClr>
                <a:srgbClr val="18579B"/>
              </a:buClr>
              <a:buSzPct val="100000"/>
              <a:buNone/>
            </a:pPr>
            <a:endParaRPr sz="2000" dirty="0">
              <a:solidFill>
                <a:srgbClr val="18579B"/>
              </a:solidFill>
            </a:endParaRPr>
          </a:p>
          <a:p>
            <a:pPr marL="804863" lvl="2" indent="-620713">
              <a:spcBef>
                <a:spcPts val="600"/>
              </a:spcBef>
              <a:buClr>
                <a:srgbClr val="18579B"/>
              </a:buClr>
              <a:buSzPct val="100000"/>
              <a:buFont typeface="Arial"/>
              <a:buChar char="•"/>
            </a:pPr>
            <a:r>
              <a:rPr lang="es-ES" sz="5700" dirty="0">
                <a:solidFill>
                  <a:srgbClr val="18579B"/>
                </a:solidFill>
              </a:rPr>
              <a:t>Si la pelota golpea la red en el saque</a:t>
            </a:r>
            <a:endParaRPr sz="5700" dirty="0">
              <a:solidFill>
                <a:srgbClr val="18579B"/>
              </a:solidFill>
            </a:endParaRPr>
          </a:p>
          <a:p>
            <a:pPr marL="1142049" lvl="3" indent="-620713">
              <a:spcBef>
                <a:spcPts val="600"/>
              </a:spcBef>
              <a:buClr>
                <a:srgbClr val="18579B"/>
              </a:buClr>
              <a:buSzPct val="100000"/>
              <a:buFont typeface="Arial"/>
              <a:buChar char="•"/>
            </a:pPr>
            <a:r>
              <a:rPr lang="es-ES" sz="5100" dirty="0">
                <a:solidFill>
                  <a:srgbClr val="FF0000"/>
                </a:solidFill>
              </a:rPr>
              <a:t>No existe el "</a:t>
            </a:r>
            <a:r>
              <a:rPr lang="es-ES" sz="5100" dirty="0" err="1">
                <a:solidFill>
                  <a:srgbClr val="FF0000"/>
                </a:solidFill>
              </a:rPr>
              <a:t>Let</a:t>
            </a:r>
            <a:r>
              <a:rPr lang="es-ES" sz="5100" dirty="0">
                <a:solidFill>
                  <a:srgbClr val="FF0000"/>
                </a:solidFill>
              </a:rPr>
              <a:t>“. La bola es buena o mala dependiendo de dónde bote en el campo del receptor (si libera o no la ZNV)</a:t>
            </a:r>
          </a:p>
          <a:p>
            <a:pPr marL="1142049" lvl="3" indent="-620713">
              <a:spcBef>
                <a:spcPts val="600"/>
              </a:spcBef>
              <a:buClr>
                <a:srgbClr val="18579B"/>
              </a:buClr>
              <a:buSzPct val="100000"/>
              <a:buFont typeface="Arial"/>
              <a:buChar char="•"/>
            </a:pPr>
            <a:r>
              <a:rPr lang="es-ES" sz="4100" dirty="0">
                <a:solidFill>
                  <a:srgbClr val="FF0000"/>
                </a:solidFill>
                <a:latin typeface="Calibri"/>
                <a:ea typeface="Calibri"/>
                <a:cs typeface="Calibri"/>
                <a:sym typeface="Calibri"/>
              </a:rPr>
              <a:t>(Nota: Los torneos de la PPA sí aceptan el “</a:t>
            </a:r>
            <a:r>
              <a:rPr lang="es-ES" sz="4100" dirty="0" err="1">
                <a:solidFill>
                  <a:srgbClr val="FF0000"/>
                </a:solidFill>
                <a:latin typeface="Calibri"/>
                <a:ea typeface="Calibri"/>
                <a:cs typeface="Calibri"/>
                <a:sym typeface="Calibri"/>
              </a:rPr>
              <a:t>let</a:t>
            </a:r>
            <a:r>
              <a:rPr lang="es-ES" sz="4100" dirty="0">
                <a:solidFill>
                  <a:srgbClr val="FF0000"/>
                </a:solidFill>
                <a:latin typeface="Calibri"/>
                <a:ea typeface="Calibri"/>
                <a:cs typeface="Calibri"/>
                <a:sym typeface="Calibri"/>
              </a:rPr>
              <a:t>” y se repite el saque, la APP acepta la regla de no-</a:t>
            </a:r>
            <a:r>
              <a:rPr lang="es-ES" sz="4100" dirty="0" err="1">
                <a:solidFill>
                  <a:srgbClr val="FF0000"/>
                </a:solidFill>
                <a:latin typeface="Calibri"/>
                <a:ea typeface="Calibri"/>
                <a:cs typeface="Calibri"/>
                <a:sym typeface="Calibri"/>
              </a:rPr>
              <a:t>let</a:t>
            </a:r>
            <a:r>
              <a:rPr lang="es-ES" sz="4100" dirty="0">
                <a:solidFill>
                  <a:srgbClr val="FF0000"/>
                </a:solidFill>
                <a:latin typeface="Calibri"/>
                <a:ea typeface="Calibri"/>
                <a:cs typeface="Calibri"/>
                <a:sym typeface="Calibri"/>
              </a:rPr>
              <a:t>)</a:t>
            </a:r>
            <a:endParaRPr sz="3600" dirty="0">
              <a:solidFill>
                <a:srgbClr val="18579B"/>
              </a:solidFill>
              <a:latin typeface="Calibri"/>
              <a:ea typeface="Calibri"/>
              <a:cs typeface="Calibri"/>
              <a:sym typeface="Calibri"/>
            </a:endParaRPr>
          </a:p>
        </p:txBody>
      </p:sp>
      <p:sp>
        <p:nvSpPr>
          <p:cNvPr id="620" name="Google Shape;620;p8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81"/>
          <p:cNvSpPr txBox="1">
            <a:spLocks noGrp="1"/>
          </p:cNvSpPr>
          <p:nvPr>
            <p:ph type="body" idx="1"/>
          </p:nvPr>
        </p:nvSpPr>
        <p:spPr>
          <a:xfrm>
            <a:off x="149021" y="679203"/>
            <a:ext cx="11512732" cy="6318680"/>
          </a:xfrm>
          <a:prstGeom prst="rect">
            <a:avLst/>
          </a:prstGeom>
          <a:noFill/>
          <a:ln>
            <a:noFill/>
          </a:ln>
        </p:spPr>
        <p:txBody>
          <a:bodyPr spcFirstLastPara="1" wrap="square" lIns="45700" tIns="45700" rIns="45700" bIns="45700" anchor="t" anchorCtr="0">
            <a:noAutofit/>
          </a:bodyPr>
          <a:lstStyle/>
          <a:p>
            <a:pPr marL="0" lvl="0" indent="0" algn="l" rtl="0">
              <a:lnSpc>
                <a:spcPct val="90000"/>
              </a:lnSpc>
              <a:spcBef>
                <a:spcPts val="0"/>
              </a:spcBef>
              <a:spcAft>
                <a:spcPts val="0"/>
              </a:spcAft>
              <a:buSzPts val="4800"/>
              <a:buFont typeface="Noto Sans Symbols"/>
              <a:buNone/>
            </a:pPr>
            <a:endParaRPr sz="4800" b="1" dirty="0">
              <a:latin typeface="Calibri"/>
              <a:ea typeface="Calibri"/>
              <a:cs typeface="Calibri"/>
              <a:sym typeface="Calibri"/>
            </a:endParaRPr>
          </a:p>
          <a:p>
            <a:pPr marL="719138" lvl="0" indent="-534988">
              <a:lnSpc>
                <a:spcPct val="90000"/>
              </a:lnSpc>
              <a:spcBef>
                <a:spcPts val="0"/>
              </a:spcBef>
              <a:buClr>
                <a:srgbClr val="18579B"/>
              </a:buClr>
              <a:buSzPts val="4400"/>
              <a:buFont typeface="Arial"/>
              <a:buChar char="•"/>
            </a:pPr>
            <a:r>
              <a:rPr lang="en-US" sz="4000" dirty="0">
                <a:latin typeface="Calibri"/>
                <a:ea typeface="Calibri"/>
                <a:cs typeface="Calibri"/>
                <a:sym typeface="Calibri"/>
              </a:rPr>
              <a:t> </a:t>
            </a:r>
            <a:r>
              <a:rPr lang="es-ES" sz="4000" i="1" dirty="0"/>
              <a:t>Al final de cada peloteo, inmediatamente, en voz alta y con confianza diga: </a:t>
            </a:r>
            <a:endParaRPr dirty="0"/>
          </a:p>
          <a:p>
            <a:pPr marL="184150" lvl="0" indent="0" algn="l" rtl="0">
              <a:lnSpc>
                <a:spcPct val="90000"/>
              </a:lnSpc>
              <a:spcBef>
                <a:spcPts val="0"/>
              </a:spcBef>
              <a:spcAft>
                <a:spcPts val="0"/>
              </a:spcAft>
              <a:buClr>
                <a:srgbClr val="18579B"/>
              </a:buClr>
              <a:buSzPts val="880"/>
              <a:buFont typeface="Calibri"/>
              <a:buNone/>
            </a:pPr>
            <a:endParaRPr sz="800" dirty="0">
              <a:latin typeface="Calibri"/>
              <a:ea typeface="Calibri"/>
              <a:cs typeface="Calibri"/>
              <a:sym typeface="Calibri"/>
            </a:endParaRPr>
          </a:p>
          <a:p>
            <a:pPr marL="1608138" lvl="2" indent="-803275" algn="l" rtl="0">
              <a:lnSpc>
                <a:spcPct val="90000"/>
              </a:lnSpc>
              <a:spcBef>
                <a:spcPts val="0"/>
              </a:spcBef>
              <a:spcAft>
                <a:spcPts val="0"/>
              </a:spcAft>
              <a:buClr>
                <a:srgbClr val="18579B"/>
              </a:buClr>
              <a:buSzPts val="4000"/>
              <a:buFont typeface="Arial"/>
              <a:buChar char="•"/>
            </a:pPr>
            <a:r>
              <a:rPr lang="en-US" sz="3200" dirty="0">
                <a:latin typeface="Calibri"/>
                <a:ea typeface="Calibri"/>
                <a:cs typeface="Calibri"/>
                <a:sym typeface="Calibri"/>
              </a:rPr>
              <a:t>  </a:t>
            </a:r>
            <a:r>
              <a:rPr lang="en-US" sz="3200" dirty="0">
                <a:solidFill>
                  <a:srgbClr val="FF0000"/>
                </a:solidFill>
                <a:latin typeface="Calibri"/>
                <a:ea typeface="Calibri"/>
                <a:cs typeface="Calibri"/>
                <a:sym typeface="Calibri"/>
              </a:rPr>
              <a:t>“Punto” </a:t>
            </a:r>
            <a:r>
              <a:rPr lang="en-US" sz="3200" dirty="0">
                <a:latin typeface="Calibri"/>
                <a:ea typeface="Calibri"/>
                <a:cs typeface="Calibri"/>
                <a:sym typeface="Calibri"/>
              </a:rPr>
              <a:t>o</a:t>
            </a:r>
            <a:endParaRPr sz="3200" dirty="0"/>
          </a:p>
          <a:p>
            <a:pPr marL="1608138" lvl="2" indent="-803275">
              <a:lnSpc>
                <a:spcPct val="90000"/>
              </a:lnSpc>
              <a:spcBef>
                <a:spcPts val="600"/>
              </a:spcBef>
              <a:buClr>
                <a:srgbClr val="18579B"/>
              </a:buClr>
              <a:buSzPts val="2800"/>
              <a:buFont typeface="Arial"/>
              <a:buChar char="•"/>
            </a:pPr>
            <a:r>
              <a:rPr lang="en-US" sz="3200" dirty="0">
                <a:latin typeface="Calibri"/>
                <a:ea typeface="Calibri"/>
                <a:cs typeface="Calibri"/>
                <a:sym typeface="Calibri"/>
              </a:rPr>
              <a:t>  </a:t>
            </a:r>
            <a:r>
              <a:rPr lang="en-US" sz="3200" dirty="0">
                <a:solidFill>
                  <a:srgbClr val="FF0000"/>
                </a:solidFill>
              </a:rPr>
              <a:t>“Segundo </a:t>
            </a:r>
            <a:r>
              <a:rPr lang="en-US" sz="3200" dirty="0" err="1">
                <a:solidFill>
                  <a:srgbClr val="FF0000"/>
                </a:solidFill>
              </a:rPr>
              <a:t>servicio</a:t>
            </a:r>
            <a:r>
              <a:rPr lang="en-US" sz="3200" dirty="0">
                <a:solidFill>
                  <a:srgbClr val="FF0000"/>
                </a:solidFill>
              </a:rPr>
              <a:t>/</a:t>
            </a:r>
            <a:r>
              <a:rPr lang="en-US" sz="3200" dirty="0" err="1">
                <a:solidFill>
                  <a:srgbClr val="FF0000"/>
                </a:solidFill>
              </a:rPr>
              <a:t>segundo</a:t>
            </a:r>
            <a:r>
              <a:rPr lang="en-US" sz="3200" dirty="0">
                <a:solidFill>
                  <a:srgbClr val="FF0000"/>
                </a:solidFill>
              </a:rPr>
              <a:t> </a:t>
            </a:r>
            <a:r>
              <a:rPr lang="en-US" sz="3200" dirty="0" err="1">
                <a:solidFill>
                  <a:srgbClr val="FF0000"/>
                </a:solidFill>
              </a:rPr>
              <a:t>servidor</a:t>
            </a:r>
            <a:r>
              <a:rPr lang="en-US" sz="3200" dirty="0">
                <a:solidFill>
                  <a:srgbClr val="FF0000"/>
                </a:solidFill>
              </a:rPr>
              <a:t>” </a:t>
            </a:r>
            <a:r>
              <a:rPr lang="en-US" sz="3200" dirty="0">
                <a:latin typeface="Calibri"/>
                <a:ea typeface="Calibri"/>
                <a:cs typeface="Calibri"/>
                <a:sym typeface="Calibri"/>
              </a:rPr>
              <a:t>o </a:t>
            </a:r>
            <a:endParaRPr sz="3200" dirty="0"/>
          </a:p>
          <a:p>
            <a:pPr marL="1608138" lvl="2" indent="-803275" algn="l" rtl="0">
              <a:lnSpc>
                <a:spcPct val="90000"/>
              </a:lnSpc>
              <a:spcBef>
                <a:spcPts val="600"/>
              </a:spcBef>
              <a:spcAft>
                <a:spcPts val="0"/>
              </a:spcAft>
              <a:buClr>
                <a:srgbClr val="18579B"/>
              </a:buClr>
              <a:buSzPts val="2800"/>
              <a:buFont typeface="Arial"/>
              <a:buChar char="•"/>
            </a:pPr>
            <a:r>
              <a:rPr lang="en-US" sz="3200" dirty="0">
                <a:latin typeface="Calibri"/>
                <a:ea typeface="Calibri"/>
                <a:cs typeface="Calibri"/>
                <a:sym typeface="Calibri"/>
              </a:rPr>
              <a:t>  </a:t>
            </a:r>
            <a:r>
              <a:rPr lang="en-US" sz="3200" dirty="0">
                <a:solidFill>
                  <a:srgbClr val="FF0000"/>
                </a:solidFill>
                <a:latin typeface="Calibri"/>
                <a:ea typeface="Calibri"/>
                <a:cs typeface="Calibri"/>
                <a:sym typeface="Calibri"/>
              </a:rPr>
              <a:t>“</a:t>
            </a:r>
            <a:r>
              <a:rPr lang="en-US" sz="3200" dirty="0">
                <a:solidFill>
                  <a:srgbClr val="FF0000"/>
                </a:solidFill>
              </a:rPr>
              <a:t>Side Out</a:t>
            </a:r>
            <a:r>
              <a:rPr lang="en-US" sz="3200" dirty="0">
                <a:solidFill>
                  <a:srgbClr val="FF0000"/>
                </a:solidFill>
                <a:latin typeface="Calibri"/>
                <a:ea typeface="Calibri"/>
                <a:cs typeface="Calibri"/>
                <a:sym typeface="Calibri"/>
              </a:rPr>
              <a:t>” (</a:t>
            </a:r>
            <a:r>
              <a:rPr lang="en-US" sz="3200" dirty="0">
                <a:solidFill>
                  <a:srgbClr val="FF0000"/>
                </a:solidFill>
              </a:rPr>
              <a:t>Cambio de </a:t>
            </a:r>
            <a:r>
              <a:rPr lang="en-US" sz="3200" dirty="0" err="1">
                <a:solidFill>
                  <a:srgbClr val="FF0000"/>
                </a:solidFill>
              </a:rPr>
              <a:t>servicio</a:t>
            </a:r>
            <a:r>
              <a:rPr lang="en-US" sz="3200" dirty="0">
                <a:solidFill>
                  <a:srgbClr val="FF0000"/>
                </a:solidFill>
                <a:latin typeface="Calibri"/>
                <a:ea typeface="Calibri"/>
                <a:cs typeface="Calibri"/>
                <a:sym typeface="Calibri"/>
              </a:rPr>
              <a:t>)</a:t>
            </a:r>
            <a:endParaRPr sz="3200" dirty="0">
              <a:solidFill>
                <a:srgbClr val="FF0000"/>
              </a:solidFill>
              <a:latin typeface="Calibri"/>
              <a:ea typeface="Calibri"/>
              <a:cs typeface="Calibri"/>
              <a:sym typeface="Calibri"/>
            </a:endParaRPr>
          </a:p>
          <a:p>
            <a:pPr marL="1608138" lvl="2" indent="-739775" algn="l" rtl="0">
              <a:lnSpc>
                <a:spcPct val="90000"/>
              </a:lnSpc>
              <a:spcBef>
                <a:spcPts val="600"/>
              </a:spcBef>
              <a:spcAft>
                <a:spcPts val="0"/>
              </a:spcAft>
              <a:buClr>
                <a:srgbClr val="18579B"/>
              </a:buClr>
              <a:buSzPts val="1000"/>
              <a:buFont typeface="Arial"/>
              <a:buNone/>
            </a:pPr>
            <a:endParaRPr sz="1000" dirty="0">
              <a:solidFill>
                <a:srgbClr val="FF0000"/>
              </a:solidFill>
            </a:endParaRPr>
          </a:p>
          <a:p>
            <a:pPr marL="731520" lvl="0" indent="-731520">
              <a:lnSpc>
                <a:spcPct val="90000"/>
              </a:lnSpc>
              <a:spcBef>
                <a:spcPts val="600"/>
              </a:spcBef>
              <a:buClr>
                <a:srgbClr val="18579B"/>
              </a:buClr>
              <a:buSzPts val="3600"/>
              <a:buFont typeface="Arial"/>
              <a:buChar char="•"/>
            </a:pPr>
            <a:r>
              <a:rPr lang="es-ES" sz="3600" i="1" dirty="0"/>
              <a:t>Al final de cada rally, si no se escucha un canto de línea o ves la señal de “fuera" (</a:t>
            </a:r>
            <a:r>
              <a:rPr lang="es-ES" sz="3600" i="1" dirty="0" err="1"/>
              <a:t>out</a:t>
            </a:r>
            <a:r>
              <a:rPr lang="es-ES" sz="3600" i="1" dirty="0"/>
              <a:t>) de un jugador, no se le pide al jugador que confirme. Se canta el marcador asumiendo que la pelota fue "dentro“ (in) excepto si la pelota fue claramente “fuera” para usted y los jugadores.</a:t>
            </a:r>
            <a:endParaRPr sz="3600" i="1" dirty="0">
              <a:solidFill>
                <a:srgbClr val="FF0000"/>
              </a:solidFill>
              <a:latin typeface="Calibri"/>
              <a:ea typeface="Calibri"/>
              <a:cs typeface="Calibri"/>
              <a:sym typeface="Calibri"/>
            </a:endParaRPr>
          </a:p>
        </p:txBody>
      </p:sp>
      <p:sp>
        <p:nvSpPr>
          <p:cNvPr id="626" name="Google Shape;626;p81"/>
          <p:cNvSpPr txBox="1"/>
          <p:nvPr/>
        </p:nvSpPr>
        <p:spPr>
          <a:xfrm>
            <a:off x="3525399" y="0"/>
            <a:ext cx="5277078" cy="769401"/>
          </a:xfrm>
          <a:prstGeom prst="rect">
            <a:avLst/>
          </a:prstGeom>
          <a:noFill/>
          <a:ln>
            <a:noFill/>
          </a:ln>
        </p:spPr>
        <p:txBody>
          <a:bodyPr spcFirstLastPara="1" wrap="square" lIns="45700" tIns="45700" rIns="45700" bIns="45700" anchor="t" anchorCtr="0">
            <a:spAutoFit/>
          </a:bodyPr>
          <a:lstStyle/>
          <a:p>
            <a:pPr lvl="0">
              <a:buClr>
                <a:srgbClr val="18579B"/>
              </a:buClr>
              <a:buSzPts val="4400"/>
            </a:pPr>
            <a:r>
              <a:rPr lang="en-US" sz="4400" b="1" i="1" dirty="0">
                <a:solidFill>
                  <a:srgbClr val="18579B"/>
                </a:solidFill>
                <a:latin typeface="Calibri"/>
                <a:ea typeface="Calibri"/>
                <a:cs typeface="Calibri"/>
                <a:sym typeface="Calibri"/>
              </a:rPr>
              <a:t>DURANTE EL JUEGO</a:t>
            </a:r>
            <a:endParaRPr i="1" dirty="0"/>
          </a:p>
        </p:txBody>
      </p:sp>
      <p:sp>
        <p:nvSpPr>
          <p:cNvPr id="627" name="Google Shape;627;p8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31"/>
        <p:cNvGrpSpPr/>
        <p:nvPr/>
      </p:nvGrpSpPr>
      <p:grpSpPr>
        <a:xfrm>
          <a:off x="0" y="0"/>
          <a:ext cx="0" cy="0"/>
          <a:chOff x="0" y="0"/>
          <a:chExt cx="0" cy="0"/>
        </a:xfrm>
      </p:grpSpPr>
      <p:sp>
        <p:nvSpPr>
          <p:cNvPr id="632" name="Google Shape;632;p82"/>
          <p:cNvSpPr txBox="1"/>
          <p:nvPr/>
        </p:nvSpPr>
        <p:spPr>
          <a:xfrm>
            <a:off x="151207" y="139280"/>
            <a:ext cx="11956329" cy="769401"/>
          </a:xfrm>
          <a:prstGeom prst="rect">
            <a:avLst/>
          </a:prstGeom>
          <a:noFill/>
          <a:ln>
            <a:noFill/>
          </a:ln>
        </p:spPr>
        <p:txBody>
          <a:bodyPr spcFirstLastPara="1" wrap="square" lIns="45700" tIns="45700" rIns="45700" bIns="45700" anchor="t" anchorCtr="0">
            <a:spAutoFit/>
          </a:bodyPr>
          <a:lstStyle/>
          <a:p>
            <a:pPr marL="342900" lvl="0" indent="-339725" algn="ctr">
              <a:buClr>
                <a:srgbClr val="18579B"/>
              </a:buClr>
              <a:buSzPts val="4400"/>
            </a:pPr>
            <a:r>
              <a:rPr lang="es-ES" sz="4400" b="1" i="1" dirty="0">
                <a:solidFill>
                  <a:srgbClr val="18579B"/>
                </a:solidFill>
                <a:latin typeface="Calibri"/>
                <a:ea typeface="Calibri"/>
                <a:cs typeface="Calibri"/>
                <a:sym typeface="Calibri"/>
              </a:rPr>
              <a:t>ACCIONES QUE PUEDEN INTERRUMPIR EL JUEGO</a:t>
            </a:r>
            <a:endParaRPr i="1" dirty="0"/>
          </a:p>
        </p:txBody>
      </p:sp>
      <p:sp>
        <p:nvSpPr>
          <p:cNvPr id="633" name="Google Shape;633;p82"/>
          <p:cNvSpPr txBox="1"/>
          <p:nvPr/>
        </p:nvSpPr>
        <p:spPr>
          <a:xfrm>
            <a:off x="235670" y="908721"/>
            <a:ext cx="11956330" cy="830956"/>
          </a:xfrm>
          <a:prstGeom prst="rect">
            <a:avLst/>
          </a:prstGeom>
          <a:noFill/>
          <a:ln>
            <a:noFill/>
          </a:ln>
        </p:spPr>
        <p:txBody>
          <a:bodyPr spcFirstLastPara="1" wrap="square" lIns="45700" tIns="45700" rIns="45700" bIns="45700" anchor="t" anchorCtr="0">
            <a:spAutoFit/>
          </a:bodyPr>
          <a:lstStyle/>
          <a:p>
            <a:pPr lvl="0">
              <a:buClr>
                <a:srgbClr val="FF0000"/>
              </a:buClr>
              <a:buSzPts val="1600"/>
            </a:pPr>
            <a:r>
              <a:rPr lang="es-ES" sz="1600" b="1" i="1" dirty="0">
                <a:solidFill>
                  <a:srgbClr val="FF0000"/>
                </a:solidFill>
                <a:latin typeface="Source Sans Pro"/>
                <a:ea typeface="Source Sans Pro"/>
                <a:cs typeface="Source Sans Pro"/>
                <a:sym typeface="Source Sans Pro"/>
              </a:rPr>
              <a:t>Si la acción del jugador ocurre dentro del límite de tiempo y la pelota está en juego (después del inicio de la marcación) detener el juego y responder.
</a:t>
            </a:r>
            <a:endParaRPr sz="1600" b="1" i="1" u="none" strike="noStrike" cap="none" dirty="0">
              <a:solidFill>
                <a:srgbClr val="FF0000"/>
              </a:solidFill>
              <a:latin typeface="Source Sans Pro"/>
              <a:ea typeface="Source Sans Pro"/>
              <a:cs typeface="Source Sans Pro"/>
              <a:sym typeface="Source Sans Pro"/>
            </a:endParaRPr>
          </a:p>
        </p:txBody>
      </p:sp>
      <p:sp>
        <p:nvSpPr>
          <p:cNvPr id="634" name="Google Shape;634;p82"/>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73</a:t>
            </a:fld>
            <a:endParaRPr/>
          </a:p>
        </p:txBody>
      </p:sp>
      <p:sp>
        <p:nvSpPr>
          <p:cNvPr id="635" name="Google Shape;635;p82"/>
          <p:cNvSpPr txBox="1"/>
          <p:nvPr/>
        </p:nvSpPr>
        <p:spPr>
          <a:xfrm>
            <a:off x="151207" y="6139461"/>
            <a:ext cx="11956328" cy="646290"/>
          </a:xfrm>
          <a:prstGeom prst="rect">
            <a:avLst/>
          </a:prstGeom>
          <a:noFill/>
          <a:ln>
            <a:noFill/>
          </a:ln>
        </p:spPr>
        <p:txBody>
          <a:bodyPr spcFirstLastPara="1" wrap="square" lIns="45700" tIns="45700" rIns="45700" bIns="45700" anchor="t" anchorCtr="0">
            <a:spAutoFit/>
          </a:bodyPr>
          <a:lstStyle/>
          <a:p>
            <a:pPr lvl="0" algn="ctr">
              <a:buClr>
                <a:srgbClr val="FF0000"/>
              </a:buClr>
              <a:buSzPts val="1800"/>
            </a:pPr>
            <a:r>
              <a:rPr lang="es-ES" sz="1800" b="1" i="1" dirty="0">
                <a:solidFill>
                  <a:srgbClr val="FF0000"/>
                </a:solidFill>
                <a:latin typeface="Source Sans Pro"/>
                <a:ea typeface="Source Sans Pro"/>
                <a:cs typeface="Source Sans Pro"/>
                <a:sym typeface="Source Sans Pro"/>
              </a:rPr>
              <a:t>Si un jugador detiene el juego y solicita una corrección de puntuación antes de devolver el servicio, corrija una puntuación incorrecta y vuelva a reproducir el rally o marque una falta al jugador si la puntuación original  era correcta</a:t>
            </a:r>
            <a:endParaRPr sz="1800" b="1" i="1" u="none" strike="noStrike" cap="none" dirty="0">
              <a:solidFill>
                <a:srgbClr val="FF0000"/>
              </a:solidFill>
              <a:latin typeface="Source Sans Pro"/>
              <a:ea typeface="Source Sans Pro"/>
              <a:cs typeface="Source Sans Pro"/>
              <a:sym typeface="Source Sans Pro"/>
            </a:endParaRPr>
          </a:p>
        </p:txBody>
      </p:sp>
      <p:graphicFrame>
        <p:nvGraphicFramePr>
          <p:cNvPr id="3" name="Tabla 3">
            <a:extLst>
              <a:ext uri="{FF2B5EF4-FFF2-40B4-BE49-F238E27FC236}">
                <a16:creationId xmlns:a16="http://schemas.microsoft.com/office/drawing/2014/main" id="{614F2260-DDB4-912E-141F-183190877BCE}"/>
              </a:ext>
            </a:extLst>
          </p:cNvPr>
          <p:cNvGraphicFramePr>
            <a:graphicFrameLocks noGrp="1"/>
          </p:cNvGraphicFramePr>
          <p:nvPr>
            <p:extLst>
              <p:ext uri="{D42A27DB-BD31-4B8C-83A1-F6EECF244321}">
                <p14:modId xmlns:p14="http://schemas.microsoft.com/office/powerpoint/2010/main" val="3407527491"/>
              </p:ext>
            </p:extLst>
          </p:nvPr>
        </p:nvGraphicFramePr>
        <p:xfrm>
          <a:off x="0" y="3139725"/>
          <a:ext cx="12205018" cy="3067958"/>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643931227"/>
                    </a:ext>
                  </a:extLst>
                </a:gridCol>
                <a:gridCol w="4991418">
                  <a:extLst>
                    <a:ext uri="{9D8B030D-6E8A-4147-A177-3AD203B41FA5}">
                      <a16:colId xmlns:a16="http://schemas.microsoft.com/office/drawing/2014/main" val="1269864604"/>
                    </a:ext>
                  </a:extLst>
                </a:gridCol>
                <a:gridCol w="3149600">
                  <a:extLst>
                    <a:ext uri="{9D8B030D-6E8A-4147-A177-3AD203B41FA5}">
                      <a16:colId xmlns:a16="http://schemas.microsoft.com/office/drawing/2014/main" val="298994310"/>
                    </a:ext>
                  </a:extLst>
                </a:gridCol>
              </a:tblGrid>
              <a:tr h="351194">
                <a:tc>
                  <a:txBody>
                    <a:bodyPr/>
                    <a:lstStyle/>
                    <a:p>
                      <a:r>
                        <a:rPr lang="es-ES" b="0" dirty="0">
                          <a:solidFill>
                            <a:schemeClr val="tx1"/>
                          </a:solidFill>
                        </a:rPr>
                        <a:t>Señal de NO preparado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b="0" dirty="0">
                          <a:solidFill>
                            <a:schemeClr val="tx1"/>
                          </a:solidFill>
                        </a:rPr>
                        <a:t>Antes de empezar a cantar el marcador</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b="0" dirty="0">
                          <a:solidFill>
                            <a:schemeClr val="tx1"/>
                          </a:solidFill>
                        </a:rPr>
                        <a:t>4.C</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730903047"/>
                  </a:ext>
                </a:extLst>
              </a:tr>
              <a:tr h="351194">
                <a:tc>
                  <a:txBody>
                    <a:bodyPr/>
                    <a:lstStyle/>
                    <a:p>
                      <a:r>
                        <a:rPr lang="es-ES" b="0" dirty="0">
                          <a:solidFill>
                            <a:schemeClr val="tx1"/>
                          </a:solidFill>
                        </a:rPr>
                        <a:t>Solicitud de Tiempo Muerto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b="0" dirty="0">
                          <a:solidFill>
                            <a:schemeClr val="tx1"/>
                          </a:solidFill>
                        </a:rPr>
                        <a:t>Antes de que el servidor golpee la bola para servir</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b="0" dirty="0">
                          <a:solidFill>
                            <a:schemeClr val="tx1"/>
                          </a:solidFill>
                        </a:rPr>
                        <a:t>4.</a:t>
                      </a:r>
                      <a:r>
                        <a:rPr lang="es-ES" b="0">
                          <a:solidFill>
                            <a:schemeClr val="tx1"/>
                          </a:solidFill>
                        </a:rPr>
                        <a:t>M.8- </a:t>
                      </a:r>
                      <a:r>
                        <a:rPr lang="es-ES" b="0" dirty="0">
                          <a:solidFill>
                            <a:schemeClr val="tx1"/>
                          </a:solidFill>
                        </a:rPr>
                        <a:t>4.</a:t>
                      </a:r>
                      <a:r>
                        <a:rPr lang="es-ES" b="0">
                          <a:solidFill>
                            <a:schemeClr val="tx1"/>
                          </a:solidFill>
                        </a:rPr>
                        <a:t>N.2</a:t>
                      </a:r>
                      <a:endParaRPr lang="es-E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21503"/>
                  </a:ext>
                </a:extLst>
              </a:tr>
              <a:tr h="351194">
                <a:tc>
                  <a:txBody>
                    <a:bodyPr/>
                    <a:lstStyle/>
                    <a:p>
                      <a:r>
                        <a:rPr lang="es-ES" b="0" dirty="0">
                          <a:solidFill>
                            <a:schemeClr val="tx1"/>
                          </a:solidFill>
                        </a:rPr>
                        <a:t>Confirmación de tanteo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b="0" dirty="0">
                          <a:solidFill>
                            <a:schemeClr val="tx1"/>
                          </a:solidFill>
                        </a:rPr>
                        <a:t>Antes de que el servidor golpee la bola para servir</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b="0" dirty="0">
                          <a:solidFill>
                            <a:schemeClr val="tx1"/>
                          </a:solidFill>
                        </a:rPr>
                        <a:t>4.B.8</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780195097"/>
                  </a:ext>
                </a:extLst>
              </a:tr>
              <a:tr h="351194">
                <a:tc>
                  <a:txBody>
                    <a:bodyPr/>
                    <a:lstStyle/>
                    <a:p>
                      <a:r>
                        <a:rPr lang="es-ES" b="0" dirty="0">
                          <a:solidFill>
                            <a:schemeClr val="tx1"/>
                          </a:solidFill>
                        </a:rPr>
                        <a:t>Preguntas sobre servidor o receptor correctos</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b="0" dirty="0">
                          <a:solidFill>
                            <a:schemeClr val="tx1"/>
                          </a:solidFill>
                        </a:rPr>
                        <a:t>Antes de que el servidor golpee la bola para servir</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b="0" dirty="0">
                          <a:solidFill>
                            <a:schemeClr val="tx1"/>
                          </a:solidFill>
                        </a:rPr>
                        <a:t>4.B.8</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594796644"/>
                  </a:ext>
                </a:extLst>
              </a:tr>
              <a:tr h="351194">
                <a:tc>
                  <a:txBody>
                    <a:bodyPr/>
                    <a:lstStyle/>
                    <a:p>
                      <a:r>
                        <a:rPr lang="es-ES" b="0" dirty="0">
                          <a:solidFill>
                            <a:schemeClr val="tx1"/>
                          </a:solidFill>
                        </a:rPr>
                        <a:t>Preguntas sobre posición correcta</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b="0" dirty="0">
                          <a:solidFill>
                            <a:schemeClr val="tx1"/>
                          </a:solidFill>
                        </a:rPr>
                        <a:t>Antes de que el servidor golpee la bola para servir</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b="0" dirty="0">
                          <a:solidFill>
                            <a:schemeClr val="tx1"/>
                          </a:solidFill>
                        </a:rPr>
                        <a:t>4.B.8</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659059075"/>
                  </a:ext>
                </a:extLst>
              </a:tr>
              <a:tr h="351194">
                <a:tc>
                  <a:txBody>
                    <a:bodyPr/>
                    <a:lstStyle/>
                    <a:p>
                      <a:r>
                        <a:rPr lang="es-ES" b="0" dirty="0">
                          <a:solidFill>
                            <a:schemeClr val="tx1"/>
                          </a:solidFill>
                        </a:rPr>
                        <a:t>Solicitud de corrección de tanteo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b="0" dirty="0">
                          <a:solidFill>
                            <a:schemeClr val="tx1"/>
                          </a:solidFill>
                        </a:rPr>
                        <a:t>Antes de que el restador golpee el resto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b="0" dirty="0">
                          <a:solidFill>
                            <a:schemeClr val="tx1"/>
                          </a:solidFill>
                        </a:rPr>
                        <a:t>4.K</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378120904"/>
                  </a:ext>
                </a:extLst>
              </a:tr>
              <a:tr h="351194">
                <a:tc>
                  <a:txBody>
                    <a:bodyPr/>
                    <a:lstStyle/>
                    <a:p>
                      <a:r>
                        <a:rPr lang="es-ES" b="0" dirty="0">
                          <a:solidFill>
                            <a:schemeClr val="tx1"/>
                          </a:solidFill>
                        </a:rPr>
                        <a:t>Servidor o posición de servicio incorrecta</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b="0" dirty="0">
                          <a:solidFill>
                            <a:schemeClr val="tx1"/>
                          </a:solidFill>
                        </a:rPr>
                        <a:t>Antes de finalizar el rally </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b="0" dirty="0">
                          <a:solidFill>
                            <a:schemeClr val="tx1"/>
                          </a:solidFill>
                        </a:rPr>
                        <a:t>4.B.9a (nuevo 16-ago-23))</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483632302"/>
                  </a:ext>
                </a:extLst>
              </a:tr>
              <a:tr h="175597">
                <a:tc>
                  <a:txBody>
                    <a:bodyPr/>
                    <a:lstStyle/>
                    <a:p>
                      <a:r>
                        <a:rPr lang="es-ES" b="0" dirty="0">
                          <a:solidFill>
                            <a:schemeClr val="tx1"/>
                          </a:solidFill>
                        </a:rPr>
                        <a:t>Apelación de canto de línea</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b="0" dirty="0">
                          <a:solidFill>
                            <a:schemeClr val="tx1"/>
                          </a:solidFill>
                        </a:rPr>
                        <a:t>Antes de que el servidor golpee la bola del siguiente servicio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b="0" dirty="0">
                          <a:solidFill>
                            <a:schemeClr val="tx1"/>
                          </a:solidFill>
                        </a:rPr>
                        <a:t>6.D.5</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601319469"/>
                  </a:ext>
                </a:extLst>
              </a:tr>
              <a:tr h="175597">
                <a:tc>
                  <a:txBody>
                    <a:bodyPr/>
                    <a:lstStyle/>
                    <a:p>
                      <a:r>
                        <a:rPr lang="es-ES" b="0" dirty="0">
                          <a:solidFill>
                            <a:schemeClr val="tx1"/>
                          </a:solidFill>
                        </a:rPr>
                        <a:t>Apelación de bola dañada</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b="0" dirty="0">
                          <a:solidFill>
                            <a:schemeClr val="tx1"/>
                          </a:solidFill>
                        </a:rPr>
                        <a:t>Antes de que el servidor golpee la bola del siguiente servicio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b="0" dirty="0">
                          <a:solidFill>
                            <a:schemeClr val="tx1"/>
                          </a:solidFill>
                        </a:rPr>
                        <a:t>11.E</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986799175"/>
                  </a:ext>
                </a:extLst>
              </a:tr>
            </a:tbl>
          </a:graphicData>
        </a:graphic>
      </p:graphicFrame>
      <p:graphicFrame>
        <p:nvGraphicFramePr>
          <p:cNvPr id="4" name="Tabla 4">
            <a:extLst>
              <a:ext uri="{FF2B5EF4-FFF2-40B4-BE49-F238E27FC236}">
                <a16:creationId xmlns:a16="http://schemas.microsoft.com/office/drawing/2014/main" id="{7A9CF117-506C-D795-CB32-FB957BE57C65}"/>
              </a:ext>
            </a:extLst>
          </p:cNvPr>
          <p:cNvGraphicFramePr>
            <a:graphicFrameLocks noGrp="1"/>
          </p:cNvGraphicFramePr>
          <p:nvPr>
            <p:extLst>
              <p:ext uri="{D42A27DB-BD31-4B8C-83A1-F6EECF244321}">
                <p14:modId xmlns:p14="http://schemas.microsoft.com/office/powerpoint/2010/main" val="2997114483"/>
              </p:ext>
            </p:extLst>
          </p:nvPr>
        </p:nvGraphicFramePr>
        <p:xfrm>
          <a:off x="1" y="1509045"/>
          <a:ext cx="12192000" cy="16306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142952581"/>
                    </a:ext>
                  </a:extLst>
                </a:gridCol>
                <a:gridCol w="4978399">
                  <a:extLst>
                    <a:ext uri="{9D8B030D-6E8A-4147-A177-3AD203B41FA5}">
                      <a16:colId xmlns:a16="http://schemas.microsoft.com/office/drawing/2014/main" val="2046262724"/>
                    </a:ext>
                  </a:extLst>
                </a:gridCol>
                <a:gridCol w="3149601">
                  <a:extLst>
                    <a:ext uri="{9D8B030D-6E8A-4147-A177-3AD203B41FA5}">
                      <a16:colId xmlns:a16="http://schemas.microsoft.com/office/drawing/2014/main" val="2457497389"/>
                    </a:ext>
                  </a:extLst>
                </a:gridCol>
              </a:tblGrid>
              <a:tr h="370840">
                <a:tc gridSpan="3">
                  <a:txBody>
                    <a:bodyPr/>
                    <a:lstStyle/>
                    <a:p>
                      <a:pPr algn="ctr"/>
                      <a:r>
                        <a:rPr lang="es-ES" dirty="0">
                          <a:solidFill>
                            <a:schemeClr val="tx1"/>
                          </a:solidFill>
                        </a:rPr>
                        <a:t>TABLA 3.- ACCIONES QUE PUEDEN INTERRUMPIR EL JUEGO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hMerge="1">
                  <a:txBody>
                    <a:bodyPr/>
                    <a:lstStyle/>
                    <a:p>
                      <a:endParaRPr lang="es-ES"/>
                    </a:p>
                  </a:txBody>
                  <a:tcPr/>
                </a:tc>
                <a:tc hMerge="1">
                  <a:txBody>
                    <a:bodyPr/>
                    <a:lstStyle/>
                    <a:p>
                      <a:endParaRPr lang="es-ES" dirty="0"/>
                    </a:p>
                  </a:txBody>
                  <a:tcPr/>
                </a:tc>
                <a:extLst>
                  <a:ext uri="{0D108BD9-81ED-4DB2-BD59-A6C34878D82A}">
                    <a16:rowId xmlns:a16="http://schemas.microsoft.com/office/drawing/2014/main" val="1726476983"/>
                  </a:ext>
                </a:extLst>
              </a:tr>
              <a:tr h="370840">
                <a:tc gridSpan="3">
                  <a:txBody>
                    <a:bodyPr/>
                    <a:lstStyle/>
                    <a:p>
                      <a:pPr algn="ctr"/>
                      <a:r>
                        <a:rPr lang="es-ES" dirty="0">
                          <a:solidFill>
                            <a:schemeClr val="tx1"/>
                          </a:solidFill>
                        </a:rPr>
                        <a:t>Las acciones diferentes a las faltas que pueden producir una parada del juego se resumen a continuación. Si la acción del jugador se realiza dentro del tiempo permitido y la bola está viva, pare el juego para responder.</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hMerge="1">
                  <a:txBody>
                    <a:bodyPr/>
                    <a:lstStyle/>
                    <a:p>
                      <a:endParaRPr lang="es-ES"/>
                    </a:p>
                  </a:txBody>
                  <a:tcPr/>
                </a:tc>
                <a:tc hMerge="1">
                  <a:txBody>
                    <a:bodyPr/>
                    <a:lstStyle/>
                    <a:p>
                      <a:endParaRPr lang="es-ES" dirty="0"/>
                    </a:p>
                  </a:txBody>
                  <a:tcPr/>
                </a:tc>
                <a:extLst>
                  <a:ext uri="{0D108BD9-81ED-4DB2-BD59-A6C34878D82A}">
                    <a16:rowId xmlns:a16="http://schemas.microsoft.com/office/drawing/2014/main" val="2500477599"/>
                  </a:ext>
                </a:extLst>
              </a:tr>
              <a:tr h="370840">
                <a:tc>
                  <a:txBody>
                    <a:bodyPr/>
                    <a:lstStyle/>
                    <a:p>
                      <a:pPr algn="ctr"/>
                      <a:r>
                        <a:rPr lang="es-ES" b="1" dirty="0">
                          <a:solidFill>
                            <a:schemeClr val="tx1"/>
                          </a:solidFill>
                        </a:rPr>
                        <a:t>ACCIÓN DEL JUGADOR</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b="1" dirty="0">
                          <a:solidFill>
                            <a:schemeClr val="tx1"/>
                          </a:solidFill>
                        </a:rPr>
                        <a:t>CUÁNDO ESTÁ PERMITIDA</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b="1" dirty="0">
                          <a:solidFill>
                            <a:schemeClr val="tx1"/>
                          </a:solidFill>
                        </a:rPr>
                        <a:t>REGLA</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338190524"/>
                  </a:ext>
                </a:extLst>
              </a:tr>
              <a:tr h="370840">
                <a:tc>
                  <a:txBody>
                    <a:bodyPr/>
                    <a:lstStyle/>
                    <a:p>
                      <a:r>
                        <a:rPr lang="es-ES" dirty="0">
                          <a:solidFill>
                            <a:schemeClr val="tx1"/>
                          </a:solidFill>
                        </a:rPr>
                        <a:t>Interferencia</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dirty="0">
                          <a:solidFill>
                            <a:schemeClr val="tx1"/>
                          </a:solidFill>
                        </a:rPr>
                        <a:t>En el momento de ocurrencia</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dirty="0">
                          <a:solidFill>
                            <a:schemeClr val="tx1"/>
                          </a:solidFill>
                        </a:rPr>
                        <a:t>8.C</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10273884"/>
                  </a:ext>
                </a:extLst>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84"/>
          <p:cNvSpPr txBox="1">
            <a:spLocks noGrp="1"/>
          </p:cNvSpPr>
          <p:nvPr>
            <p:ph type="body" idx="1"/>
          </p:nvPr>
        </p:nvSpPr>
        <p:spPr>
          <a:xfrm>
            <a:off x="250093" y="184112"/>
            <a:ext cx="11496430" cy="6673888"/>
          </a:xfrm>
          <a:prstGeom prst="rect">
            <a:avLst/>
          </a:prstGeom>
          <a:noFill/>
          <a:ln>
            <a:noFill/>
          </a:ln>
        </p:spPr>
        <p:txBody>
          <a:bodyPr spcFirstLastPara="1" wrap="square" lIns="45700" tIns="45700" rIns="45700" bIns="45700" anchor="t" anchorCtr="0">
            <a:noAutofit/>
          </a:bodyPr>
          <a:lstStyle/>
          <a:p>
            <a:pPr marL="0" lvl="0" indent="0" algn="ctr" rtl="0">
              <a:lnSpc>
                <a:spcPct val="90000"/>
              </a:lnSpc>
              <a:spcBef>
                <a:spcPts val="0"/>
              </a:spcBef>
              <a:spcAft>
                <a:spcPts val="0"/>
              </a:spcAft>
              <a:buSzPts val="4400"/>
              <a:buFont typeface="Noto Sans Symbols"/>
              <a:buNone/>
            </a:pPr>
            <a:r>
              <a:rPr lang="en-US" sz="4400" b="1" i="1" u="none" dirty="0"/>
              <a:t>DURANTE EL JUEGO </a:t>
            </a:r>
            <a:r>
              <a:rPr lang="en-US" sz="3200" b="1" i="1" u="none" dirty="0">
                <a:latin typeface="Calibri"/>
                <a:ea typeface="Calibri"/>
                <a:cs typeface="Calibri"/>
                <a:sym typeface="Calibri"/>
              </a:rPr>
              <a:t>(</a:t>
            </a:r>
            <a:r>
              <a:rPr lang="en-US" sz="3200" b="1" i="1" u="none" dirty="0" err="1">
                <a:latin typeface="Calibri"/>
                <a:ea typeface="Calibri"/>
                <a:cs typeface="Calibri"/>
                <a:sym typeface="Calibri"/>
              </a:rPr>
              <a:t>cont</a:t>
            </a:r>
            <a:r>
              <a:rPr lang="en-US" sz="3200" b="1" i="1" u="none" dirty="0">
                <a:latin typeface="Calibri"/>
                <a:ea typeface="Calibri"/>
                <a:cs typeface="Calibri"/>
                <a:sym typeface="Calibri"/>
              </a:rPr>
              <a:t>)</a:t>
            </a:r>
            <a:endParaRPr sz="3200" b="1" i="1" dirty="0">
              <a:latin typeface="Calibri"/>
              <a:ea typeface="Calibri"/>
              <a:cs typeface="Calibri"/>
              <a:sym typeface="Calibri"/>
            </a:endParaRPr>
          </a:p>
          <a:p>
            <a:pPr marL="0" lvl="0" indent="0">
              <a:lnSpc>
                <a:spcPct val="90000"/>
              </a:lnSpc>
              <a:buSzPts val="4000"/>
            </a:pPr>
            <a:r>
              <a:rPr lang="en-US" sz="4000" b="1" i="1" dirty="0" err="1"/>
              <a:t>Cuando</a:t>
            </a:r>
            <a:r>
              <a:rPr lang="en-US" sz="4000" b="1" i="1" dirty="0"/>
              <a:t> se </a:t>
            </a:r>
            <a:r>
              <a:rPr lang="en-US" sz="4000" b="1" i="1" dirty="0" err="1"/>
              <a:t>golpea</a:t>
            </a:r>
            <a:r>
              <a:rPr lang="en-US" sz="4000" b="1" i="1" dirty="0"/>
              <a:t> </a:t>
            </a:r>
            <a:r>
              <a:rPr lang="en-US" sz="4000" b="1" i="1" dirty="0" err="1"/>
              <a:t>una</a:t>
            </a:r>
            <a:r>
              <a:rPr lang="en-US" sz="4000" b="1" i="1" dirty="0"/>
              <a:t> </a:t>
            </a:r>
            <a:r>
              <a:rPr lang="en-US" sz="4000" b="1" i="1" dirty="0" err="1"/>
              <a:t>volea</a:t>
            </a:r>
            <a:r>
              <a:rPr lang="en-US" sz="4000" b="1" i="1" dirty="0"/>
              <a:t>:</a:t>
            </a:r>
            <a:endParaRPr sz="1000" b="1" i="1" dirty="0">
              <a:latin typeface="Calibri"/>
              <a:ea typeface="Calibri"/>
              <a:cs typeface="Calibri"/>
              <a:sym typeface="Calibri"/>
            </a:endParaRPr>
          </a:p>
          <a:p>
            <a:pPr marL="903288" lvl="0" indent="-719138">
              <a:lnSpc>
                <a:spcPct val="90000"/>
              </a:lnSpc>
              <a:buClr>
                <a:srgbClr val="18579B"/>
              </a:buClr>
              <a:buSzPts val="3960"/>
              <a:buFont typeface="Arial"/>
              <a:buChar char="•"/>
            </a:pPr>
            <a:r>
              <a:rPr lang="es-ES" sz="3600" dirty="0">
                <a:solidFill>
                  <a:srgbClr val="FF0000"/>
                </a:solidFill>
              </a:rPr>
              <a:t>Concentrarse en la zona de no volea (ZNV) para detectar faltas hasta que el “</a:t>
            </a:r>
            <a:r>
              <a:rPr lang="es-ES" sz="3600" dirty="0" err="1">
                <a:solidFill>
                  <a:srgbClr val="FF0000"/>
                </a:solidFill>
              </a:rPr>
              <a:t>momentum</a:t>
            </a:r>
            <a:r>
              <a:rPr lang="es-ES" sz="3600" dirty="0">
                <a:solidFill>
                  <a:srgbClr val="FF0000"/>
                </a:solidFill>
              </a:rPr>
              <a:t>” del jugador esté bajo control
No seguir el vuelo de la pelota voleada
</a:t>
            </a:r>
            <a:r>
              <a:rPr lang="es-ES" sz="3600" b="1" i="1" dirty="0">
                <a:solidFill>
                  <a:srgbClr val="FF0000"/>
                </a:solidFill>
              </a:rPr>
              <a:t>Ver la ZNV es su principal responsabilidad
</a:t>
            </a:r>
            <a:r>
              <a:rPr lang="es-ES" sz="3600" dirty="0"/>
              <a:t>Mantenga la cabeza inmóvil – mire con los ojos
Una vez que la pelota bote, cambie sus ojos a la otra línea ZNV hasta el siguiente bote o volea</a:t>
            </a:r>
            <a:endParaRPr sz="3600" dirty="0">
              <a:latin typeface="Calibri"/>
              <a:ea typeface="Calibri"/>
              <a:cs typeface="Calibri"/>
              <a:sym typeface="Calibri"/>
            </a:endParaRPr>
          </a:p>
        </p:txBody>
      </p:sp>
      <p:sp>
        <p:nvSpPr>
          <p:cNvPr id="650" name="Google Shape;650;p8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85"/>
          <p:cNvSpPr txBox="1"/>
          <p:nvPr/>
        </p:nvSpPr>
        <p:spPr>
          <a:xfrm>
            <a:off x="1123405" y="1858803"/>
            <a:ext cx="9831977" cy="64633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656" name="Google Shape;656;p85"/>
          <p:cNvSpPr txBox="1"/>
          <p:nvPr/>
        </p:nvSpPr>
        <p:spPr>
          <a:xfrm>
            <a:off x="7045235" y="6052366"/>
            <a:ext cx="5251268" cy="64633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658" name="Google Shape;658;p8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75</a:t>
            </a:fld>
            <a:endParaRPr/>
          </a:p>
        </p:txBody>
      </p:sp>
      <p:sp>
        <p:nvSpPr>
          <p:cNvPr id="659" name="Google Shape;659;p85"/>
          <p:cNvSpPr txBox="1"/>
          <p:nvPr/>
        </p:nvSpPr>
        <p:spPr>
          <a:xfrm>
            <a:off x="694064" y="21471"/>
            <a:ext cx="10374532" cy="769401"/>
          </a:xfrm>
          <a:prstGeom prst="rect">
            <a:avLst/>
          </a:prstGeom>
          <a:noFill/>
          <a:ln>
            <a:noFill/>
          </a:ln>
        </p:spPr>
        <p:txBody>
          <a:bodyPr spcFirstLastPara="1" wrap="square" lIns="45700" tIns="45700" rIns="45700" bIns="45700" anchor="t" anchorCtr="0">
            <a:spAutoFit/>
          </a:bodyPr>
          <a:lstStyle/>
          <a:p>
            <a:pPr lvl="0" algn="ctr">
              <a:buClr>
                <a:srgbClr val="18579B"/>
              </a:buClr>
              <a:buSzPts val="4400"/>
            </a:pPr>
            <a:r>
              <a:rPr lang="es-ES" sz="4400" b="1" i="1" dirty="0">
                <a:solidFill>
                  <a:srgbClr val="18579B"/>
                </a:solidFill>
                <a:latin typeface="Calibri"/>
                <a:ea typeface="Calibri"/>
                <a:cs typeface="Calibri"/>
                <a:sym typeface="Calibri"/>
              </a:rPr>
              <a:t>Mirando la ZNV (enfoque </a:t>
            </a:r>
            <a:r>
              <a:rPr lang="es-ES" sz="4400" b="1" i="1">
                <a:solidFill>
                  <a:srgbClr val="18579B"/>
                </a:solidFill>
                <a:latin typeface="Calibri"/>
                <a:ea typeface="Calibri"/>
                <a:cs typeface="Calibri"/>
                <a:sym typeface="Calibri"/>
              </a:rPr>
              <a:t>del árbitro)</a:t>
            </a:r>
            <a:endParaRPr sz="2800" b="0" i="0" u="none" strike="noStrike" cap="none" dirty="0">
              <a:solidFill>
                <a:srgbClr val="000000"/>
              </a:solidFill>
              <a:latin typeface="Calibri"/>
              <a:ea typeface="Calibri"/>
              <a:cs typeface="Calibri"/>
              <a:sym typeface="Calibri"/>
            </a:endParaRPr>
          </a:p>
        </p:txBody>
      </p:sp>
      <p:sp>
        <p:nvSpPr>
          <p:cNvPr id="660" name="Google Shape;660;p85"/>
          <p:cNvSpPr txBox="1"/>
          <p:nvPr/>
        </p:nvSpPr>
        <p:spPr>
          <a:xfrm>
            <a:off x="1" y="5967604"/>
            <a:ext cx="12192000" cy="830956"/>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600"/>
              <a:buFont typeface="Calibri"/>
              <a:buNone/>
            </a:pPr>
            <a:r>
              <a:rPr lang="en-US" sz="1600" b="1" dirty="0">
                <a:solidFill>
                  <a:schemeClr val="dk1"/>
                </a:solidFill>
                <a:highlight>
                  <a:srgbClr val="FFFFFF"/>
                </a:highlight>
              </a:rPr>
              <a:t>Watching the ZNV </a:t>
            </a:r>
            <a:r>
              <a:rPr lang="en-US" sz="1600" dirty="0">
                <a:solidFill>
                  <a:schemeClr val="dk1"/>
                </a:solidFill>
                <a:highlight>
                  <a:srgbClr val="FFFFFF"/>
                </a:highlight>
              </a:rPr>
              <a:t>(ZNV Rules</a:t>
            </a:r>
            <a:r>
              <a:rPr lang="en-US" sz="1600" b="1" dirty="0">
                <a:solidFill>
                  <a:schemeClr val="dk1"/>
                </a:solidFill>
                <a:highlight>
                  <a:srgbClr val="FFFFFF"/>
                </a:highlight>
              </a:rPr>
              <a:t> </a:t>
            </a:r>
            <a:r>
              <a:rPr lang="en-US" sz="1600" dirty="0">
                <a:solidFill>
                  <a:schemeClr val="dk1"/>
                </a:solidFill>
                <a:highlight>
                  <a:srgbClr val="FFFFFF"/>
                </a:highlight>
              </a:rPr>
              <a:t>Clarified) - URL</a:t>
            </a:r>
            <a:r>
              <a:rPr lang="en-US" sz="1600" b="1" dirty="0">
                <a:solidFill>
                  <a:schemeClr val="dk1"/>
                </a:solidFill>
                <a:highlight>
                  <a:srgbClr val="FFFFFF"/>
                </a:highlight>
              </a:rPr>
              <a:t>:</a:t>
            </a:r>
            <a:r>
              <a:rPr lang="en-US" sz="1600" dirty="0">
                <a:solidFill>
                  <a:schemeClr val="dk1"/>
                </a:solidFill>
                <a:highlight>
                  <a:srgbClr val="FFFFFF"/>
                </a:highlight>
                <a:uFill>
                  <a:noFill/>
                </a:uFill>
                <a:hlinkClick r:id="rId3">
                  <a:extLst>
                    <a:ext uri="{A12FA001-AC4F-418D-AE19-62706E023703}">
                      <ahyp:hlinkClr xmlns:ahyp="http://schemas.microsoft.com/office/drawing/2018/hyperlinkcolor" val="tx"/>
                    </a:ext>
                  </a:extLst>
                </a:hlinkClick>
              </a:rPr>
              <a:t> </a:t>
            </a:r>
            <a:r>
              <a:rPr lang="en-US" sz="1600" u="sng" dirty="0">
                <a:solidFill>
                  <a:schemeClr val="hlink"/>
                </a:solidFill>
                <a:highlight>
                  <a:srgbClr val="FFFFFF"/>
                </a:highlight>
                <a:hlinkClick r:id="rId3"/>
              </a:rPr>
              <a:t>https://youtu.be/xGfLXDTzJck?t=114 </a:t>
            </a:r>
            <a:r>
              <a:rPr lang="en-US" sz="1600" u="sng" dirty="0">
                <a:solidFill>
                  <a:schemeClr val="hlink"/>
                </a:solidFill>
                <a:highlight>
                  <a:srgbClr val="FFFFFF"/>
                </a:highlight>
              </a:rPr>
              <a:t> </a:t>
            </a:r>
            <a:r>
              <a:rPr lang="en-US" sz="1600" b="0" i="1" u="none" strike="noStrike" cap="none" dirty="0">
                <a:solidFill>
                  <a:srgbClr val="18579B"/>
                </a:solidFill>
                <a:latin typeface="Calibri"/>
                <a:ea typeface="Calibri"/>
                <a:cs typeface="Calibri"/>
                <a:sym typeface="Calibri"/>
              </a:rPr>
              <a:t>ZNV Faults  - Pickleball Channel 411</a:t>
            </a:r>
            <a:endParaRPr dirty="0"/>
          </a:p>
          <a:p>
            <a:pPr marL="0" marR="0" lvl="0" indent="0" algn="ctr" rtl="0">
              <a:lnSpc>
                <a:spcPct val="100000"/>
              </a:lnSpc>
              <a:spcBef>
                <a:spcPts val="0"/>
              </a:spcBef>
              <a:spcAft>
                <a:spcPts val="0"/>
              </a:spcAft>
              <a:buClr>
                <a:srgbClr val="18579B"/>
              </a:buClr>
              <a:buSzPts val="1600"/>
              <a:buFont typeface="Calibri"/>
              <a:buNone/>
            </a:pPr>
            <a:r>
              <a:rPr lang="en-US" sz="1600" b="0" i="1" u="none" strike="noStrike" cap="none" dirty="0">
                <a:solidFill>
                  <a:srgbClr val="18579B"/>
                </a:solidFill>
                <a:latin typeface="Calibri"/>
                <a:ea typeface="Calibri"/>
                <a:cs typeface="Calibri"/>
                <a:sym typeface="Calibri"/>
              </a:rPr>
              <a:t>Rusty Howes, Jennifer </a:t>
            </a:r>
            <a:r>
              <a:rPr lang="en-US" sz="1600" b="0" i="1" u="none" strike="noStrike" cap="none" dirty="0" err="1">
                <a:solidFill>
                  <a:srgbClr val="18579B"/>
                </a:solidFill>
                <a:latin typeface="Calibri"/>
                <a:ea typeface="Calibri"/>
                <a:cs typeface="Calibri"/>
                <a:sym typeface="Calibri"/>
              </a:rPr>
              <a:t>Lucore</a:t>
            </a:r>
            <a:r>
              <a:rPr lang="en-US" sz="1600" b="0" i="1" u="none" strike="noStrike" cap="none" dirty="0">
                <a:solidFill>
                  <a:srgbClr val="18579B"/>
                </a:solidFill>
                <a:latin typeface="Calibri"/>
                <a:ea typeface="Calibri"/>
                <a:cs typeface="Calibri"/>
                <a:sym typeface="Calibri"/>
              </a:rPr>
              <a:t> &amp; Alex </a:t>
            </a:r>
            <a:r>
              <a:rPr lang="en-US" sz="1600" b="0" i="1" u="none" strike="noStrike" cap="none" dirty="0" err="1">
                <a:solidFill>
                  <a:srgbClr val="18579B"/>
                </a:solidFill>
                <a:latin typeface="Calibri"/>
                <a:ea typeface="Calibri"/>
                <a:cs typeface="Calibri"/>
                <a:sym typeface="Calibri"/>
              </a:rPr>
              <a:t>Hamner</a:t>
            </a:r>
            <a:endParaRPr dirty="0"/>
          </a:p>
          <a:p>
            <a:pPr marL="0" marR="0" lvl="0" indent="0" algn="ctr" rtl="0">
              <a:lnSpc>
                <a:spcPct val="100000"/>
              </a:lnSpc>
              <a:spcBef>
                <a:spcPts val="0"/>
              </a:spcBef>
              <a:spcAft>
                <a:spcPts val="0"/>
              </a:spcAft>
              <a:buClr>
                <a:srgbClr val="18579B"/>
              </a:buClr>
              <a:buSzPts val="1600"/>
              <a:buFont typeface="Calibri"/>
              <a:buNone/>
            </a:pPr>
            <a:r>
              <a:rPr lang="en-US" sz="1600" b="0" i="1" u="none" strike="noStrike" cap="none" dirty="0">
                <a:solidFill>
                  <a:srgbClr val="18579B"/>
                </a:solidFill>
                <a:latin typeface="Calibri"/>
                <a:ea typeface="Calibri"/>
                <a:cs typeface="Calibri"/>
                <a:sym typeface="Calibri"/>
              </a:rPr>
              <a:t>(time stamp: from start then stop at 4:25)  </a:t>
            </a:r>
            <a:endParaRPr sz="1800" b="0" i="0" u="none" strike="noStrike" cap="none" dirty="0">
              <a:solidFill>
                <a:srgbClr val="000000"/>
              </a:solidFill>
              <a:latin typeface="Source Sans Pro"/>
              <a:ea typeface="Source Sans Pro"/>
              <a:cs typeface="Source Sans Pro"/>
              <a:sym typeface="Source Sans Pro"/>
            </a:endParaRPr>
          </a:p>
        </p:txBody>
      </p:sp>
      <p:pic>
        <p:nvPicPr>
          <p:cNvPr id="2" name="Google Shape;652;p85" descr="Ever heard someone disagree about a non-volley zone foot fault? Look no further! This fun video is the most complete pickleball non-volley zone rule video ever! Packed full of information, it is a one-stop shop for you to have all your questions answered and learn more about the multi-faceted non-volley zone rule in pickleball. Hear from pickleball champions Alex Hamner and Jennifer Lucore alongside our host Rusty Howes, as they break down the non-volley zone rule in its entirety as well as show some helpful real-life examples of actual NVZ faults. Reviewed by the USAPA, this video is a necessity in understanding this fun game of pickleball!&#10;&#10;If you want to see more exciting pickleball videos, visit our website at http://www.pickleballchannel.com.&#10;&#10;For more information on our sponsor visit: &#10;http://www.hylands.com/products/hylands-leg-cramps" title="The Most Complete Pickleball Non Volley Zone Rule Video - Pickleball 411">
            <a:hlinkClick r:id="rId4"/>
            <a:extLst>
              <a:ext uri="{FF2B5EF4-FFF2-40B4-BE49-F238E27FC236}">
                <a16:creationId xmlns:a16="http://schemas.microsoft.com/office/drawing/2014/main" id="{E63A88DE-F0CA-243B-16B2-EDF9F0F8C8E9}"/>
              </a:ext>
            </a:extLst>
          </p:cNvPr>
          <p:cNvPicPr preferRelativeResize="0"/>
          <p:nvPr/>
        </p:nvPicPr>
        <p:blipFill>
          <a:blip r:embed="rId5">
            <a:alphaModFix/>
          </a:blip>
          <a:stretch>
            <a:fillRect/>
          </a:stretch>
        </p:blipFill>
        <p:spPr>
          <a:xfrm>
            <a:off x="3050987" y="850247"/>
            <a:ext cx="6109946" cy="493248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86"/>
          <p:cNvSpPr txBox="1"/>
          <p:nvPr/>
        </p:nvSpPr>
        <p:spPr>
          <a:xfrm>
            <a:off x="1123405" y="1858803"/>
            <a:ext cx="9831977" cy="64633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666" name="Google Shape;666;p86"/>
          <p:cNvSpPr txBox="1"/>
          <p:nvPr/>
        </p:nvSpPr>
        <p:spPr>
          <a:xfrm>
            <a:off x="7045235" y="6052366"/>
            <a:ext cx="5251268" cy="64633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668" name="Google Shape;668;p8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76</a:t>
            </a:fld>
            <a:endParaRPr/>
          </a:p>
        </p:txBody>
      </p:sp>
      <p:sp>
        <p:nvSpPr>
          <p:cNvPr id="669" name="Google Shape;669;p86"/>
          <p:cNvSpPr txBox="1"/>
          <p:nvPr/>
        </p:nvSpPr>
        <p:spPr>
          <a:xfrm>
            <a:off x="1817991" y="-42591"/>
            <a:ext cx="9220910" cy="769401"/>
          </a:xfrm>
          <a:prstGeom prst="rect">
            <a:avLst/>
          </a:prstGeom>
          <a:noFill/>
          <a:ln>
            <a:noFill/>
          </a:ln>
        </p:spPr>
        <p:txBody>
          <a:bodyPr spcFirstLastPara="1" wrap="square" lIns="45700" tIns="45700" rIns="45700" bIns="45700" anchor="t" anchorCtr="0">
            <a:spAutoFit/>
          </a:bodyPr>
          <a:lstStyle/>
          <a:p>
            <a:pPr lvl="0" algn="ctr">
              <a:buClr>
                <a:srgbClr val="18579B"/>
              </a:buClr>
              <a:buSzPts val="4400"/>
            </a:pPr>
            <a:r>
              <a:rPr lang="es-ES" sz="4400" b="1" i="1" dirty="0">
                <a:solidFill>
                  <a:srgbClr val="18579B"/>
                </a:solidFill>
                <a:latin typeface="Calibri"/>
                <a:ea typeface="Calibri"/>
                <a:cs typeface="Calibri"/>
                <a:sym typeface="Calibri"/>
              </a:rPr>
              <a:t>Mirando la ZNV (enfoque </a:t>
            </a:r>
            <a:r>
              <a:rPr lang="es-ES" sz="4400" b="1" i="1">
                <a:solidFill>
                  <a:srgbClr val="18579B"/>
                </a:solidFill>
                <a:latin typeface="Calibri"/>
                <a:ea typeface="Calibri"/>
                <a:cs typeface="Calibri"/>
                <a:sym typeface="Calibri"/>
              </a:rPr>
              <a:t>del árbitro)</a:t>
            </a:r>
            <a:endParaRPr lang="es-ES" sz="2800" b="0" i="0" u="none" strike="noStrike" cap="none" dirty="0">
              <a:solidFill>
                <a:srgbClr val="000000"/>
              </a:solidFill>
              <a:latin typeface="Calibri"/>
              <a:ea typeface="Calibri"/>
              <a:cs typeface="Calibri"/>
              <a:sym typeface="Calibri"/>
            </a:endParaRPr>
          </a:p>
        </p:txBody>
      </p:sp>
      <p:sp>
        <p:nvSpPr>
          <p:cNvPr id="670" name="Google Shape;670;p86"/>
          <p:cNvSpPr txBox="1"/>
          <p:nvPr/>
        </p:nvSpPr>
        <p:spPr>
          <a:xfrm>
            <a:off x="0" y="5888864"/>
            <a:ext cx="11238655" cy="892512"/>
          </a:xfrm>
          <a:prstGeom prst="rect">
            <a:avLst/>
          </a:prstGeom>
          <a:noFill/>
          <a:ln>
            <a:noFill/>
          </a:ln>
        </p:spPr>
        <p:txBody>
          <a:bodyPr spcFirstLastPara="1" wrap="square" lIns="45700" tIns="45700" rIns="45700" bIns="45700" anchor="t" anchorCtr="0">
            <a:spAutoFit/>
          </a:bodyPr>
          <a:lstStyle/>
          <a:p>
            <a:pPr lvl="0" algn="ctr">
              <a:buClr>
                <a:srgbClr val="18579B"/>
              </a:buClr>
              <a:buSzPts val="1600"/>
            </a:pPr>
            <a:r>
              <a:rPr lang="es-ES" sz="2000" i="1" dirty="0">
                <a:solidFill>
                  <a:srgbClr val="18579B"/>
                </a:solidFill>
                <a:latin typeface="Calibri"/>
                <a:ea typeface="Calibri"/>
                <a:cs typeface="Calibri"/>
                <a:sym typeface="Calibri"/>
              </a:rPr>
              <a:t>Tú cantas: ¿quién gana el rally?   ¿Equipo A o B?  ¿Y por qué?</a:t>
            </a:r>
            <a:r>
              <a:rPr lang="en-US" sz="2000" dirty="0"/>
              <a:t>  </a:t>
            </a:r>
            <a:r>
              <a:rPr lang="en-US" sz="1600" b="1" dirty="0">
                <a:solidFill>
                  <a:schemeClr val="dk1"/>
                </a:solidFill>
                <a:highlight>
                  <a:srgbClr val="FFFFFF"/>
                </a:highlight>
              </a:rPr>
              <a:t>URL:  </a:t>
            </a:r>
            <a:r>
              <a:rPr lang="en-US" sz="1600" u="sng" dirty="0">
                <a:solidFill>
                  <a:schemeClr val="hlink"/>
                </a:solidFill>
                <a:highlight>
                  <a:srgbClr val="FFFFFF"/>
                </a:highlight>
                <a:hlinkClick r:id="rId3"/>
              </a:rPr>
              <a:t>https://youtu.be/Cw-SGN7PjLw?list=PLirHEbsroVMLXpD65XSTX7rKCgnM4ioMq&amp;t=3</a:t>
            </a:r>
            <a:r>
              <a:rPr lang="en-US" sz="1600" dirty="0">
                <a:solidFill>
                  <a:schemeClr val="dk1"/>
                </a:solidFill>
                <a:highlight>
                  <a:srgbClr val="FFFFFF"/>
                </a:highlight>
              </a:rPr>
              <a:t> (start at 0:00 and end at 0:44) </a:t>
            </a:r>
            <a:r>
              <a:rPr lang="es-ES" sz="1600" i="1" dirty="0">
                <a:solidFill>
                  <a:srgbClr val="18579B"/>
                </a:solidFill>
                <a:latin typeface="Calibri"/>
                <a:ea typeface="Calibri"/>
                <a:cs typeface="Calibri"/>
                <a:sym typeface="Calibri"/>
              </a:rPr>
              <a:t>
</a:t>
            </a:r>
            <a:endParaRPr sz="1800" b="0" i="0" u="none" strike="noStrike" cap="none" dirty="0">
              <a:solidFill>
                <a:srgbClr val="000000"/>
              </a:solidFill>
              <a:latin typeface="Source Sans Pro"/>
              <a:ea typeface="Source Sans Pro"/>
              <a:cs typeface="Source Sans Pro"/>
              <a:sym typeface="Source Sans Pro"/>
            </a:endParaRPr>
          </a:p>
        </p:txBody>
      </p:sp>
      <p:pic>
        <p:nvPicPr>
          <p:cNvPr id="2" name="Google Shape;663;p86" descr="Watch the video and tell me who you think won this rally (if a ref was watching).  There appear to be many faults, but is that actually correct?  Check the rule book.  There is one major fault which would give the win to one of the teams if a ref was calling the match.  Coach David&#10;&#10;Please Subscribe, Like, Comment &amp; Share.  Thanks, Coach David&#10;&#10;How to play pickleball.  What is pickleball?  Instruction, strategies, tips &amp; tricks for the pickleball novice to tournament player.  I, Coach David, am a Pure Blood Pickleball player (PBPP).  Which means I was not a tennis, racquetball or ping pong player prior to learning pickleball.  I try and seek out the best trainers and knowledge I can find and incorporate it into my game.  I have been a professional golfer, a semi-professional baseball player and am an expert in self defense and sell a dvd and online program demonstrating that knowledge (see at SelfDefenseMadeRealEasy.com).  But my newest passion is pickleball, and I plan on being a top player.  Therefore, I will learn from anyone willing to share knowledge.  Thanks for watching.  I hope this helps you in your pickleball journey.  Please subscribe, like, comment &amp; share.  I plan on posting many pickleball related videos including gear reviews, instructional videos and more.  My home turf is Lake Havasu City, AZ.   You can contact me at pickleballmadeeasy @ gmail.com (no spaces)." title="Who Won The Rally?  Team A or B? You Make The Call!">
            <a:hlinkClick r:id="rId4"/>
            <a:extLst>
              <a:ext uri="{FF2B5EF4-FFF2-40B4-BE49-F238E27FC236}">
                <a16:creationId xmlns:a16="http://schemas.microsoft.com/office/drawing/2014/main" id="{3305A784-010D-4D78-62CB-6B3880B77841}"/>
              </a:ext>
            </a:extLst>
          </p:cNvPr>
          <p:cNvPicPr preferRelativeResize="0"/>
          <p:nvPr/>
        </p:nvPicPr>
        <p:blipFill>
          <a:blip r:embed="rId5">
            <a:alphaModFix/>
          </a:blip>
          <a:stretch>
            <a:fillRect/>
          </a:stretch>
        </p:blipFill>
        <p:spPr>
          <a:xfrm>
            <a:off x="3105473" y="726850"/>
            <a:ext cx="6334859" cy="49373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87"/>
          <p:cNvSpPr txBox="1">
            <a:spLocks noGrp="1"/>
          </p:cNvSpPr>
          <p:nvPr>
            <p:ph type="body" idx="1"/>
          </p:nvPr>
        </p:nvSpPr>
        <p:spPr>
          <a:xfrm>
            <a:off x="1140177" y="175124"/>
            <a:ext cx="10711163" cy="6318680"/>
          </a:xfrm>
          <a:prstGeom prst="rect">
            <a:avLst/>
          </a:prstGeom>
          <a:noFill/>
          <a:ln>
            <a:noFill/>
          </a:ln>
        </p:spPr>
        <p:txBody>
          <a:bodyPr spcFirstLastPara="1" wrap="square" lIns="45700" tIns="45700" rIns="45700" bIns="45700" anchor="t" anchorCtr="0">
            <a:normAutofit/>
          </a:bodyPr>
          <a:lstStyle/>
          <a:p>
            <a:pPr marL="0" lvl="0" indent="0" algn="ctr">
              <a:lnSpc>
                <a:spcPct val="80000"/>
              </a:lnSpc>
              <a:spcBef>
                <a:spcPts val="0"/>
              </a:spcBef>
              <a:buSzPts val="4800"/>
            </a:pPr>
            <a:r>
              <a:rPr lang="en-US" b="1" i="1" dirty="0">
                <a:solidFill>
                  <a:srgbClr val="18579B"/>
                </a:solidFill>
              </a:rPr>
              <a:t>Más </a:t>
            </a:r>
            <a:r>
              <a:rPr lang="en-US" b="1" i="1" dirty="0" err="1">
                <a:solidFill>
                  <a:srgbClr val="18579B"/>
                </a:solidFill>
              </a:rPr>
              <a:t>Consejos</a:t>
            </a:r>
            <a:r>
              <a:rPr lang="en-US" b="1" i="1" dirty="0">
                <a:solidFill>
                  <a:srgbClr val="18579B"/>
                </a:solidFill>
              </a:rPr>
              <a:t> de ZNV</a:t>
            </a:r>
          </a:p>
          <a:p>
            <a:pPr marL="0" lvl="0" indent="0" algn="ctr">
              <a:lnSpc>
                <a:spcPct val="80000"/>
              </a:lnSpc>
              <a:spcBef>
                <a:spcPts val="0"/>
              </a:spcBef>
              <a:buSzPts val="4800"/>
            </a:pPr>
            <a:endParaRPr lang="en-US" sz="3600" b="1" dirty="0">
              <a:solidFill>
                <a:srgbClr val="18579B"/>
              </a:solidFill>
            </a:endParaRPr>
          </a:p>
          <a:p>
            <a:pPr marL="571500" lvl="0" indent="-571500">
              <a:lnSpc>
                <a:spcPct val="80000"/>
              </a:lnSpc>
              <a:spcBef>
                <a:spcPts val="0"/>
              </a:spcBef>
              <a:buSzPts val="4800"/>
              <a:buFont typeface="Arial" panose="020B0604020202020204" pitchFamily="34" charset="0"/>
              <a:buChar char="•"/>
            </a:pPr>
            <a:r>
              <a:rPr lang="es-ES" sz="3600" dirty="0"/>
              <a:t>Marcar las faltas de ZNV inmediatamente</a:t>
            </a:r>
          </a:p>
          <a:p>
            <a:pPr marL="571500" lvl="0" indent="-571500">
              <a:lnSpc>
                <a:spcPct val="80000"/>
              </a:lnSpc>
              <a:spcBef>
                <a:spcPts val="0"/>
              </a:spcBef>
              <a:buSzPts val="4800"/>
              <a:buFont typeface="Arial" panose="020B0604020202020204" pitchFamily="34" charset="0"/>
              <a:buChar char="•"/>
            </a:pPr>
            <a:r>
              <a:rPr lang="es-ES" sz="3600" dirty="0"/>
              <a:t>
Cuando solo 1 equipo está en la red, manténgase enfocado en ellos</a:t>
            </a:r>
          </a:p>
          <a:p>
            <a:pPr marL="571500" lvl="0" indent="-571500">
              <a:lnSpc>
                <a:spcPct val="80000"/>
              </a:lnSpc>
              <a:spcBef>
                <a:spcPts val="0"/>
              </a:spcBef>
              <a:buSzPts val="4800"/>
              <a:buFont typeface="Arial" panose="020B0604020202020204" pitchFamily="34" charset="0"/>
              <a:buChar char="•"/>
            </a:pPr>
            <a:r>
              <a:rPr lang="es-ES" sz="3600" dirty="0"/>
              <a:t>
Cuando los jugadores intenten un </a:t>
            </a:r>
            <a:r>
              <a:rPr lang="es-ES" sz="3600" dirty="0" err="1"/>
              <a:t>Erne</a:t>
            </a:r>
            <a:r>
              <a:rPr lang="es-ES" sz="3600" dirty="0"/>
              <a:t>, retroceda si es posible, pero mantenga el enfoque en sus pies.</a:t>
            </a:r>
          </a:p>
          <a:p>
            <a:pPr marL="571500" lvl="0" indent="-571500">
              <a:lnSpc>
                <a:spcPct val="80000"/>
              </a:lnSpc>
              <a:spcBef>
                <a:spcPts val="0"/>
              </a:spcBef>
              <a:buSzPts val="4800"/>
              <a:buFont typeface="Arial" panose="020B0604020202020204" pitchFamily="34" charset="0"/>
              <a:buChar char="•"/>
            </a:pPr>
            <a:r>
              <a:rPr lang="es-ES" sz="3600" dirty="0"/>
              <a:t>
Use su visión periférica para buscar faltas del plano de la red.
</a:t>
            </a:r>
            <a:endParaRPr dirty="0"/>
          </a:p>
        </p:txBody>
      </p:sp>
      <p:sp>
        <p:nvSpPr>
          <p:cNvPr id="676" name="Google Shape;676;p87"/>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88"/>
          <p:cNvSpPr txBox="1">
            <a:spLocks noGrp="1"/>
          </p:cNvSpPr>
          <p:nvPr>
            <p:ph type="body" idx="1"/>
          </p:nvPr>
        </p:nvSpPr>
        <p:spPr>
          <a:xfrm>
            <a:off x="132080" y="307204"/>
            <a:ext cx="11988800" cy="6318680"/>
          </a:xfrm>
          <a:prstGeom prst="rect">
            <a:avLst/>
          </a:prstGeom>
          <a:noFill/>
          <a:ln>
            <a:noFill/>
          </a:ln>
        </p:spPr>
        <p:txBody>
          <a:bodyPr spcFirstLastPara="1" wrap="square" lIns="45700" tIns="45700" rIns="45700" bIns="45700" anchor="t" anchorCtr="0">
            <a:normAutofit lnSpcReduction="10000"/>
          </a:bodyPr>
          <a:lstStyle/>
          <a:p>
            <a:pPr marL="0" lvl="0" indent="0" algn="ctr">
              <a:lnSpc>
                <a:spcPct val="80000"/>
              </a:lnSpc>
              <a:spcBef>
                <a:spcPts val="0"/>
              </a:spcBef>
              <a:buSzPts val="4800"/>
            </a:pPr>
            <a:r>
              <a:rPr lang="en-US" b="1" i="1" dirty="0">
                <a:solidFill>
                  <a:srgbClr val="18579B"/>
                </a:solidFill>
              </a:rPr>
              <a:t>Más </a:t>
            </a:r>
            <a:r>
              <a:rPr lang="en-US" b="1" i="1" dirty="0" err="1">
                <a:solidFill>
                  <a:srgbClr val="18579B"/>
                </a:solidFill>
              </a:rPr>
              <a:t>Consejos</a:t>
            </a:r>
            <a:r>
              <a:rPr lang="en-US" b="1" i="1" dirty="0">
                <a:solidFill>
                  <a:srgbClr val="18579B"/>
                </a:solidFill>
              </a:rPr>
              <a:t> de ZNV</a:t>
            </a:r>
          </a:p>
          <a:p>
            <a:pPr marL="536575" lvl="0" indent="-452438" algn="l" rtl="0">
              <a:lnSpc>
                <a:spcPct val="100000"/>
              </a:lnSpc>
              <a:spcBef>
                <a:spcPts val="2000"/>
              </a:spcBef>
              <a:spcAft>
                <a:spcPts val="0"/>
              </a:spcAft>
              <a:buClr>
                <a:srgbClr val="18579B"/>
              </a:buClr>
              <a:buSzPts val="3960"/>
              <a:buFont typeface="Arial"/>
              <a:buChar char="•"/>
            </a:pPr>
            <a:r>
              <a:rPr lang="en-US" sz="3600" dirty="0" err="1">
                <a:solidFill>
                  <a:srgbClr val="7030A0"/>
                </a:solidFill>
              </a:rPr>
              <a:t>Manténgase</a:t>
            </a:r>
            <a:r>
              <a:rPr lang="en-US" sz="3600" dirty="0">
                <a:solidFill>
                  <a:srgbClr val="7030A0"/>
                </a:solidFill>
              </a:rPr>
              <a:t> </a:t>
            </a:r>
            <a:r>
              <a:rPr lang="en-US" sz="3600" dirty="0" err="1">
                <a:solidFill>
                  <a:srgbClr val="7030A0"/>
                </a:solidFill>
              </a:rPr>
              <a:t>enfocado</a:t>
            </a:r>
            <a:r>
              <a:rPr lang="en-US" sz="3600" dirty="0">
                <a:solidFill>
                  <a:srgbClr val="7030A0"/>
                </a:solidFill>
              </a:rPr>
              <a:t> </a:t>
            </a:r>
            <a:r>
              <a:rPr lang="en-US" sz="3600" dirty="0" err="1">
                <a:solidFill>
                  <a:srgbClr val="7030A0"/>
                </a:solidFill>
              </a:rPr>
              <a:t>en</a:t>
            </a:r>
            <a:r>
              <a:rPr lang="en-US" sz="3600" dirty="0">
                <a:solidFill>
                  <a:srgbClr val="7030A0"/>
                </a:solidFill>
              </a:rPr>
              <a:t> </a:t>
            </a:r>
            <a:r>
              <a:rPr lang="en-US" sz="3600" dirty="0" err="1">
                <a:solidFill>
                  <a:srgbClr val="7030A0"/>
                </a:solidFill>
              </a:rPr>
              <a:t>los</a:t>
            </a:r>
            <a:r>
              <a:rPr lang="en-US" sz="3600" dirty="0">
                <a:solidFill>
                  <a:srgbClr val="7030A0"/>
                </a:solidFill>
              </a:rPr>
              <a:t> pies del </a:t>
            </a:r>
            <a:r>
              <a:rPr lang="en-US" sz="3600" dirty="0" err="1">
                <a:solidFill>
                  <a:srgbClr val="7030A0"/>
                </a:solidFill>
              </a:rPr>
              <a:t>jugador</a:t>
            </a:r>
            <a:r>
              <a:rPr lang="en-US" sz="3600" dirty="0">
                <a:solidFill>
                  <a:srgbClr val="7030A0"/>
                </a:solidFill>
              </a:rPr>
              <a:t> </a:t>
            </a:r>
            <a:r>
              <a:rPr lang="en-US" sz="3600" dirty="0" err="1">
                <a:solidFill>
                  <a:srgbClr val="7030A0"/>
                </a:solidFill>
              </a:rPr>
              <a:t>por</a:t>
            </a:r>
            <a:r>
              <a:rPr lang="en-US" sz="3600" dirty="0">
                <a:solidFill>
                  <a:srgbClr val="7030A0"/>
                </a:solidFill>
              </a:rPr>
              <a:t> un </a:t>
            </a:r>
            <a:r>
              <a:rPr lang="en-US" sz="3600" dirty="0" err="1">
                <a:solidFill>
                  <a:srgbClr val="7030A0"/>
                </a:solidFill>
              </a:rPr>
              <a:t>segundo</a:t>
            </a:r>
            <a:r>
              <a:rPr lang="en-US" sz="3600" dirty="0">
                <a:solidFill>
                  <a:srgbClr val="7030A0"/>
                </a:solidFill>
              </a:rPr>
              <a:t> extra </a:t>
            </a:r>
            <a:r>
              <a:rPr lang="en-US" sz="3600" dirty="0" err="1">
                <a:solidFill>
                  <a:srgbClr val="7030A0"/>
                </a:solidFill>
              </a:rPr>
              <a:t>después</a:t>
            </a:r>
            <a:r>
              <a:rPr lang="en-US" sz="3600" dirty="0">
                <a:solidFill>
                  <a:srgbClr val="7030A0"/>
                </a:solidFill>
              </a:rPr>
              <a:t> de </a:t>
            </a:r>
            <a:r>
              <a:rPr lang="en-US" sz="3600" dirty="0" err="1">
                <a:solidFill>
                  <a:srgbClr val="7030A0"/>
                </a:solidFill>
              </a:rPr>
              <a:t>una</a:t>
            </a:r>
            <a:r>
              <a:rPr lang="en-US" sz="3600" dirty="0">
                <a:solidFill>
                  <a:srgbClr val="7030A0"/>
                </a:solidFill>
              </a:rPr>
              <a:t> </a:t>
            </a:r>
            <a:r>
              <a:rPr lang="en-US" sz="3600" dirty="0" err="1">
                <a:solidFill>
                  <a:srgbClr val="7030A0"/>
                </a:solidFill>
              </a:rPr>
              <a:t>situación</a:t>
            </a:r>
            <a:r>
              <a:rPr lang="en-US" sz="3600" dirty="0">
                <a:solidFill>
                  <a:srgbClr val="7030A0"/>
                </a:solidFill>
              </a:rPr>
              <a:t> </a:t>
            </a:r>
            <a:r>
              <a:rPr lang="en-US" sz="3600" dirty="0" err="1">
                <a:solidFill>
                  <a:srgbClr val="7030A0"/>
                </a:solidFill>
              </a:rPr>
              <a:t>apretada</a:t>
            </a:r>
            <a:r>
              <a:rPr lang="en-US" sz="3600" dirty="0">
                <a:solidFill>
                  <a:srgbClr val="7030A0"/>
                </a:solidFill>
              </a:rPr>
              <a:t> (no </a:t>
            </a:r>
            <a:r>
              <a:rPr lang="en-US" sz="3600" dirty="0" err="1">
                <a:solidFill>
                  <a:srgbClr val="7030A0"/>
                </a:solidFill>
              </a:rPr>
              <a:t>marcada</a:t>
            </a:r>
            <a:r>
              <a:rPr lang="en-US" sz="3600" dirty="0">
                <a:solidFill>
                  <a:srgbClr val="7030A0"/>
                </a:solidFill>
              </a:rPr>
              <a:t> </a:t>
            </a:r>
            <a:r>
              <a:rPr lang="en-US" sz="3600" dirty="0" err="1">
                <a:solidFill>
                  <a:srgbClr val="7030A0"/>
                </a:solidFill>
              </a:rPr>
              <a:t>pero</a:t>
            </a:r>
            <a:r>
              <a:rPr lang="en-US" sz="3600" dirty="0">
                <a:solidFill>
                  <a:srgbClr val="7030A0"/>
                </a:solidFill>
              </a:rPr>
              <a:t> </a:t>
            </a:r>
            <a:r>
              <a:rPr lang="en-US" sz="3600" dirty="0" err="1">
                <a:solidFill>
                  <a:srgbClr val="7030A0"/>
                </a:solidFill>
              </a:rPr>
              <a:t>cercana</a:t>
            </a:r>
            <a:r>
              <a:rPr lang="en-US" sz="3600" dirty="0">
                <a:solidFill>
                  <a:srgbClr val="7030A0"/>
                </a:solidFill>
              </a:rPr>
              <a:t> a la </a:t>
            </a:r>
            <a:r>
              <a:rPr lang="en-US" sz="3600" dirty="0" err="1">
                <a:solidFill>
                  <a:srgbClr val="7030A0"/>
                </a:solidFill>
              </a:rPr>
              <a:t>falta</a:t>
            </a:r>
            <a:r>
              <a:rPr lang="en-US" sz="3600" dirty="0">
                <a:solidFill>
                  <a:srgbClr val="7030A0"/>
                </a:solidFill>
              </a:rPr>
              <a:t>).</a:t>
            </a:r>
          </a:p>
          <a:p>
            <a:pPr marL="536575" lvl="0" indent="-452438">
              <a:buClr>
                <a:srgbClr val="18579B"/>
              </a:buClr>
              <a:buSzPts val="3960"/>
              <a:buFont typeface="Arial"/>
              <a:buChar char="•"/>
            </a:pPr>
            <a:r>
              <a:rPr lang="es-ES" sz="3600" dirty="0">
                <a:solidFill>
                  <a:srgbClr val="7030A0"/>
                </a:solidFill>
              </a:rPr>
              <a:t>No se avergüence de no ver el bote de una bola lejos de la ZNV. Si no lo vio, diga "Por regla el canto se mantiene“. Si se da cuenta de que una falta  de ZNV ocurrió hasta uno o dos golpes más tarde, marque la falta de todos modos.
No se avergüence si marca una falta de pie en una pelota que ha botado, ¡es un error común!  Anuncie "corrección" y repita el punto.</a:t>
            </a:r>
            <a:endParaRPr dirty="0">
              <a:solidFill>
                <a:srgbClr val="7030A0"/>
              </a:solidFill>
            </a:endParaRPr>
          </a:p>
          <a:p>
            <a:pPr marL="536575" lvl="0" indent="-200978" algn="l" rtl="0">
              <a:lnSpc>
                <a:spcPct val="100000"/>
              </a:lnSpc>
              <a:spcBef>
                <a:spcPts val="2000"/>
              </a:spcBef>
              <a:spcAft>
                <a:spcPts val="0"/>
              </a:spcAft>
              <a:buClr>
                <a:srgbClr val="18579B"/>
              </a:buClr>
              <a:buSzPts val="3960"/>
              <a:buFont typeface="Arial"/>
              <a:buNone/>
            </a:pPr>
            <a:endParaRPr sz="3600" dirty="0"/>
          </a:p>
          <a:p>
            <a:pPr marL="536575" lvl="0" indent="-200978" algn="l" rtl="0">
              <a:lnSpc>
                <a:spcPct val="100000"/>
              </a:lnSpc>
              <a:spcBef>
                <a:spcPts val="2000"/>
              </a:spcBef>
              <a:spcAft>
                <a:spcPts val="0"/>
              </a:spcAft>
              <a:buClr>
                <a:srgbClr val="18579B"/>
              </a:buClr>
              <a:buSzPts val="3960"/>
              <a:buFont typeface="Arial"/>
              <a:buNone/>
            </a:pPr>
            <a:endParaRPr sz="3600" dirty="0"/>
          </a:p>
          <a:p>
            <a:pPr marL="536575" lvl="0" indent="-200978" algn="l" rtl="0">
              <a:lnSpc>
                <a:spcPct val="100000"/>
              </a:lnSpc>
              <a:spcBef>
                <a:spcPts val="2000"/>
              </a:spcBef>
              <a:spcAft>
                <a:spcPts val="0"/>
              </a:spcAft>
              <a:buClr>
                <a:srgbClr val="18579B"/>
              </a:buClr>
              <a:buSzPts val="3960"/>
              <a:buFont typeface="Arial"/>
              <a:buNone/>
            </a:pPr>
            <a:endParaRPr dirty="0"/>
          </a:p>
        </p:txBody>
      </p:sp>
      <p:sp>
        <p:nvSpPr>
          <p:cNvPr id="682" name="Google Shape;682;p8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78</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152"/>
          <p:cNvSpPr txBox="1"/>
          <p:nvPr/>
        </p:nvSpPr>
        <p:spPr>
          <a:xfrm>
            <a:off x="244929" y="234675"/>
            <a:ext cx="11527971" cy="6124713"/>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n-US" sz="4400" b="1" i="1" u="none" strike="noStrike" cap="none" dirty="0" err="1">
                <a:solidFill>
                  <a:srgbClr val="18579B"/>
                </a:solidFill>
                <a:latin typeface="Calibri"/>
                <a:ea typeface="Calibri"/>
                <a:cs typeface="Calibri"/>
                <a:sym typeface="Calibri"/>
              </a:rPr>
              <a:t>Violaciones</a:t>
            </a:r>
            <a:r>
              <a:rPr lang="en-US" sz="4400" b="1" i="1" u="none" strike="noStrike" cap="none" dirty="0">
                <a:solidFill>
                  <a:srgbClr val="18579B"/>
                </a:solidFill>
                <a:latin typeface="Calibri"/>
                <a:ea typeface="Calibri"/>
                <a:cs typeface="Calibri"/>
                <a:sym typeface="Calibri"/>
              </a:rPr>
              <a:t> de la ZNV</a:t>
            </a:r>
            <a:endParaRPr sz="4400" b="0" i="0" u="none" strike="noStrike" cap="none" dirty="0">
              <a:solidFill>
                <a:srgbClr val="000000"/>
              </a:solidFill>
              <a:latin typeface="Calibri"/>
              <a:ea typeface="Calibri"/>
              <a:cs typeface="Calibri"/>
              <a:sym typeface="Calibri"/>
            </a:endParaRPr>
          </a:p>
          <a:p>
            <a:pPr marL="571500" marR="0" lvl="0" indent="-444500" algn="l" rtl="0">
              <a:lnSpc>
                <a:spcPct val="100000"/>
              </a:lnSpc>
              <a:spcBef>
                <a:spcPts val="0"/>
              </a:spcBef>
              <a:spcAft>
                <a:spcPts val="0"/>
              </a:spcAft>
              <a:buClr>
                <a:srgbClr val="18579B"/>
              </a:buClr>
              <a:buSzPts val="2000"/>
              <a:buFont typeface="Arial"/>
              <a:buNone/>
            </a:pPr>
            <a:endParaRPr sz="2000" b="0" i="0" u="none" strike="noStrike" cap="none" dirty="0">
              <a:solidFill>
                <a:srgbClr val="000000"/>
              </a:solidFill>
              <a:latin typeface="Calibri"/>
              <a:ea typeface="Calibri"/>
              <a:cs typeface="Calibri"/>
              <a:sym typeface="Calibri"/>
            </a:endParaRPr>
          </a:p>
          <a:p>
            <a:pPr marL="903288" lvl="0" indent="-719138">
              <a:buClr>
                <a:srgbClr val="FF0000"/>
              </a:buClr>
              <a:buSzPts val="3600"/>
              <a:buFont typeface="Arial"/>
              <a:buChar char="•"/>
            </a:pPr>
            <a:r>
              <a:rPr lang="en-US" sz="3600" b="1" dirty="0">
                <a:solidFill>
                  <a:srgbClr val="FF0000"/>
                </a:solidFill>
                <a:latin typeface="Calibri"/>
                <a:ea typeface="Calibri"/>
                <a:cs typeface="Calibri"/>
                <a:sym typeface="Calibri"/>
              </a:rPr>
              <a:t>Es Su </a:t>
            </a:r>
            <a:r>
              <a:rPr lang="en-US" sz="3600" b="1" dirty="0" err="1">
                <a:solidFill>
                  <a:srgbClr val="FF0000"/>
                </a:solidFill>
                <a:latin typeface="Calibri"/>
                <a:ea typeface="Calibri"/>
                <a:cs typeface="Calibri"/>
                <a:sym typeface="Calibri"/>
              </a:rPr>
              <a:t>Responsabilidad</a:t>
            </a:r>
            <a:r>
              <a:rPr lang="en-US" sz="3600" b="1" dirty="0">
                <a:solidFill>
                  <a:srgbClr val="FF0000"/>
                </a:solidFill>
                <a:latin typeface="Calibri"/>
                <a:ea typeface="Calibri"/>
                <a:cs typeface="Calibri"/>
                <a:sym typeface="Calibri"/>
              </a:rPr>
              <a:t> Principal, </a:t>
            </a:r>
            <a:r>
              <a:rPr lang="en-US" sz="3600" dirty="0" err="1">
                <a:solidFill>
                  <a:srgbClr val="7030A0"/>
                </a:solidFill>
                <a:latin typeface="Calibri"/>
                <a:ea typeface="Calibri"/>
                <a:cs typeface="Calibri"/>
                <a:sym typeface="Calibri"/>
              </a:rPr>
              <a:t>después</a:t>
            </a:r>
            <a:r>
              <a:rPr lang="en-US" sz="3600" dirty="0">
                <a:solidFill>
                  <a:srgbClr val="7030A0"/>
                </a:solidFill>
                <a:latin typeface="Calibri"/>
                <a:ea typeface="Calibri"/>
                <a:cs typeface="Calibri"/>
                <a:sym typeface="Calibri"/>
              </a:rPr>
              <a:t> del </a:t>
            </a:r>
            <a:r>
              <a:rPr lang="en-US" sz="3600" dirty="0" err="1">
                <a:solidFill>
                  <a:srgbClr val="7030A0"/>
                </a:solidFill>
                <a:latin typeface="Calibri"/>
                <a:ea typeface="Calibri"/>
                <a:cs typeface="Calibri"/>
                <a:sym typeface="Calibri"/>
              </a:rPr>
              <a:t>servicio</a:t>
            </a:r>
            <a:r>
              <a:rPr lang="en-US" sz="3600" dirty="0">
                <a:solidFill>
                  <a:srgbClr val="7030A0"/>
                </a:solidFill>
                <a:latin typeface="Calibri"/>
                <a:ea typeface="Calibri"/>
                <a:cs typeface="Calibri"/>
                <a:sym typeface="Calibri"/>
              </a:rPr>
              <a:t>.</a:t>
            </a:r>
            <a:endParaRPr sz="3600" i="0" u="none" strike="noStrike" cap="none" dirty="0">
              <a:solidFill>
                <a:srgbClr val="7030A0"/>
              </a:solidFill>
              <a:latin typeface="Calibri"/>
              <a:ea typeface="Calibri"/>
              <a:cs typeface="Calibri"/>
              <a:sym typeface="Calibri"/>
            </a:endParaRPr>
          </a:p>
          <a:p>
            <a:pPr marL="903288" marR="0" lvl="0" indent="-719138"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marL="903288" lvl="0" indent="-719138">
              <a:buClr>
                <a:srgbClr val="18579B"/>
              </a:buClr>
              <a:buSzPts val="3600"/>
              <a:buFont typeface="Arial"/>
              <a:buChar char="•"/>
            </a:pPr>
            <a:r>
              <a:rPr lang="es-ES" sz="3600" dirty="0">
                <a:solidFill>
                  <a:srgbClr val="18579B"/>
                </a:solidFill>
                <a:latin typeface="Calibri"/>
                <a:ea typeface="Calibri"/>
                <a:cs typeface="Calibri"/>
                <a:sym typeface="Calibri"/>
              </a:rPr>
              <a:t>Antes, durante o después de una volea:</a:t>
            </a:r>
            <a:endParaRPr dirty="0"/>
          </a:p>
          <a:p>
            <a:pPr marL="1608138" lvl="1" indent="-704850">
              <a:buClr>
                <a:srgbClr val="18579B"/>
              </a:buClr>
              <a:buSzPts val="3600"/>
              <a:buFont typeface="Courier New"/>
              <a:buChar char="o"/>
            </a:pPr>
            <a:r>
              <a:rPr lang="es-ES" sz="3600" dirty="0">
                <a:solidFill>
                  <a:srgbClr val="18579B"/>
                </a:solidFill>
                <a:latin typeface="Calibri"/>
                <a:ea typeface="Calibri"/>
                <a:cs typeface="Calibri"/>
                <a:sym typeface="Calibri"/>
              </a:rPr>
              <a:t>Cualquier cosa que el jugador esté usando, llevando o tocando, toca la ZNV.</a:t>
            </a:r>
            <a:endParaRPr dirty="0"/>
          </a:p>
          <a:p>
            <a:pPr marL="1608138" lvl="1" indent="-704850">
              <a:buClr>
                <a:srgbClr val="18579B"/>
              </a:buClr>
              <a:buSzPts val="3600"/>
              <a:buFont typeface="Courier New"/>
              <a:buChar char="o"/>
            </a:pPr>
            <a:r>
              <a:rPr lang="es-ES" sz="3600" dirty="0">
                <a:solidFill>
                  <a:srgbClr val="18579B"/>
                </a:solidFill>
                <a:latin typeface="Calibri"/>
                <a:ea typeface="Calibri"/>
                <a:cs typeface="Calibri"/>
                <a:sym typeface="Calibri"/>
              </a:rPr>
              <a:t>Observar atentamente el </a:t>
            </a:r>
            <a:r>
              <a:rPr lang="es-ES" sz="3600" dirty="0" err="1">
                <a:solidFill>
                  <a:srgbClr val="18579B"/>
                </a:solidFill>
                <a:latin typeface="Calibri"/>
                <a:ea typeface="Calibri"/>
                <a:cs typeface="Calibri"/>
                <a:sym typeface="Calibri"/>
              </a:rPr>
              <a:t>Momentum</a:t>
            </a:r>
            <a:r>
              <a:rPr lang="es-ES" sz="3600" dirty="0">
                <a:solidFill>
                  <a:srgbClr val="18579B"/>
                </a:solidFill>
                <a:latin typeface="Calibri"/>
                <a:ea typeface="Calibri"/>
                <a:cs typeface="Calibri"/>
                <a:sym typeface="Calibri"/>
              </a:rPr>
              <a:t>.</a:t>
            </a:r>
            <a:endParaRPr sz="3600" b="0" i="0" u="none" strike="noStrike" cap="none" dirty="0">
              <a:solidFill>
                <a:srgbClr val="000000"/>
              </a:solidFill>
              <a:latin typeface="Calibri"/>
              <a:ea typeface="Calibri"/>
              <a:cs typeface="Calibri"/>
              <a:sym typeface="Calibri"/>
            </a:endParaRPr>
          </a:p>
          <a:p>
            <a:pPr marL="285750" marR="0" lvl="0" indent="-28575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marL="285750" lvl="0" indent="-285750">
              <a:buClr>
                <a:srgbClr val="18579B"/>
              </a:buClr>
              <a:buSzPts val="3600"/>
              <a:buFont typeface="Arial"/>
              <a:buChar char="•"/>
            </a:pPr>
            <a:r>
              <a:rPr lang="en-US" sz="3600" b="0" i="0" u="none" strike="noStrike" cap="none" dirty="0">
                <a:solidFill>
                  <a:srgbClr val="18579B"/>
                </a:solidFill>
                <a:latin typeface="Calibri"/>
                <a:ea typeface="Calibri"/>
                <a:cs typeface="Calibri"/>
                <a:sym typeface="Calibri"/>
              </a:rPr>
              <a:t>      </a:t>
            </a:r>
            <a:r>
              <a:rPr lang="en-US" sz="3600" b="1" i="0" u="none" strike="noStrike" cap="none" dirty="0" err="1">
                <a:solidFill>
                  <a:srgbClr val="18579B"/>
                </a:solidFill>
                <a:latin typeface="Calibri"/>
                <a:ea typeface="Calibri"/>
                <a:cs typeface="Calibri"/>
                <a:sym typeface="Calibri"/>
              </a:rPr>
              <a:t>Señale</a:t>
            </a:r>
            <a:r>
              <a:rPr lang="en-US" sz="3600" b="1" i="0" u="none" strike="noStrike" cap="none" dirty="0">
                <a:solidFill>
                  <a:srgbClr val="18579B"/>
                </a:solidFill>
                <a:latin typeface="Calibri"/>
                <a:ea typeface="Calibri"/>
                <a:cs typeface="Calibri"/>
                <a:sym typeface="Calibri"/>
              </a:rPr>
              <a:t> la </a:t>
            </a:r>
            <a:r>
              <a:rPr lang="en-US" sz="3600" b="1" i="0" u="none" strike="noStrike" cap="none" dirty="0" err="1">
                <a:solidFill>
                  <a:srgbClr val="18579B"/>
                </a:solidFill>
                <a:latin typeface="Calibri"/>
                <a:ea typeface="Calibri"/>
                <a:cs typeface="Calibri"/>
                <a:sym typeface="Calibri"/>
              </a:rPr>
              <a:t>falta</a:t>
            </a:r>
            <a:r>
              <a:rPr lang="en-US" sz="3600" b="1" dirty="0">
                <a:solidFill>
                  <a:srgbClr val="18579B"/>
                </a:solidFill>
                <a:latin typeface="Calibri"/>
                <a:ea typeface="Calibri"/>
                <a:cs typeface="Calibri"/>
                <a:sym typeface="Calibri"/>
              </a:rPr>
              <a:t> </a:t>
            </a:r>
            <a:r>
              <a:rPr lang="en-US" sz="3600" b="1" dirty="0" err="1">
                <a:solidFill>
                  <a:srgbClr val="18579B"/>
                </a:solidFill>
                <a:latin typeface="Calibri"/>
                <a:ea typeface="Calibri"/>
                <a:cs typeface="Calibri"/>
                <a:sym typeface="Calibri"/>
              </a:rPr>
              <a:t>inmediatamente</a:t>
            </a:r>
            <a:r>
              <a:rPr lang="en-US" sz="3600" b="1" dirty="0">
                <a:solidFill>
                  <a:srgbClr val="18579B"/>
                </a:solidFill>
                <a:latin typeface="Calibri"/>
                <a:ea typeface="Calibri"/>
                <a:cs typeface="Calibri"/>
                <a:sym typeface="Calibri"/>
              </a:rPr>
              <a:t> </a:t>
            </a:r>
            <a:r>
              <a:rPr lang="en-US" sz="3600" b="0" i="0" u="none" strike="noStrike" cap="none" dirty="0">
                <a:solidFill>
                  <a:srgbClr val="18579B"/>
                </a:solidFill>
                <a:latin typeface="Calibri"/>
                <a:ea typeface="Calibri"/>
                <a:cs typeface="Calibri"/>
                <a:sym typeface="Calibri"/>
              </a:rPr>
              <a:t>– </a:t>
            </a:r>
            <a:r>
              <a:rPr lang="es-ES" sz="3600" b="0" i="0" u="none" strike="noStrike" cap="none" dirty="0">
                <a:solidFill>
                  <a:srgbClr val="18579B"/>
                </a:solidFill>
                <a:latin typeface="Calibri"/>
                <a:ea typeface="Calibri"/>
                <a:cs typeface="Calibri"/>
                <a:sym typeface="Calibri"/>
              </a:rPr>
              <a:t>Pero s</a:t>
            </a:r>
            <a:r>
              <a:rPr lang="es-ES" sz="3600" dirty="0">
                <a:solidFill>
                  <a:srgbClr val="18579B"/>
                </a:solidFill>
                <a:latin typeface="Calibri"/>
                <a:ea typeface="Calibri"/>
                <a:cs typeface="Calibri"/>
                <a:sym typeface="Calibri"/>
              </a:rPr>
              <a:t>i vio una violación, no la cantó y el peloteo continúa, señálela en cuanto se dé cuenta.</a:t>
            </a:r>
            <a:endParaRPr dirty="0"/>
          </a:p>
        </p:txBody>
      </p:sp>
      <p:sp>
        <p:nvSpPr>
          <p:cNvPr id="1124" name="Google Shape;1124;p152"/>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79</a:t>
            </a:fld>
            <a:endParaRPr dirty="0"/>
          </a:p>
        </p:txBody>
      </p:sp>
    </p:spTree>
    <p:extLst>
      <p:ext uri="{BB962C8B-B14F-4D97-AF65-F5344CB8AC3E}">
        <p14:creationId xmlns:p14="http://schemas.microsoft.com/office/powerpoint/2010/main" val="1732782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0"/>
          <p:cNvSpPr txBox="1">
            <a:spLocks noGrp="1"/>
          </p:cNvSpPr>
          <p:nvPr>
            <p:ph type="body" idx="1"/>
          </p:nvPr>
        </p:nvSpPr>
        <p:spPr>
          <a:xfrm>
            <a:off x="257121" y="411050"/>
            <a:ext cx="11114841" cy="6446950"/>
          </a:xfrm>
          <a:prstGeom prst="rect">
            <a:avLst/>
          </a:prstGeom>
          <a:noFill/>
          <a:ln>
            <a:noFill/>
          </a:ln>
        </p:spPr>
        <p:txBody>
          <a:bodyPr spcFirstLastPara="1" wrap="square" lIns="45700" tIns="45700" rIns="45700" bIns="45700" anchor="t" anchorCtr="0">
            <a:normAutofit fontScale="85000" lnSpcReduction="20000"/>
          </a:bodyPr>
          <a:lstStyle/>
          <a:p>
            <a:pPr marL="0" lvl="1" indent="349250" algn="ctr" rtl="0">
              <a:lnSpc>
                <a:spcPct val="100000"/>
              </a:lnSpc>
              <a:spcBef>
                <a:spcPts val="0"/>
              </a:spcBef>
              <a:spcAft>
                <a:spcPts val="0"/>
              </a:spcAft>
              <a:buSzPct val="100000"/>
              <a:buFont typeface="Noto Sans Symbols"/>
              <a:buNone/>
            </a:pPr>
            <a:r>
              <a:rPr lang="en-US" sz="7000" b="1" i="1" dirty="0"/>
              <a:t>Código de </a:t>
            </a:r>
            <a:r>
              <a:rPr lang="en-US" sz="7000" b="1" i="1" dirty="0" err="1"/>
              <a:t>Conducta</a:t>
            </a:r>
            <a:r>
              <a:rPr lang="en-US" sz="7000" b="1" i="1" dirty="0"/>
              <a:t> </a:t>
            </a:r>
            <a:endParaRPr b="1" i="1" dirty="0"/>
          </a:p>
          <a:p>
            <a:pPr marL="0" lvl="1" indent="349250" algn="ctr" rtl="0">
              <a:lnSpc>
                <a:spcPct val="100000"/>
              </a:lnSpc>
              <a:spcBef>
                <a:spcPts val="1200"/>
              </a:spcBef>
              <a:spcAft>
                <a:spcPts val="0"/>
              </a:spcAft>
              <a:buSzPct val="100000"/>
              <a:buFont typeface="Noto Sans Symbols"/>
              <a:buNone/>
            </a:pPr>
            <a:endParaRPr sz="1500" dirty="0"/>
          </a:p>
          <a:p>
            <a:pPr marL="0" lvl="1" indent="349250" algn="ctr">
              <a:spcBef>
                <a:spcPts val="1200"/>
              </a:spcBef>
              <a:buSzPct val="100000"/>
              <a:buNone/>
            </a:pPr>
            <a:r>
              <a:rPr lang="en-US" sz="4700" dirty="0"/>
              <a:t>Ser </a:t>
            </a:r>
            <a:r>
              <a:rPr lang="en-US" sz="4700" dirty="0" err="1"/>
              <a:t>Profesional</a:t>
            </a:r>
            <a:r>
              <a:rPr lang="en-US" sz="4700" dirty="0"/>
              <a:t> con un </a:t>
            </a:r>
            <a:r>
              <a:rPr lang="en-US" sz="4700" dirty="0" err="1"/>
              <a:t>Comportamiento</a:t>
            </a:r>
            <a:r>
              <a:rPr lang="en-US" sz="4700" dirty="0"/>
              <a:t> Gentil</a:t>
            </a:r>
            <a:r>
              <a:rPr lang="en-US" sz="4200" dirty="0"/>
              <a:t>
</a:t>
            </a:r>
            <a:endParaRPr sz="2600" dirty="0"/>
          </a:p>
          <a:p>
            <a:pPr marL="1172008" lvl="1" indent="-804863">
              <a:spcBef>
                <a:spcPts val="2400"/>
              </a:spcBef>
              <a:buClr>
                <a:srgbClr val="18579B"/>
              </a:buClr>
              <a:buSzPct val="100000"/>
            </a:pPr>
            <a:r>
              <a:rPr lang="en-US" sz="4200" dirty="0"/>
              <a:t>Ser </a:t>
            </a:r>
            <a:r>
              <a:rPr lang="en-US" sz="4200" dirty="0" err="1"/>
              <a:t>respetuoso</a:t>
            </a:r>
            <a:r>
              <a:rPr lang="en-US" sz="4200" dirty="0"/>
              <a:t>
</a:t>
            </a:r>
            <a:r>
              <a:rPr lang="es-ES" sz="4200" dirty="0"/>
              <a:t>Evitar el exceso de amabilidad
</a:t>
            </a:r>
            <a:r>
              <a:rPr lang="en-US" sz="4200" dirty="0" err="1"/>
              <a:t>Evitar</a:t>
            </a:r>
            <a:r>
              <a:rPr lang="en-US" sz="4200" dirty="0"/>
              <a:t> las </a:t>
            </a:r>
            <a:r>
              <a:rPr lang="en-US" sz="4200" dirty="0" err="1"/>
              <a:t>reacciones</a:t>
            </a:r>
            <a:r>
              <a:rPr lang="en-US" sz="4200" dirty="0"/>
              <a:t> </a:t>
            </a:r>
            <a:r>
              <a:rPr lang="en-US" sz="4200" dirty="0" err="1"/>
              <a:t>emocionales</a:t>
            </a:r>
            <a:r>
              <a:rPr lang="en-US" sz="4200" dirty="0"/>
              <a:t>
</a:t>
            </a:r>
            <a:r>
              <a:rPr lang="en-US" sz="4200" dirty="0" err="1"/>
              <a:t>Evitar</a:t>
            </a:r>
            <a:r>
              <a:rPr lang="en-US" sz="4200" dirty="0"/>
              <a:t> la </a:t>
            </a:r>
            <a:r>
              <a:rPr lang="en-US" sz="4200" dirty="0" err="1"/>
              <a:t>ira</a:t>
            </a:r>
            <a:r>
              <a:rPr lang="en-US" sz="4200" dirty="0"/>
              <a:t> o la </a:t>
            </a:r>
            <a:r>
              <a:rPr lang="en-US" sz="4200" dirty="0" err="1"/>
              <a:t>confrontación</a:t>
            </a:r>
            <a:r>
              <a:rPr lang="en-US" sz="4200" dirty="0"/>
              <a:t>
No </a:t>
            </a:r>
            <a:r>
              <a:rPr lang="en-US" sz="4200" dirty="0" err="1"/>
              <a:t>hacer</a:t>
            </a:r>
            <a:r>
              <a:rPr lang="en-US" sz="4200" dirty="0"/>
              <a:t> </a:t>
            </a:r>
            <a:r>
              <a:rPr lang="en-US" sz="4200" dirty="0" err="1"/>
              <a:t>comentarios</a:t>
            </a:r>
            <a:r>
              <a:rPr lang="en-US" sz="4200" dirty="0"/>
              <a:t> </a:t>
            </a:r>
            <a:r>
              <a:rPr lang="en-US" sz="4200" dirty="0" err="1"/>
              <a:t>durante</a:t>
            </a:r>
            <a:r>
              <a:rPr lang="en-US" sz="4200" dirty="0"/>
              <a:t> </a:t>
            </a:r>
            <a:r>
              <a:rPr lang="en-US" sz="4200" dirty="0" err="1"/>
              <a:t>el</a:t>
            </a:r>
            <a:r>
              <a:rPr lang="en-US" sz="4200" dirty="0"/>
              <a:t> </a:t>
            </a:r>
            <a:r>
              <a:rPr lang="en-US" sz="4200" dirty="0" err="1"/>
              <a:t>juego</a:t>
            </a:r>
            <a:endParaRPr sz="9600" dirty="0">
              <a:latin typeface="Calibri"/>
              <a:ea typeface="Calibri"/>
              <a:cs typeface="Calibri"/>
              <a:sym typeface="Calibri"/>
            </a:endParaRPr>
          </a:p>
          <a:p>
            <a:pPr marL="804863" lvl="0" indent="-240982" algn="l" rtl="0">
              <a:lnSpc>
                <a:spcPct val="100000"/>
              </a:lnSpc>
              <a:spcBef>
                <a:spcPts val="2000"/>
              </a:spcBef>
              <a:spcAft>
                <a:spcPts val="0"/>
              </a:spcAft>
              <a:buClr>
                <a:srgbClr val="18579B"/>
              </a:buClr>
              <a:buSzPct val="100000"/>
              <a:buFont typeface="Arial"/>
              <a:buNone/>
            </a:pPr>
            <a:endParaRPr sz="9600" dirty="0">
              <a:latin typeface="Calibri"/>
              <a:ea typeface="Calibri"/>
              <a:cs typeface="Calibri"/>
              <a:sym typeface="Calibri"/>
            </a:endParaRPr>
          </a:p>
        </p:txBody>
      </p:sp>
      <p:sp>
        <p:nvSpPr>
          <p:cNvPr id="123" name="Google Shape;123;p1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8</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sp>
        <p:nvSpPr>
          <p:cNvPr id="1129" name="Google Shape;1129;p153"/>
          <p:cNvSpPr txBox="1"/>
          <p:nvPr/>
        </p:nvSpPr>
        <p:spPr>
          <a:xfrm>
            <a:off x="1219200" y="659011"/>
            <a:ext cx="9753600" cy="393950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n-US" sz="4400" b="1" i="1" u="none" strike="noStrike" cap="none" dirty="0">
                <a:solidFill>
                  <a:srgbClr val="18579B"/>
                </a:solidFill>
                <a:latin typeface="Calibri"/>
                <a:ea typeface="Calibri"/>
                <a:cs typeface="Calibri"/>
                <a:sym typeface="Calibri"/>
              </a:rPr>
              <a:t>Golpes </a:t>
            </a:r>
            <a:r>
              <a:rPr lang="en-US" sz="4400" b="1" i="1" u="none" strike="noStrike" cap="none" dirty="0" err="1">
                <a:solidFill>
                  <a:srgbClr val="18579B"/>
                </a:solidFill>
                <a:latin typeface="Calibri"/>
                <a:ea typeface="Calibri"/>
                <a:cs typeface="Calibri"/>
                <a:sym typeface="Calibri"/>
              </a:rPr>
              <a:t>en</a:t>
            </a:r>
            <a:r>
              <a:rPr lang="en-US" sz="4400" b="1" i="1" u="none" strike="noStrike" cap="none" dirty="0">
                <a:solidFill>
                  <a:srgbClr val="18579B"/>
                </a:solidFill>
                <a:latin typeface="Calibri"/>
                <a:ea typeface="Calibri"/>
                <a:cs typeface="Calibri"/>
                <a:sym typeface="Calibri"/>
              </a:rPr>
              <a:t> la ZNV</a:t>
            </a:r>
            <a:endParaRPr dirty="0"/>
          </a:p>
          <a:p>
            <a:pPr marL="571500" marR="0" lvl="0" indent="-57150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18579B"/>
              </a:solidFill>
              <a:latin typeface="Calibri"/>
              <a:ea typeface="Calibri"/>
              <a:cs typeface="Calibri"/>
              <a:sym typeface="Calibri"/>
            </a:endParaRPr>
          </a:p>
          <a:p>
            <a:pPr marL="571500" marR="0" lvl="0" indent="-57150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18579B"/>
              </a:solidFill>
              <a:latin typeface="Calibri"/>
              <a:ea typeface="Calibri"/>
              <a:cs typeface="Calibri"/>
              <a:sym typeface="Calibri"/>
            </a:endParaRPr>
          </a:p>
          <a:p>
            <a:pPr marL="571500" marR="0" lvl="0" indent="-57150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18579B"/>
              </a:solidFill>
              <a:latin typeface="Calibri"/>
              <a:ea typeface="Calibri"/>
              <a:cs typeface="Calibri"/>
              <a:sym typeface="Calibri"/>
            </a:endParaRPr>
          </a:p>
          <a:p>
            <a:pPr marL="804863" lvl="0" indent="-620713">
              <a:buClr>
                <a:srgbClr val="FF0000"/>
              </a:buClr>
              <a:buSzPts val="3600"/>
              <a:buFont typeface="Arial"/>
              <a:buChar char="•"/>
            </a:pPr>
            <a:r>
              <a:rPr lang="en-US" sz="3600" b="1" i="1" dirty="0">
                <a:solidFill>
                  <a:srgbClr val="7030A0"/>
                </a:solidFill>
                <a:latin typeface="Calibri"/>
                <a:ea typeface="Calibri"/>
                <a:cs typeface="Calibri"/>
                <a:sym typeface="Calibri"/>
              </a:rPr>
              <a:t>Si se </a:t>
            </a:r>
            <a:r>
              <a:rPr lang="en-US" sz="3600" b="1" i="1" dirty="0" err="1">
                <a:solidFill>
                  <a:srgbClr val="7030A0"/>
                </a:solidFill>
                <a:latin typeface="Calibri"/>
                <a:ea typeface="Calibri"/>
                <a:cs typeface="Calibri"/>
                <a:sym typeface="Calibri"/>
              </a:rPr>
              <a:t>salta</a:t>
            </a:r>
            <a:r>
              <a:rPr lang="en-US" sz="3600" b="1" i="1" dirty="0">
                <a:solidFill>
                  <a:srgbClr val="7030A0"/>
                </a:solidFill>
                <a:latin typeface="Calibri"/>
                <a:ea typeface="Calibri"/>
                <a:cs typeface="Calibri"/>
                <a:sym typeface="Calibri"/>
              </a:rPr>
              <a:t> </a:t>
            </a:r>
            <a:r>
              <a:rPr lang="en-US" sz="3600" b="1" i="1" dirty="0" err="1">
                <a:solidFill>
                  <a:srgbClr val="7030A0"/>
                </a:solidFill>
                <a:latin typeface="Calibri"/>
                <a:ea typeface="Calibri"/>
                <a:cs typeface="Calibri"/>
                <a:sym typeface="Calibri"/>
              </a:rPr>
              <a:t>sobre</a:t>
            </a:r>
            <a:r>
              <a:rPr lang="en-US" sz="3600" b="1" i="1" dirty="0">
                <a:solidFill>
                  <a:srgbClr val="7030A0"/>
                </a:solidFill>
                <a:latin typeface="Calibri"/>
                <a:ea typeface="Calibri"/>
                <a:cs typeface="Calibri"/>
                <a:sym typeface="Calibri"/>
              </a:rPr>
              <a:t> la ZNV</a:t>
            </a:r>
            <a:r>
              <a:rPr lang="en-US" sz="3600" b="1" i="1" dirty="0">
                <a:solidFill>
                  <a:srgbClr val="FF0000"/>
                </a:solidFill>
                <a:latin typeface="Calibri"/>
                <a:ea typeface="Calibri"/>
                <a:cs typeface="Calibri"/>
                <a:sym typeface="Calibri"/>
              </a:rPr>
              <a:t> – El </a:t>
            </a:r>
            <a:r>
              <a:rPr lang="en-US" sz="3600" b="1" i="1" dirty="0" err="1">
                <a:solidFill>
                  <a:srgbClr val="FF0000"/>
                </a:solidFill>
                <a:latin typeface="Calibri"/>
                <a:ea typeface="Calibri"/>
                <a:cs typeface="Calibri"/>
                <a:sym typeface="Calibri"/>
              </a:rPr>
              <a:t>Jugador</a:t>
            </a:r>
            <a:r>
              <a:rPr lang="en-US" sz="3600" b="1" i="1" u="none" strike="noStrike" cap="none" dirty="0">
                <a:solidFill>
                  <a:srgbClr val="18579B"/>
                </a:solidFill>
                <a:latin typeface="Calibri"/>
                <a:ea typeface="Calibri"/>
                <a:cs typeface="Calibri"/>
                <a:sym typeface="Calibri"/>
              </a:rPr>
              <a:t>:</a:t>
            </a:r>
            <a:endParaRPr sz="3600" b="1" i="1" u="none" strike="noStrike" cap="none" dirty="0">
              <a:solidFill>
                <a:srgbClr val="18579B"/>
              </a:solidFill>
              <a:latin typeface="Calibri"/>
              <a:ea typeface="Calibri"/>
              <a:cs typeface="Calibri"/>
              <a:sym typeface="Calibri"/>
            </a:endParaRPr>
          </a:p>
          <a:p>
            <a:pPr marL="571500" marR="0" lvl="0" indent="-57150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18579B"/>
              </a:solidFill>
              <a:latin typeface="Calibri"/>
              <a:ea typeface="Calibri"/>
              <a:cs typeface="Calibri"/>
              <a:sym typeface="Calibri"/>
            </a:endParaRPr>
          </a:p>
          <a:p>
            <a:pPr marL="1339850" lvl="1" indent="-620713">
              <a:buClr>
                <a:srgbClr val="FF0000"/>
              </a:buClr>
              <a:buSzPts val="3600"/>
              <a:buFont typeface="Courier New"/>
              <a:buChar char="o"/>
            </a:pPr>
            <a:r>
              <a:rPr lang="en-US" sz="3600" dirty="0">
                <a:solidFill>
                  <a:srgbClr val="FF0000"/>
                </a:solidFill>
                <a:latin typeface="Calibri"/>
                <a:ea typeface="Calibri"/>
                <a:cs typeface="Calibri"/>
                <a:sym typeface="Calibri"/>
              </a:rPr>
              <a:t>No </a:t>
            </a:r>
            <a:r>
              <a:rPr lang="en-US" sz="3600" dirty="0" err="1">
                <a:solidFill>
                  <a:srgbClr val="FF0000"/>
                </a:solidFill>
                <a:latin typeface="Calibri"/>
                <a:ea typeface="Calibri"/>
                <a:cs typeface="Calibri"/>
                <a:sym typeface="Calibri"/>
              </a:rPr>
              <a:t>puede</a:t>
            </a:r>
            <a:r>
              <a:rPr lang="en-US" sz="3600" dirty="0">
                <a:solidFill>
                  <a:srgbClr val="FF0000"/>
                </a:solidFill>
                <a:latin typeface="Calibri"/>
                <a:ea typeface="Calibri"/>
                <a:cs typeface="Calibri"/>
                <a:sym typeface="Calibri"/>
              </a:rPr>
              <a:t> </a:t>
            </a:r>
            <a:r>
              <a:rPr lang="en-US" sz="3600" dirty="0" err="1">
                <a:solidFill>
                  <a:srgbClr val="FF0000"/>
                </a:solidFill>
                <a:latin typeface="Calibri"/>
                <a:ea typeface="Calibri"/>
                <a:cs typeface="Calibri"/>
                <a:sym typeface="Calibri"/>
              </a:rPr>
              <a:t>tocar</a:t>
            </a:r>
            <a:r>
              <a:rPr lang="en-US" sz="3600" dirty="0">
                <a:solidFill>
                  <a:srgbClr val="FF0000"/>
                </a:solidFill>
                <a:latin typeface="Calibri"/>
                <a:ea typeface="Calibri"/>
                <a:cs typeface="Calibri"/>
                <a:sym typeface="Calibri"/>
              </a:rPr>
              <a:t> la </a:t>
            </a:r>
            <a:r>
              <a:rPr lang="en-US" sz="3600" b="0" i="0" u="none" strike="noStrike" cap="none" dirty="0">
                <a:solidFill>
                  <a:srgbClr val="18579B"/>
                </a:solidFill>
                <a:latin typeface="Calibri"/>
                <a:ea typeface="Calibri"/>
                <a:cs typeface="Calibri"/>
                <a:sym typeface="Calibri"/>
              </a:rPr>
              <a:t>ZNV </a:t>
            </a:r>
            <a:r>
              <a:rPr lang="es-ES" sz="3600" b="0" i="0" u="none" strike="noStrike" cap="none" dirty="0">
                <a:solidFill>
                  <a:srgbClr val="18579B"/>
                </a:solidFill>
                <a:latin typeface="Calibri"/>
                <a:ea typeface="Calibri"/>
                <a:cs typeface="Calibri"/>
                <a:sym typeface="Calibri"/>
              </a:rPr>
              <a:t>a</a:t>
            </a:r>
            <a:r>
              <a:rPr lang="es-ES" sz="3600" dirty="0">
                <a:solidFill>
                  <a:srgbClr val="18579B"/>
                </a:solidFill>
                <a:latin typeface="Calibri"/>
                <a:ea typeface="Calibri"/>
                <a:cs typeface="Calibri"/>
                <a:sym typeface="Calibri"/>
              </a:rPr>
              <a:t>ntes o después de tocar el suelo, si la pelota es voleada.</a:t>
            </a:r>
            <a:endParaRPr dirty="0"/>
          </a:p>
          <a:p>
            <a:pPr marL="0" marR="0" lvl="0" indent="0" algn="l" rtl="0">
              <a:lnSpc>
                <a:spcPct val="100000"/>
              </a:lnSpc>
              <a:spcBef>
                <a:spcPts val="0"/>
              </a:spcBef>
              <a:spcAft>
                <a:spcPts val="0"/>
              </a:spcAft>
              <a:buClr>
                <a:srgbClr val="000000"/>
              </a:buClr>
              <a:buSzPts val="1800"/>
              <a:buFont typeface="Source Sans Pro"/>
              <a:buNone/>
            </a:pPr>
            <a:endParaRPr sz="1800" b="0" i="0" u="none" strike="noStrike" cap="none" dirty="0">
              <a:solidFill>
                <a:srgbClr val="000000"/>
              </a:solidFill>
              <a:latin typeface="Source Sans Pro"/>
              <a:ea typeface="Source Sans Pro"/>
              <a:cs typeface="Source Sans Pro"/>
              <a:sym typeface="Source Sans Pro"/>
            </a:endParaRPr>
          </a:p>
        </p:txBody>
      </p:sp>
      <p:sp>
        <p:nvSpPr>
          <p:cNvPr id="1130" name="Google Shape;1130;p153"/>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80</a:t>
            </a:fld>
            <a:endParaRPr dirty="0"/>
          </a:p>
        </p:txBody>
      </p:sp>
    </p:spTree>
    <p:extLst>
      <p:ext uri="{BB962C8B-B14F-4D97-AF65-F5344CB8AC3E}">
        <p14:creationId xmlns:p14="http://schemas.microsoft.com/office/powerpoint/2010/main" val="15689369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5" name="Google Shape;1135;p154"/>
          <p:cNvSpPr/>
          <p:nvPr/>
        </p:nvSpPr>
        <p:spPr>
          <a:xfrm>
            <a:off x="2203492" y="1556251"/>
            <a:ext cx="7788165" cy="3862553"/>
          </a:xfrm>
          <a:prstGeom prst="rect">
            <a:avLst/>
          </a:prstGeom>
          <a:no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cxnSp>
        <p:nvCxnSpPr>
          <p:cNvPr id="1136" name="Google Shape;1136;p154"/>
          <p:cNvCxnSpPr/>
          <p:nvPr/>
        </p:nvCxnSpPr>
        <p:spPr>
          <a:xfrm flipH="1">
            <a:off x="6143295" y="1403132"/>
            <a:ext cx="1" cy="3862553"/>
          </a:xfrm>
          <a:prstGeom prst="straightConnector1">
            <a:avLst/>
          </a:prstGeom>
          <a:noFill/>
          <a:ln w="25400" cap="flat" cmpd="sng">
            <a:solidFill>
              <a:schemeClr val="accent1"/>
            </a:solidFill>
            <a:prstDash val="solid"/>
            <a:round/>
            <a:headEnd type="none" w="sm" len="sm"/>
            <a:tailEnd type="none" w="sm" len="sm"/>
          </a:ln>
        </p:spPr>
      </p:cxnSp>
      <p:cxnSp>
        <p:nvCxnSpPr>
          <p:cNvPr id="1137" name="Google Shape;1137;p154"/>
          <p:cNvCxnSpPr/>
          <p:nvPr/>
        </p:nvCxnSpPr>
        <p:spPr>
          <a:xfrm flipH="1">
            <a:off x="4803228" y="1481961"/>
            <a:ext cx="1" cy="3862552"/>
          </a:xfrm>
          <a:prstGeom prst="straightConnector1">
            <a:avLst/>
          </a:prstGeom>
          <a:noFill/>
          <a:ln w="25400" cap="flat" cmpd="sng">
            <a:solidFill>
              <a:schemeClr val="accent1"/>
            </a:solidFill>
            <a:prstDash val="solid"/>
            <a:round/>
            <a:headEnd type="none" w="sm" len="sm"/>
            <a:tailEnd type="none" w="sm" len="sm"/>
          </a:ln>
        </p:spPr>
      </p:cxnSp>
      <p:cxnSp>
        <p:nvCxnSpPr>
          <p:cNvPr id="1138" name="Google Shape;1138;p154"/>
          <p:cNvCxnSpPr/>
          <p:nvPr/>
        </p:nvCxnSpPr>
        <p:spPr>
          <a:xfrm>
            <a:off x="7483364" y="1403132"/>
            <a:ext cx="1" cy="3862553"/>
          </a:xfrm>
          <a:prstGeom prst="straightConnector1">
            <a:avLst/>
          </a:prstGeom>
          <a:noFill/>
          <a:ln w="25400" cap="flat" cmpd="sng">
            <a:solidFill>
              <a:schemeClr val="accent1"/>
            </a:solidFill>
            <a:prstDash val="solid"/>
            <a:round/>
            <a:headEnd type="none" w="sm" len="sm"/>
            <a:tailEnd type="none" w="sm" len="sm"/>
          </a:ln>
        </p:spPr>
      </p:cxnSp>
      <p:cxnSp>
        <p:nvCxnSpPr>
          <p:cNvPr id="1139" name="Google Shape;1139;p154"/>
          <p:cNvCxnSpPr/>
          <p:nvPr/>
        </p:nvCxnSpPr>
        <p:spPr>
          <a:xfrm rot="10800000">
            <a:off x="7483364" y="3334408"/>
            <a:ext cx="2554015" cy="1"/>
          </a:xfrm>
          <a:prstGeom prst="straightConnector1">
            <a:avLst/>
          </a:prstGeom>
          <a:noFill/>
          <a:ln w="25400" cap="flat" cmpd="sng">
            <a:solidFill>
              <a:schemeClr val="accent1"/>
            </a:solidFill>
            <a:prstDash val="solid"/>
            <a:round/>
            <a:headEnd type="none" w="sm" len="sm"/>
            <a:tailEnd type="none" w="sm" len="sm"/>
          </a:ln>
        </p:spPr>
      </p:cxnSp>
      <p:cxnSp>
        <p:nvCxnSpPr>
          <p:cNvPr id="1140" name="Google Shape;1140;p154"/>
          <p:cNvCxnSpPr/>
          <p:nvPr/>
        </p:nvCxnSpPr>
        <p:spPr>
          <a:xfrm rot="10800000" flipH="1">
            <a:off x="2249214" y="3334407"/>
            <a:ext cx="2554016" cy="2"/>
          </a:xfrm>
          <a:prstGeom prst="straightConnector1">
            <a:avLst/>
          </a:prstGeom>
          <a:noFill/>
          <a:ln w="25400" cap="flat" cmpd="sng">
            <a:solidFill>
              <a:schemeClr val="accent1"/>
            </a:solidFill>
            <a:prstDash val="solid"/>
            <a:round/>
            <a:headEnd type="none" w="sm" len="sm"/>
            <a:tailEnd type="none" w="sm" len="sm"/>
          </a:ln>
        </p:spPr>
      </p:cxnSp>
      <p:sp>
        <p:nvSpPr>
          <p:cNvPr id="1141" name="Google Shape;1141;p154"/>
          <p:cNvSpPr/>
          <p:nvPr/>
        </p:nvSpPr>
        <p:spPr>
          <a:xfrm>
            <a:off x="6097577" y="1403132"/>
            <a:ext cx="45720" cy="3862553"/>
          </a:xfrm>
          <a:custGeom>
            <a:avLst/>
            <a:gdLst/>
            <a:ahLst/>
            <a:cxnLst/>
            <a:rect l="l" t="t" r="r" b="b"/>
            <a:pathLst>
              <a:path w="21600" h="21600" extrusionOk="0">
                <a:moveTo>
                  <a:pt x="8472" y="0"/>
                </a:moveTo>
                <a:lnTo>
                  <a:pt x="12860" y="6080"/>
                </a:lnTo>
                <a:lnTo>
                  <a:pt x="11050" y="6797"/>
                </a:lnTo>
                <a:lnTo>
                  <a:pt x="16577" y="12007"/>
                </a:lnTo>
                <a:lnTo>
                  <a:pt x="14767" y="12877"/>
                </a:lnTo>
                <a:lnTo>
                  <a:pt x="21600" y="21600"/>
                </a:lnTo>
                <a:lnTo>
                  <a:pt x="10012" y="14915"/>
                </a:lnTo>
                <a:lnTo>
                  <a:pt x="12222" y="13987"/>
                </a:lnTo>
                <a:lnTo>
                  <a:pt x="5022" y="9705"/>
                </a:lnTo>
                <a:lnTo>
                  <a:pt x="7602" y="8382"/>
                </a:lnTo>
                <a:lnTo>
                  <a:pt x="0" y="3890"/>
                </a:lnTo>
                <a:close/>
              </a:path>
            </a:pathLst>
          </a:cu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142" name="Google Shape;1142;p154"/>
          <p:cNvSpPr txBox="1"/>
          <p:nvPr/>
        </p:nvSpPr>
        <p:spPr>
          <a:xfrm>
            <a:off x="6125955" y="2753057"/>
            <a:ext cx="404388" cy="1200288"/>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2400"/>
              <a:buFont typeface="Source Sans Pro"/>
              <a:buNone/>
            </a:pPr>
            <a:r>
              <a:rPr lang="en-US" sz="2400" b="1" dirty="0">
                <a:latin typeface="Source Sans Pro"/>
                <a:ea typeface="Source Sans Pro"/>
                <a:sym typeface="Source Sans Pro"/>
              </a:rPr>
              <a:t>RED</a:t>
            </a:r>
            <a:endParaRPr dirty="0"/>
          </a:p>
        </p:txBody>
      </p:sp>
      <p:sp>
        <p:nvSpPr>
          <p:cNvPr id="1143" name="Google Shape;1143;p154"/>
          <p:cNvSpPr txBox="1"/>
          <p:nvPr/>
        </p:nvSpPr>
        <p:spPr>
          <a:xfrm>
            <a:off x="5731819" y="1071428"/>
            <a:ext cx="696836" cy="37084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1800"/>
              <a:buFont typeface="Source Sans Pro"/>
              <a:buNone/>
            </a:pPr>
            <a:r>
              <a:rPr lang="en-US" sz="1800" b="1" i="0" u="none" strike="noStrike" cap="none" dirty="0">
                <a:solidFill>
                  <a:srgbClr val="000000"/>
                </a:solidFill>
                <a:latin typeface="Source Sans Pro"/>
                <a:ea typeface="Source Sans Pro"/>
                <a:cs typeface="Source Sans Pro"/>
                <a:sym typeface="Source Sans Pro"/>
              </a:rPr>
              <a:t>ZNV</a:t>
            </a:r>
            <a:endParaRPr dirty="0"/>
          </a:p>
        </p:txBody>
      </p:sp>
      <p:sp>
        <p:nvSpPr>
          <p:cNvPr id="1144" name="Google Shape;1144;p154"/>
          <p:cNvSpPr/>
          <p:nvPr/>
        </p:nvSpPr>
        <p:spPr>
          <a:xfrm rot="5400000">
            <a:off x="6535100" y="991582"/>
            <a:ext cx="185291" cy="495933"/>
          </a:xfrm>
          <a:custGeom>
            <a:avLst/>
            <a:gdLst/>
            <a:ahLst/>
            <a:cxnLst/>
            <a:rect l="l" t="t" r="r" b="b"/>
            <a:pathLst>
              <a:path w="21600" h="21600" extrusionOk="0">
                <a:moveTo>
                  <a:pt x="0" y="21600"/>
                </a:moveTo>
                <a:lnTo>
                  <a:pt x="0" y="4540"/>
                </a:lnTo>
                <a:cubicBezTo>
                  <a:pt x="0" y="2590"/>
                  <a:pt x="4231" y="1009"/>
                  <a:pt x="9450" y="1009"/>
                </a:cubicBezTo>
                <a:lnTo>
                  <a:pt x="16200" y="1009"/>
                </a:lnTo>
                <a:lnTo>
                  <a:pt x="16200" y="0"/>
                </a:lnTo>
                <a:lnTo>
                  <a:pt x="21600" y="2018"/>
                </a:lnTo>
                <a:lnTo>
                  <a:pt x="16200" y="4035"/>
                </a:lnTo>
                <a:lnTo>
                  <a:pt x="16200" y="3026"/>
                </a:lnTo>
                <a:lnTo>
                  <a:pt x="9450" y="3026"/>
                </a:lnTo>
                <a:cubicBezTo>
                  <a:pt x="7213" y="3026"/>
                  <a:pt x="5400" y="3704"/>
                  <a:pt x="5400" y="4540"/>
                </a:cubicBezTo>
                <a:lnTo>
                  <a:pt x="5400" y="21600"/>
                </a:lnTo>
                <a:close/>
              </a:path>
            </a:pathLst>
          </a:cu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145" name="Google Shape;1145;p154"/>
          <p:cNvSpPr/>
          <p:nvPr/>
        </p:nvSpPr>
        <p:spPr>
          <a:xfrm rot="10800000">
            <a:off x="5284759" y="1166650"/>
            <a:ext cx="401339" cy="185293"/>
          </a:xfrm>
          <a:custGeom>
            <a:avLst/>
            <a:gdLst/>
            <a:ahLst/>
            <a:cxnLst/>
            <a:rect l="l" t="t" r="r" b="b"/>
            <a:pathLst>
              <a:path w="21600" h="21600" extrusionOk="0">
                <a:moveTo>
                  <a:pt x="0" y="16200"/>
                </a:moveTo>
                <a:lnTo>
                  <a:pt x="17860" y="16200"/>
                </a:lnTo>
                <a:lnTo>
                  <a:pt x="17860" y="5400"/>
                </a:lnTo>
                <a:lnTo>
                  <a:pt x="16614" y="5400"/>
                </a:lnTo>
                <a:lnTo>
                  <a:pt x="19107" y="0"/>
                </a:lnTo>
                <a:lnTo>
                  <a:pt x="21600" y="5400"/>
                </a:lnTo>
                <a:lnTo>
                  <a:pt x="20353" y="5400"/>
                </a:lnTo>
                <a:lnTo>
                  <a:pt x="20353" y="21600"/>
                </a:lnTo>
                <a:lnTo>
                  <a:pt x="0" y="21600"/>
                </a:lnTo>
                <a:close/>
              </a:path>
            </a:pathLst>
          </a:cu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grpSp>
        <p:nvGrpSpPr>
          <p:cNvPr id="1146" name="Google Shape;1146;p154"/>
          <p:cNvGrpSpPr/>
          <p:nvPr/>
        </p:nvGrpSpPr>
        <p:grpSpPr>
          <a:xfrm>
            <a:off x="4321697" y="4012461"/>
            <a:ext cx="407830" cy="370842"/>
            <a:chOff x="5244" y="-1"/>
            <a:chExt cx="407828" cy="370841"/>
          </a:xfrm>
        </p:grpSpPr>
        <p:sp>
          <p:nvSpPr>
            <p:cNvPr id="1147" name="Google Shape;1147;p154"/>
            <p:cNvSpPr/>
            <p:nvPr/>
          </p:nvSpPr>
          <p:spPr>
            <a:xfrm>
              <a:off x="5244" y="51412"/>
              <a:ext cx="407828" cy="268015"/>
            </a:xfrm>
            <a:prstGeom prst="heptagon">
              <a:avLst>
                <a:gd name="hf" fmla="val 102572"/>
                <a:gd name="vf" fmla="val 105210"/>
              </a:avLst>
            </a:pr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148" name="Google Shape;1148;p154"/>
            <p:cNvSpPr txBox="1"/>
            <p:nvPr/>
          </p:nvSpPr>
          <p:spPr>
            <a:xfrm>
              <a:off x="97700" y="-1"/>
              <a:ext cx="222915" cy="370841"/>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215D77"/>
                </a:buClr>
                <a:buSzPts val="1800"/>
                <a:buFont typeface="Source Sans Pro"/>
                <a:buNone/>
              </a:pPr>
              <a:r>
                <a:rPr lang="en-US" sz="1800" b="1" i="0" u="none" strike="noStrike" cap="none" dirty="0">
                  <a:solidFill>
                    <a:srgbClr val="215D77"/>
                  </a:solidFill>
                  <a:latin typeface="Source Sans Pro"/>
                  <a:ea typeface="Source Sans Pro"/>
                  <a:cs typeface="Source Sans Pro"/>
                  <a:sym typeface="Source Sans Pro"/>
                </a:rPr>
                <a:t>L</a:t>
              </a:r>
              <a:endParaRPr dirty="0"/>
            </a:p>
          </p:txBody>
        </p:sp>
      </p:grpSp>
      <p:grpSp>
        <p:nvGrpSpPr>
          <p:cNvPr id="1149" name="Google Shape;1149;p154"/>
          <p:cNvGrpSpPr/>
          <p:nvPr/>
        </p:nvGrpSpPr>
        <p:grpSpPr>
          <a:xfrm>
            <a:off x="4378938" y="4607929"/>
            <a:ext cx="364778" cy="370841"/>
            <a:chOff x="4690" y="0"/>
            <a:chExt cx="364776" cy="370840"/>
          </a:xfrm>
        </p:grpSpPr>
        <p:sp>
          <p:nvSpPr>
            <p:cNvPr id="1150" name="Google Shape;1150;p154"/>
            <p:cNvSpPr/>
            <p:nvPr/>
          </p:nvSpPr>
          <p:spPr>
            <a:xfrm>
              <a:off x="4690" y="23820"/>
              <a:ext cx="364776" cy="323200"/>
            </a:xfrm>
            <a:prstGeom prst="heptagon">
              <a:avLst>
                <a:gd name="hf" fmla="val 102572"/>
                <a:gd name="vf" fmla="val 105210"/>
              </a:avLst>
            </a:pr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151" name="Google Shape;1151;p154"/>
            <p:cNvSpPr txBox="1"/>
            <p:nvPr/>
          </p:nvSpPr>
          <p:spPr>
            <a:xfrm>
              <a:off x="92884" y="0"/>
              <a:ext cx="188388" cy="370840"/>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FF0000"/>
                </a:buClr>
                <a:buSzPts val="1800"/>
                <a:buFont typeface="Source Sans Pro"/>
                <a:buNone/>
              </a:pPr>
              <a:r>
                <a:rPr lang="en-US" sz="1800" b="1" i="0" u="none" strike="noStrike" cap="none">
                  <a:solidFill>
                    <a:srgbClr val="FF0000"/>
                  </a:solidFill>
                  <a:latin typeface="Source Sans Pro"/>
                  <a:ea typeface="Source Sans Pro"/>
                  <a:cs typeface="Source Sans Pro"/>
                  <a:sym typeface="Source Sans Pro"/>
                </a:rPr>
                <a:t>R</a:t>
              </a:r>
              <a:endParaRPr/>
            </a:p>
          </p:txBody>
        </p:sp>
      </p:grpSp>
      <p:sp>
        <p:nvSpPr>
          <p:cNvPr id="1152" name="Google Shape;1152;p154"/>
          <p:cNvSpPr/>
          <p:nvPr/>
        </p:nvSpPr>
        <p:spPr>
          <a:xfrm>
            <a:off x="4670139" y="4933084"/>
            <a:ext cx="523263" cy="671957"/>
          </a:xfrm>
          <a:custGeom>
            <a:avLst/>
            <a:gdLst/>
            <a:ahLst/>
            <a:cxnLst/>
            <a:rect l="l" t="t" r="r" b="b"/>
            <a:pathLst>
              <a:path w="21600" h="21600" extrusionOk="0">
                <a:moveTo>
                  <a:pt x="0" y="0"/>
                </a:moveTo>
                <a:lnTo>
                  <a:pt x="21600" y="21600"/>
                </a:lnTo>
              </a:path>
            </a:pathLst>
          </a:custGeom>
          <a:noFill/>
          <a:ln w="25400" cap="flat" cmpd="sng">
            <a:solidFill>
              <a:schemeClr val="accent1"/>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153" name="Google Shape;1153;p154"/>
          <p:cNvSpPr/>
          <p:nvPr/>
        </p:nvSpPr>
        <p:spPr>
          <a:xfrm>
            <a:off x="4637249" y="4322717"/>
            <a:ext cx="1074471" cy="1201497"/>
          </a:xfrm>
          <a:custGeom>
            <a:avLst/>
            <a:gdLst/>
            <a:ahLst/>
            <a:cxnLst/>
            <a:rect l="l" t="t" r="r" b="b"/>
            <a:pathLst>
              <a:path w="21600" h="21600" extrusionOk="0">
                <a:moveTo>
                  <a:pt x="0" y="0"/>
                </a:moveTo>
                <a:lnTo>
                  <a:pt x="21600" y="21600"/>
                </a:lnTo>
              </a:path>
            </a:pathLst>
          </a:custGeom>
          <a:noFill/>
          <a:ln w="25400" cap="flat" cmpd="sng">
            <a:solidFill>
              <a:schemeClr val="accent1"/>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154" name="Google Shape;1154;p154"/>
          <p:cNvSpPr/>
          <p:nvPr/>
        </p:nvSpPr>
        <p:spPr>
          <a:xfrm>
            <a:off x="5632834" y="5479562"/>
            <a:ext cx="401233" cy="343646"/>
          </a:xfrm>
          <a:prstGeom prst="heptagon">
            <a:avLst>
              <a:gd name="hf" fmla="val 102572"/>
              <a:gd name="vf" fmla="val 105210"/>
            </a:avLst>
          </a:pr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155" name="Google Shape;1155;p154"/>
          <p:cNvSpPr/>
          <p:nvPr/>
        </p:nvSpPr>
        <p:spPr>
          <a:xfrm>
            <a:off x="5098386" y="5569472"/>
            <a:ext cx="401339" cy="325533"/>
          </a:xfrm>
          <a:prstGeom prst="heptagon">
            <a:avLst>
              <a:gd name="hf" fmla="val 102572"/>
              <a:gd name="vf" fmla="val 105210"/>
            </a:avLst>
          </a:pr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156" name="Google Shape;1156;p154"/>
          <p:cNvSpPr txBox="1"/>
          <p:nvPr/>
        </p:nvSpPr>
        <p:spPr>
          <a:xfrm>
            <a:off x="6520094" y="5567350"/>
            <a:ext cx="1264394" cy="4597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2400"/>
              <a:buFont typeface="Source Sans Pro"/>
              <a:buNone/>
            </a:pPr>
            <a:r>
              <a:rPr lang="en-US" sz="2400" b="1" i="0" u="sng" strike="noStrike" cap="none">
                <a:solidFill>
                  <a:srgbClr val="000000"/>
                </a:solidFill>
                <a:latin typeface="Source Sans Pro"/>
                <a:ea typeface="Source Sans Pro"/>
                <a:cs typeface="Source Sans Pro"/>
                <a:sym typeface="Source Sans Pro"/>
              </a:rPr>
              <a:t>LEGAL</a:t>
            </a:r>
            <a:endParaRPr/>
          </a:p>
        </p:txBody>
      </p:sp>
      <p:sp>
        <p:nvSpPr>
          <p:cNvPr id="1157" name="Google Shape;1157;p154"/>
          <p:cNvSpPr txBox="1"/>
          <p:nvPr/>
        </p:nvSpPr>
        <p:spPr>
          <a:xfrm>
            <a:off x="2294932" y="84333"/>
            <a:ext cx="7696725" cy="1446509"/>
          </a:xfrm>
          <a:prstGeom prst="rect">
            <a:avLst/>
          </a:prstGeom>
          <a:noFill/>
          <a:ln>
            <a:noFill/>
          </a:ln>
        </p:spPr>
        <p:txBody>
          <a:bodyPr spcFirstLastPara="1" wrap="square" lIns="45700" tIns="45700" rIns="45700" bIns="45700" anchor="t" anchorCtr="0">
            <a:spAutoFit/>
          </a:bodyPr>
          <a:lstStyle/>
          <a:p>
            <a:pPr lvl="0" algn="ctr">
              <a:buClr>
                <a:srgbClr val="18579B"/>
              </a:buClr>
              <a:buSzPts val="2400"/>
            </a:pPr>
            <a:r>
              <a:rPr lang="es-ES" sz="3200" b="1" i="1" dirty="0">
                <a:solidFill>
                  <a:srgbClr val="18579B"/>
                </a:solidFill>
                <a:latin typeface="Source Sans Pro"/>
                <a:ea typeface="Source Sans Pro"/>
                <a:cs typeface="Source Sans Pro"/>
                <a:sym typeface="Source Sans Pro"/>
              </a:rPr>
              <a:t>NO HAY CONTACTO CON LA ZNV ANTES DE VOLEAR</a:t>
            </a:r>
            <a:r>
              <a:rPr lang="es-ES" sz="2400" b="1" dirty="0">
                <a:solidFill>
                  <a:srgbClr val="18579B"/>
                </a:solidFill>
                <a:latin typeface="Source Sans Pro"/>
                <a:ea typeface="Source Sans Pro"/>
                <a:cs typeface="Source Sans Pro"/>
                <a:sym typeface="Source Sans Pro"/>
              </a:rPr>
              <a:t>
</a:t>
            </a:r>
            <a:endParaRPr dirty="0"/>
          </a:p>
        </p:txBody>
      </p:sp>
      <p:sp>
        <p:nvSpPr>
          <p:cNvPr id="1158" name="Google Shape;1158;p154"/>
          <p:cNvSpPr txBox="1">
            <a:spLocks noGrp="1"/>
          </p:cNvSpPr>
          <p:nvPr>
            <p:ph type="sldNum" idx="12"/>
          </p:nvPr>
        </p:nvSpPr>
        <p:spPr>
          <a:xfrm>
            <a:off x="11238654" y="6135087"/>
            <a:ext cx="86190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81</a:t>
            </a:fld>
            <a:endParaRPr dirty="0"/>
          </a:p>
        </p:txBody>
      </p:sp>
    </p:spTree>
    <p:extLst>
      <p:ext uri="{BB962C8B-B14F-4D97-AF65-F5344CB8AC3E}">
        <p14:creationId xmlns:p14="http://schemas.microsoft.com/office/powerpoint/2010/main" val="11540415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155"/>
          <p:cNvSpPr txBox="1"/>
          <p:nvPr/>
        </p:nvSpPr>
        <p:spPr>
          <a:xfrm>
            <a:off x="771181" y="612845"/>
            <a:ext cx="10467473" cy="4832052"/>
          </a:xfrm>
          <a:prstGeom prst="rect">
            <a:avLst/>
          </a:prstGeom>
          <a:noFill/>
          <a:ln>
            <a:noFill/>
          </a:ln>
        </p:spPr>
        <p:txBody>
          <a:bodyPr spcFirstLastPara="1" wrap="square" lIns="45700" tIns="45700" rIns="45700" bIns="45700" anchor="t" anchorCtr="0">
            <a:spAutoFit/>
          </a:bodyPr>
          <a:lstStyle/>
          <a:p>
            <a:pPr algn="ctr">
              <a:buClr>
                <a:srgbClr val="18579B"/>
              </a:buClr>
              <a:buSzPts val="4400"/>
            </a:pPr>
            <a:r>
              <a:rPr lang="en-US" sz="4400" b="1" i="1" u="none" strike="noStrike" cap="none" dirty="0">
                <a:solidFill>
                  <a:srgbClr val="18579B"/>
                </a:solidFill>
                <a:latin typeface="Calibri"/>
                <a:ea typeface="Calibri"/>
                <a:cs typeface="Calibri"/>
                <a:sym typeface="Calibri"/>
              </a:rPr>
              <a:t>Golpes </a:t>
            </a:r>
            <a:r>
              <a:rPr lang="en-US" sz="4400" b="1" i="1" u="none" strike="noStrike" cap="none" dirty="0" err="1">
                <a:solidFill>
                  <a:srgbClr val="18579B"/>
                </a:solidFill>
                <a:latin typeface="Calibri"/>
                <a:ea typeface="Calibri"/>
                <a:cs typeface="Calibri"/>
                <a:sym typeface="Calibri"/>
              </a:rPr>
              <a:t>en</a:t>
            </a:r>
            <a:r>
              <a:rPr lang="en-US" sz="4400" b="1" i="1" u="none" strike="noStrike" cap="none" dirty="0">
                <a:solidFill>
                  <a:srgbClr val="18579B"/>
                </a:solidFill>
                <a:latin typeface="Calibri"/>
                <a:ea typeface="Calibri"/>
                <a:cs typeface="Calibri"/>
                <a:sym typeface="Calibri"/>
              </a:rPr>
              <a:t> la ZNV </a:t>
            </a:r>
            <a:r>
              <a:rPr lang="en-US" sz="2800" b="1" i="1" u="none" strike="noStrike" cap="none" dirty="0">
                <a:solidFill>
                  <a:srgbClr val="18579B"/>
                </a:solidFill>
                <a:latin typeface="Calibri"/>
                <a:ea typeface="Calibri"/>
                <a:cs typeface="Calibri"/>
                <a:sym typeface="Calibri"/>
              </a:rPr>
              <a:t>(</a:t>
            </a:r>
            <a:r>
              <a:rPr lang="en-US" sz="2800" b="1" i="1" u="none" strike="noStrike" cap="none" dirty="0" err="1">
                <a:solidFill>
                  <a:srgbClr val="18579B"/>
                </a:solidFill>
                <a:latin typeface="Calibri"/>
                <a:ea typeface="Calibri"/>
                <a:cs typeface="Calibri"/>
                <a:sym typeface="Calibri"/>
              </a:rPr>
              <a:t>cont</a:t>
            </a:r>
            <a:r>
              <a:rPr lang="en-US" sz="2800" b="1" i="1" u="none" strike="noStrike" cap="none" dirty="0">
                <a:solidFill>
                  <a:srgbClr val="18579B"/>
                </a:solidFill>
                <a:latin typeface="Calibri"/>
                <a:ea typeface="Calibri"/>
                <a:cs typeface="Calibri"/>
                <a:sym typeface="Calibri"/>
              </a:rPr>
              <a:t>)</a:t>
            </a:r>
            <a:r>
              <a:rPr lang="en-US" sz="2800" b="1" i="0" u="none" strike="noStrike" cap="none" dirty="0">
                <a:solidFill>
                  <a:srgbClr val="000000"/>
                </a:solidFill>
                <a:latin typeface="Calibri"/>
                <a:ea typeface="Calibri"/>
                <a:cs typeface="Calibri"/>
                <a:sym typeface="Calibri"/>
              </a:rPr>
              <a:t> </a:t>
            </a:r>
            <a:endParaRPr sz="2800" b="1" i="0" u="none"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marL="571500" lvl="0" indent="-571500">
              <a:buClr>
                <a:srgbClr val="FF0000"/>
              </a:buClr>
              <a:buSzPts val="3600"/>
              <a:buFont typeface="Arial"/>
              <a:buChar char="•"/>
            </a:pPr>
            <a:r>
              <a:rPr lang="es-ES" sz="3600" b="1" i="1" dirty="0">
                <a:solidFill>
                  <a:srgbClr val="FF0000"/>
                </a:solidFill>
                <a:latin typeface="Calibri"/>
                <a:ea typeface="Calibri"/>
                <a:cs typeface="Calibri"/>
                <a:sym typeface="Calibri"/>
              </a:rPr>
              <a:t>Cruzando a través de ZNV –</a:t>
            </a:r>
            <a:r>
              <a:rPr lang="es-ES" sz="3600" b="1" i="1" dirty="0">
                <a:solidFill>
                  <a:srgbClr val="7030A0"/>
                </a:solidFill>
                <a:latin typeface="Calibri"/>
                <a:ea typeface="Calibri"/>
                <a:cs typeface="Calibri"/>
                <a:sym typeface="Calibri"/>
              </a:rPr>
              <a:t> pies del jugador</a:t>
            </a:r>
            <a:r>
              <a:rPr lang="en-US" sz="3600" b="1" i="1" u="none" strike="noStrike" cap="none" dirty="0">
                <a:solidFill>
                  <a:srgbClr val="7030A0"/>
                </a:solidFill>
                <a:latin typeface="Calibri"/>
                <a:ea typeface="Calibri"/>
                <a:cs typeface="Calibri"/>
                <a:sym typeface="Calibri"/>
              </a:rPr>
              <a:t>:</a:t>
            </a:r>
            <a:endParaRPr sz="3600" b="1" i="1" u="none" strike="noStrike" cap="none" dirty="0">
              <a:solidFill>
                <a:srgbClr val="7030A0"/>
              </a:solidFill>
              <a:latin typeface="Calibri"/>
              <a:ea typeface="Calibri"/>
              <a:cs typeface="Calibri"/>
              <a:sym typeface="Calibri"/>
            </a:endParaRPr>
          </a:p>
          <a:p>
            <a:pPr marL="571500" marR="0" lvl="0" indent="-444500" algn="l" rtl="0">
              <a:lnSpc>
                <a:spcPct val="100000"/>
              </a:lnSpc>
              <a:spcBef>
                <a:spcPts val="0"/>
              </a:spcBef>
              <a:spcAft>
                <a:spcPts val="0"/>
              </a:spcAft>
              <a:buClr>
                <a:srgbClr val="18579B"/>
              </a:buClr>
              <a:buSzPts val="2000"/>
              <a:buFont typeface="Arial"/>
              <a:buNone/>
            </a:pPr>
            <a:endParaRPr sz="2000" b="0" i="0" u="none" strike="noStrike" cap="none" dirty="0">
              <a:solidFill>
                <a:srgbClr val="000000"/>
              </a:solidFill>
              <a:latin typeface="Calibri"/>
              <a:ea typeface="Calibri"/>
              <a:cs typeface="Calibri"/>
              <a:sym typeface="Calibri"/>
            </a:endParaRPr>
          </a:p>
          <a:p>
            <a:pPr marL="571500" marR="0" lvl="0" indent="-444500" algn="l" rtl="0">
              <a:lnSpc>
                <a:spcPct val="100000"/>
              </a:lnSpc>
              <a:spcBef>
                <a:spcPts val="0"/>
              </a:spcBef>
              <a:spcAft>
                <a:spcPts val="0"/>
              </a:spcAft>
              <a:buClr>
                <a:srgbClr val="18579B"/>
              </a:buClr>
              <a:buSzPts val="2000"/>
              <a:buFont typeface="Arial"/>
              <a:buNone/>
            </a:pPr>
            <a:endParaRPr sz="2000" b="0" i="0" u="none" strike="noStrike" cap="none" dirty="0">
              <a:solidFill>
                <a:srgbClr val="000000"/>
              </a:solidFill>
              <a:latin typeface="Calibri"/>
              <a:ea typeface="Calibri"/>
              <a:cs typeface="Calibri"/>
              <a:sym typeface="Calibri"/>
            </a:endParaRPr>
          </a:p>
          <a:p>
            <a:pPr marL="627063" lvl="6" indent="-55562">
              <a:buClr>
                <a:srgbClr val="18579B"/>
              </a:buClr>
              <a:buSzPts val="3600"/>
              <a:buFont typeface="Courier New"/>
              <a:buChar char="o"/>
            </a:pPr>
            <a:r>
              <a:rPr lang="en-US" sz="3600" b="0" i="0" u="none" strike="noStrike" cap="none" dirty="0">
                <a:solidFill>
                  <a:srgbClr val="18579B"/>
                </a:solidFill>
                <a:latin typeface="Calibri"/>
                <a:ea typeface="Calibri"/>
                <a:cs typeface="Calibri"/>
                <a:sym typeface="Calibri"/>
              </a:rPr>
              <a:t>  </a:t>
            </a:r>
            <a:r>
              <a:rPr lang="es-ES" sz="3600" dirty="0">
                <a:solidFill>
                  <a:srgbClr val="FF0000"/>
                </a:solidFill>
                <a:latin typeface="Calibri"/>
                <a:ea typeface="Calibri"/>
                <a:cs typeface="Calibri"/>
                <a:sym typeface="Calibri"/>
              </a:rPr>
              <a:t>Ambos pies </a:t>
            </a:r>
            <a:r>
              <a:rPr lang="es-ES" sz="3600" dirty="0">
                <a:solidFill>
                  <a:srgbClr val="7030A0"/>
                </a:solidFill>
                <a:latin typeface="Calibri"/>
                <a:ea typeface="Calibri"/>
                <a:cs typeface="Calibri"/>
                <a:sym typeface="Calibri"/>
              </a:rPr>
              <a:t>deben entrar en contacto con la superficie de juego </a:t>
            </a:r>
            <a:r>
              <a:rPr lang="es-ES" sz="3600" dirty="0">
                <a:solidFill>
                  <a:srgbClr val="FF0000"/>
                </a:solidFill>
                <a:latin typeface="Calibri"/>
                <a:ea typeface="Calibri"/>
                <a:cs typeface="Calibri"/>
                <a:sym typeface="Calibri"/>
              </a:rPr>
              <a:t>fuera de ZNV </a:t>
            </a:r>
            <a:r>
              <a:rPr lang="es-ES" sz="3600" dirty="0">
                <a:solidFill>
                  <a:srgbClr val="7030A0"/>
                </a:solidFill>
                <a:latin typeface="Calibri"/>
                <a:ea typeface="Calibri"/>
                <a:cs typeface="Calibri"/>
                <a:sym typeface="Calibri"/>
              </a:rPr>
              <a:t>antes de que la pelota pueda ser </a:t>
            </a:r>
            <a:r>
              <a:rPr lang="es-ES" sz="3600" dirty="0">
                <a:solidFill>
                  <a:srgbClr val="FF0000"/>
                </a:solidFill>
                <a:latin typeface="Calibri"/>
                <a:ea typeface="Calibri"/>
                <a:cs typeface="Calibri"/>
                <a:sym typeface="Calibri"/>
              </a:rPr>
              <a:t>legalmente voleada</a:t>
            </a:r>
            <a:r>
              <a:rPr lang="es-ES" sz="3600" dirty="0">
                <a:solidFill>
                  <a:srgbClr val="7030A0"/>
                </a:solidFill>
                <a:latin typeface="Calibri"/>
                <a:ea typeface="Calibri"/>
                <a:cs typeface="Calibri"/>
                <a:sym typeface="Calibri"/>
              </a:rPr>
              <a:t>.</a:t>
            </a:r>
            <a:endParaRPr sz="3600" b="0" i="0" u="none" strike="noStrike" cap="none" dirty="0">
              <a:solidFill>
                <a:srgbClr val="7030A0"/>
              </a:solidFill>
              <a:latin typeface="Calibri"/>
              <a:ea typeface="Calibri"/>
              <a:cs typeface="Calibri"/>
              <a:sym typeface="Calibri"/>
            </a:endParaRPr>
          </a:p>
          <a:p>
            <a:pPr marL="1028700" marR="0" lvl="1" indent="-444500" algn="l" rtl="0">
              <a:lnSpc>
                <a:spcPct val="100000"/>
              </a:lnSpc>
              <a:spcBef>
                <a:spcPts val="0"/>
              </a:spcBef>
              <a:spcAft>
                <a:spcPts val="0"/>
              </a:spcAft>
              <a:buClr>
                <a:srgbClr val="18579B"/>
              </a:buClr>
              <a:buSzPts val="2000"/>
              <a:buFont typeface="Courier New"/>
              <a:buNone/>
            </a:pPr>
            <a:endParaRPr sz="2000" b="0" i="0" u="none" strike="noStrike" cap="none" dirty="0">
              <a:solidFill>
                <a:srgbClr val="000000"/>
              </a:solidFill>
              <a:latin typeface="Calibri"/>
              <a:ea typeface="Calibri"/>
              <a:cs typeface="Calibri"/>
              <a:sym typeface="Calibri"/>
            </a:endParaRPr>
          </a:p>
        </p:txBody>
      </p:sp>
      <p:sp>
        <p:nvSpPr>
          <p:cNvPr id="1164" name="Google Shape;1164;p155"/>
          <p:cNvSpPr txBox="1">
            <a:spLocks noGrp="1"/>
          </p:cNvSpPr>
          <p:nvPr>
            <p:ph type="sldNum" idx="12"/>
          </p:nvPr>
        </p:nvSpPr>
        <p:spPr>
          <a:xfrm>
            <a:off x="11238654" y="6135087"/>
            <a:ext cx="86190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82</a:t>
            </a:fld>
            <a:endParaRPr dirty="0"/>
          </a:p>
        </p:txBody>
      </p:sp>
    </p:spTree>
    <p:extLst>
      <p:ext uri="{BB962C8B-B14F-4D97-AF65-F5344CB8AC3E}">
        <p14:creationId xmlns:p14="http://schemas.microsoft.com/office/powerpoint/2010/main" val="796004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156"/>
          <p:cNvSpPr/>
          <p:nvPr/>
        </p:nvSpPr>
        <p:spPr>
          <a:xfrm>
            <a:off x="2249214" y="1403132"/>
            <a:ext cx="7788165" cy="3862553"/>
          </a:xfrm>
          <a:prstGeom prst="rect">
            <a:avLst/>
          </a:prstGeom>
          <a:no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cxnSp>
        <p:nvCxnSpPr>
          <p:cNvPr id="1170" name="Google Shape;1170;p156"/>
          <p:cNvCxnSpPr/>
          <p:nvPr/>
        </p:nvCxnSpPr>
        <p:spPr>
          <a:xfrm flipH="1">
            <a:off x="6143295" y="1403132"/>
            <a:ext cx="1" cy="3862553"/>
          </a:xfrm>
          <a:prstGeom prst="straightConnector1">
            <a:avLst/>
          </a:prstGeom>
          <a:noFill/>
          <a:ln w="25400" cap="flat" cmpd="sng">
            <a:solidFill>
              <a:schemeClr val="accent1"/>
            </a:solidFill>
            <a:prstDash val="solid"/>
            <a:round/>
            <a:headEnd type="none" w="sm" len="sm"/>
            <a:tailEnd type="none" w="sm" len="sm"/>
          </a:ln>
        </p:spPr>
      </p:cxnSp>
      <p:cxnSp>
        <p:nvCxnSpPr>
          <p:cNvPr id="1171" name="Google Shape;1171;p156"/>
          <p:cNvCxnSpPr/>
          <p:nvPr/>
        </p:nvCxnSpPr>
        <p:spPr>
          <a:xfrm flipH="1">
            <a:off x="4803228" y="1481961"/>
            <a:ext cx="1" cy="3862552"/>
          </a:xfrm>
          <a:prstGeom prst="straightConnector1">
            <a:avLst/>
          </a:prstGeom>
          <a:noFill/>
          <a:ln w="25400" cap="flat" cmpd="sng">
            <a:solidFill>
              <a:schemeClr val="accent1"/>
            </a:solidFill>
            <a:prstDash val="solid"/>
            <a:round/>
            <a:headEnd type="none" w="sm" len="sm"/>
            <a:tailEnd type="none" w="sm" len="sm"/>
          </a:ln>
        </p:spPr>
      </p:cxnSp>
      <p:cxnSp>
        <p:nvCxnSpPr>
          <p:cNvPr id="1172" name="Google Shape;1172;p156"/>
          <p:cNvCxnSpPr/>
          <p:nvPr/>
        </p:nvCxnSpPr>
        <p:spPr>
          <a:xfrm>
            <a:off x="7483364" y="1403132"/>
            <a:ext cx="1" cy="3862553"/>
          </a:xfrm>
          <a:prstGeom prst="straightConnector1">
            <a:avLst/>
          </a:prstGeom>
          <a:noFill/>
          <a:ln w="25400" cap="flat" cmpd="sng">
            <a:solidFill>
              <a:schemeClr val="accent1"/>
            </a:solidFill>
            <a:prstDash val="solid"/>
            <a:round/>
            <a:headEnd type="none" w="sm" len="sm"/>
            <a:tailEnd type="none" w="sm" len="sm"/>
          </a:ln>
        </p:spPr>
      </p:cxnSp>
      <p:cxnSp>
        <p:nvCxnSpPr>
          <p:cNvPr id="1173" name="Google Shape;1173;p156"/>
          <p:cNvCxnSpPr/>
          <p:nvPr/>
        </p:nvCxnSpPr>
        <p:spPr>
          <a:xfrm rot="10800000">
            <a:off x="7483364" y="3334408"/>
            <a:ext cx="2554015" cy="1"/>
          </a:xfrm>
          <a:prstGeom prst="straightConnector1">
            <a:avLst/>
          </a:prstGeom>
          <a:noFill/>
          <a:ln w="25400" cap="flat" cmpd="sng">
            <a:solidFill>
              <a:schemeClr val="accent1"/>
            </a:solidFill>
            <a:prstDash val="solid"/>
            <a:round/>
            <a:headEnd type="none" w="sm" len="sm"/>
            <a:tailEnd type="none" w="sm" len="sm"/>
          </a:ln>
        </p:spPr>
      </p:cxnSp>
      <p:cxnSp>
        <p:nvCxnSpPr>
          <p:cNvPr id="1174" name="Google Shape;1174;p156"/>
          <p:cNvCxnSpPr/>
          <p:nvPr/>
        </p:nvCxnSpPr>
        <p:spPr>
          <a:xfrm rot="10800000" flipH="1">
            <a:off x="2249214" y="3334407"/>
            <a:ext cx="2554016" cy="2"/>
          </a:xfrm>
          <a:prstGeom prst="straightConnector1">
            <a:avLst/>
          </a:prstGeom>
          <a:noFill/>
          <a:ln w="25400" cap="flat" cmpd="sng">
            <a:solidFill>
              <a:schemeClr val="accent1"/>
            </a:solidFill>
            <a:prstDash val="solid"/>
            <a:round/>
            <a:headEnd type="none" w="sm" len="sm"/>
            <a:tailEnd type="none" w="sm" len="sm"/>
          </a:ln>
        </p:spPr>
      </p:cxnSp>
      <p:sp>
        <p:nvSpPr>
          <p:cNvPr id="1175" name="Google Shape;1175;p156"/>
          <p:cNvSpPr/>
          <p:nvPr/>
        </p:nvSpPr>
        <p:spPr>
          <a:xfrm>
            <a:off x="6097577" y="1403132"/>
            <a:ext cx="45720" cy="3862553"/>
          </a:xfrm>
          <a:custGeom>
            <a:avLst/>
            <a:gdLst/>
            <a:ahLst/>
            <a:cxnLst/>
            <a:rect l="l" t="t" r="r" b="b"/>
            <a:pathLst>
              <a:path w="21600" h="21600" extrusionOk="0">
                <a:moveTo>
                  <a:pt x="8472" y="0"/>
                </a:moveTo>
                <a:lnTo>
                  <a:pt x="12860" y="6080"/>
                </a:lnTo>
                <a:lnTo>
                  <a:pt x="11050" y="6797"/>
                </a:lnTo>
                <a:lnTo>
                  <a:pt x="16577" y="12007"/>
                </a:lnTo>
                <a:lnTo>
                  <a:pt x="14767" y="12877"/>
                </a:lnTo>
                <a:lnTo>
                  <a:pt x="21600" y="21600"/>
                </a:lnTo>
                <a:lnTo>
                  <a:pt x="10012" y="14915"/>
                </a:lnTo>
                <a:lnTo>
                  <a:pt x="12222" y="13987"/>
                </a:lnTo>
                <a:lnTo>
                  <a:pt x="5022" y="9705"/>
                </a:lnTo>
                <a:lnTo>
                  <a:pt x="7602" y="8382"/>
                </a:lnTo>
                <a:lnTo>
                  <a:pt x="0" y="3890"/>
                </a:lnTo>
                <a:close/>
              </a:path>
            </a:pathLst>
          </a:cu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176" name="Google Shape;1176;p156"/>
          <p:cNvSpPr txBox="1"/>
          <p:nvPr/>
        </p:nvSpPr>
        <p:spPr>
          <a:xfrm>
            <a:off x="6177639" y="2734242"/>
            <a:ext cx="404388" cy="1200288"/>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2400"/>
              <a:buFont typeface="Source Sans Pro"/>
              <a:buNone/>
            </a:pPr>
            <a:r>
              <a:rPr lang="es-ES" sz="2400" b="1" dirty="0"/>
              <a:t>RED</a:t>
            </a:r>
            <a:endParaRPr sz="2400" b="1" dirty="0"/>
          </a:p>
        </p:txBody>
      </p:sp>
      <p:sp>
        <p:nvSpPr>
          <p:cNvPr id="1177" name="Google Shape;1177;p156"/>
          <p:cNvSpPr txBox="1"/>
          <p:nvPr/>
        </p:nvSpPr>
        <p:spPr>
          <a:xfrm>
            <a:off x="5731819" y="1071428"/>
            <a:ext cx="696836" cy="37084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1800"/>
              <a:buFont typeface="Source Sans Pro"/>
              <a:buNone/>
            </a:pPr>
            <a:r>
              <a:rPr lang="en-US" sz="1800" b="1" i="0" u="none" strike="noStrike" cap="none" dirty="0">
                <a:solidFill>
                  <a:srgbClr val="000000"/>
                </a:solidFill>
                <a:latin typeface="Source Sans Pro"/>
                <a:ea typeface="Source Sans Pro"/>
                <a:cs typeface="Source Sans Pro"/>
                <a:sym typeface="Source Sans Pro"/>
              </a:rPr>
              <a:t>ZNV</a:t>
            </a:r>
            <a:endParaRPr dirty="0"/>
          </a:p>
        </p:txBody>
      </p:sp>
      <p:sp>
        <p:nvSpPr>
          <p:cNvPr id="1178" name="Google Shape;1178;p156"/>
          <p:cNvSpPr/>
          <p:nvPr/>
        </p:nvSpPr>
        <p:spPr>
          <a:xfrm rot="5400000">
            <a:off x="6535100" y="991582"/>
            <a:ext cx="185291" cy="495933"/>
          </a:xfrm>
          <a:custGeom>
            <a:avLst/>
            <a:gdLst/>
            <a:ahLst/>
            <a:cxnLst/>
            <a:rect l="l" t="t" r="r" b="b"/>
            <a:pathLst>
              <a:path w="21600" h="21600" extrusionOk="0">
                <a:moveTo>
                  <a:pt x="0" y="21600"/>
                </a:moveTo>
                <a:lnTo>
                  <a:pt x="0" y="4540"/>
                </a:lnTo>
                <a:cubicBezTo>
                  <a:pt x="0" y="2590"/>
                  <a:pt x="4231" y="1009"/>
                  <a:pt x="9450" y="1009"/>
                </a:cubicBezTo>
                <a:lnTo>
                  <a:pt x="16200" y="1009"/>
                </a:lnTo>
                <a:lnTo>
                  <a:pt x="16200" y="0"/>
                </a:lnTo>
                <a:lnTo>
                  <a:pt x="21600" y="2018"/>
                </a:lnTo>
                <a:lnTo>
                  <a:pt x="16200" y="4035"/>
                </a:lnTo>
                <a:lnTo>
                  <a:pt x="16200" y="3026"/>
                </a:lnTo>
                <a:lnTo>
                  <a:pt x="9450" y="3026"/>
                </a:lnTo>
                <a:cubicBezTo>
                  <a:pt x="7213" y="3026"/>
                  <a:pt x="5400" y="3704"/>
                  <a:pt x="5400" y="4540"/>
                </a:cubicBezTo>
                <a:lnTo>
                  <a:pt x="5400" y="21600"/>
                </a:lnTo>
                <a:close/>
              </a:path>
            </a:pathLst>
          </a:cu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179" name="Google Shape;1179;p156"/>
          <p:cNvSpPr/>
          <p:nvPr/>
        </p:nvSpPr>
        <p:spPr>
          <a:xfrm rot="10800000">
            <a:off x="5284759" y="1166650"/>
            <a:ext cx="401339" cy="185293"/>
          </a:xfrm>
          <a:custGeom>
            <a:avLst/>
            <a:gdLst/>
            <a:ahLst/>
            <a:cxnLst/>
            <a:rect l="l" t="t" r="r" b="b"/>
            <a:pathLst>
              <a:path w="21600" h="21600" extrusionOk="0">
                <a:moveTo>
                  <a:pt x="0" y="16200"/>
                </a:moveTo>
                <a:lnTo>
                  <a:pt x="17860" y="16200"/>
                </a:lnTo>
                <a:lnTo>
                  <a:pt x="17860" y="5400"/>
                </a:lnTo>
                <a:lnTo>
                  <a:pt x="16614" y="5400"/>
                </a:lnTo>
                <a:lnTo>
                  <a:pt x="19107" y="0"/>
                </a:lnTo>
                <a:lnTo>
                  <a:pt x="21600" y="5400"/>
                </a:lnTo>
                <a:lnTo>
                  <a:pt x="20353" y="5400"/>
                </a:lnTo>
                <a:lnTo>
                  <a:pt x="20353" y="21600"/>
                </a:lnTo>
                <a:lnTo>
                  <a:pt x="0" y="21600"/>
                </a:lnTo>
                <a:close/>
              </a:path>
            </a:pathLst>
          </a:cu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grpSp>
        <p:nvGrpSpPr>
          <p:cNvPr id="1180" name="Google Shape;1180;p156"/>
          <p:cNvGrpSpPr/>
          <p:nvPr/>
        </p:nvGrpSpPr>
        <p:grpSpPr>
          <a:xfrm>
            <a:off x="4321697" y="4012461"/>
            <a:ext cx="407830" cy="370842"/>
            <a:chOff x="5244" y="-1"/>
            <a:chExt cx="407828" cy="370841"/>
          </a:xfrm>
        </p:grpSpPr>
        <p:sp>
          <p:nvSpPr>
            <p:cNvPr id="1181" name="Google Shape;1181;p156"/>
            <p:cNvSpPr/>
            <p:nvPr/>
          </p:nvSpPr>
          <p:spPr>
            <a:xfrm>
              <a:off x="5244" y="51412"/>
              <a:ext cx="407828" cy="268015"/>
            </a:xfrm>
            <a:prstGeom prst="heptagon">
              <a:avLst>
                <a:gd name="hf" fmla="val 102572"/>
                <a:gd name="vf" fmla="val 105210"/>
              </a:avLst>
            </a:pr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182" name="Google Shape;1182;p156"/>
            <p:cNvSpPr txBox="1"/>
            <p:nvPr/>
          </p:nvSpPr>
          <p:spPr>
            <a:xfrm>
              <a:off x="97700" y="-1"/>
              <a:ext cx="222915" cy="370841"/>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215D77"/>
                </a:buClr>
                <a:buSzPts val="1800"/>
                <a:buFont typeface="Source Sans Pro"/>
                <a:buNone/>
              </a:pPr>
              <a:r>
                <a:rPr lang="en-US" sz="1800" b="1" i="0" u="none" strike="noStrike" cap="none">
                  <a:solidFill>
                    <a:srgbClr val="215D77"/>
                  </a:solidFill>
                  <a:latin typeface="Source Sans Pro"/>
                  <a:ea typeface="Source Sans Pro"/>
                  <a:cs typeface="Source Sans Pro"/>
                  <a:sym typeface="Source Sans Pro"/>
                </a:rPr>
                <a:t>L</a:t>
              </a:r>
              <a:endParaRPr/>
            </a:p>
          </p:txBody>
        </p:sp>
      </p:grpSp>
      <p:grpSp>
        <p:nvGrpSpPr>
          <p:cNvPr id="1183" name="Google Shape;1183;p156"/>
          <p:cNvGrpSpPr/>
          <p:nvPr/>
        </p:nvGrpSpPr>
        <p:grpSpPr>
          <a:xfrm>
            <a:off x="4378938" y="4607929"/>
            <a:ext cx="364778" cy="370841"/>
            <a:chOff x="4690" y="0"/>
            <a:chExt cx="364776" cy="370840"/>
          </a:xfrm>
        </p:grpSpPr>
        <p:sp>
          <p:nvSpPr>
            <p:cNvPr id="1184" name="Google Shape;1184;p156"/>
            <p:cNvSpPr/>
            <p:nvPr/>
          </p:nvSpPr>
          <p:spPr>
            <a:xfrm>
              <a:off x="4690" y="23820"/>
              <a:ext cx="364776" cy="323200"/>
            </a:xfrm>
            <a:prstGeom prst="heptagon">
              <a:avLst>
                <a:gd name="hf" fmla="val 102572"/>
                <a:gd name="vf" fmla="val 105210"/>
              </a:avLst>
            </a:pr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185" name="Google Shape;1185;p156"/>
            <p:cNvSpPr txBox="1"/>
            <p:nvPr/>
          </p:nvSpPr>
          <p:spPr>
            <a:xfrm>
              <a:off x="92884" y="0"/>
              <a:ext cx="188388" cy="370840"/>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FF0000"/>
                </a:buClr>
                <a:buSzPts val="1800"/>
                <a:buFont typeface="Source Sans Pro"/>
                <a:buNone/>
              </a:pPr>
              <a:r>
                <a:rPr lang="en-US" sz="1800" b="1" i="0" u="none" strike="noStrike" cap="none">
                  <a:solidFill>
                    <a:srgbClr val="FF0000"/>
                  </a:solidFill>
                  <a:latin typeface="Source Sans Pro"/>
                  <a:ea typeface="Source Sans Pro"/>
                  <a:cs typeface="Source Sans Pro"/>
                  <a:sym typeface="Source Sans Pro"/>
                </a:rPr>
                <a:t>R</a:t>
              </a:r>
              <a:endParaRPr/>
            </a:p>
          </p:txBody>
        </p:sp>
      </p:grpSp>
      <p:cxnSp>
        <p:nvCxnSpPr>
          <p:cNvPr id="1186" name="Google Shape;1186;p156"/>
          <p:cNvCxnSpPr/>
          <p:nvPr/>
        </p:nvCxnSpPr>
        <p:spPr>
          <a:xfrm>
            <a:off x="4642494" y="4954950"/>
            <a:ext cx="642266" cy="641811"/>
          </a:xfrm>
          <a:prstGeom prst="straightConnector1">
            <a:avLst/>
          </a:prstGeom>
          <a:noFill/>
          <a:ln w="25400" cap="flat" cmpd="sng">
            <a:solidFill>
              <a:schemeClr val="accent1"/>
            </a:solidFill>
            <a:prstDash val="solid"/>
            <a:round/>
            <a:headEnd type="none" w="sm" len="sm"/>
            <a:tailEnd type="triangle" w="med" len="med"/>
          </a:ln>
        </p:spPr>
      </p:cxnSp>
      <p:cxnSp>
        <p:nvCxnSpPr>
          <p:cNvPr id="1187" name="Google Shape;1187;p156"/>
          <p:cNvCxnSpPr/>
          <p:nvPr/>
        </p:nvCxnSpPr>
        <p:spPr>
          <a:xfrm>
            <a:off x="4729526" y="4236239"/>
            <a:ext cx="417453" cy="395511"/>
          </a:xfrm>
          <a:prstGeom prst="straightConnector1">
            <a:avLst/>
          </a:prstGeom>
          <a:noFill/>
          <a:ln w="25400" cap="flat" cmpd="sng">
            <a:solidFill>
              <a:schemeClr val="accent1"/>
            </a:solidFill>
            <a:prstDash val="solid"/>
            <a:round/>
            <a:headEnd type="none" w="sm" len="sm"/>
            <a:tailEnd type="triangle" w="med" len="med"/>
          </a:ln>
        </p:spPr>
      </p:cxnSp>
      <p:sp>
        <p:nvSpPr>
          <p:cNvPr id="1188" name="Google Shape;1188;p156"/>
          <p:cNvSpPr/>
          <p:nvPr/>
        </p:nvSpPr>
        <p:spPr>
          <a:xfrm>
            <a:off x="5065393" y="4560115"/>
            <a:ext cx="401234" cy="343646"/>
          </a:xfrm>
          <a:prstGeom prst="heptagon">
            <a:avLst>
              <a:gd name="hf" fmla="val 102572"/>
              <a:gd name="vf" fmla="val 105210"/>
            </a:avLst>
          </a:pr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189" name="Google Shape;1189;p156"/>
          <p:cNvSpPr/>
          <p:nvPr/>
        </p:nvSpPr>
        <p:spPr>
          <a:xfrm>
            <a:off x="5146978" y="5567350"/>
            <a:ext cx="401339" cy="325533"/>
          </a:xfrm>
          <a:prstGeom prst="heptagon">
            <a:avLst>
              <a:gd name="hf" fmla="val 102572"/>
              <a:gd name="vf" fmla="val 105210"/>
            </a:avLst>
          </a:pr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190" name="Google Shape;1190;p156"/>
          <p:cNvSpPr txBox="1"/>
          <p:nvPr/>
        </p:nvSpPr>
        <p:spPr>
          <a:xfrm>
            <a:off x="6520094" y="5567350"/>
            <a:ext cx="1112229" cy="4597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2400"/>
              <a:buFont typeface="Source Sans Pro"/>
              <a:buNone/>
            </a:pPr>
            <a:r>
              <a:rPr lang="en-US" sz="2400" b="1" i="0" u="sng" strike="noStrike" cap="none" dirty="0">
                <a:solidFill>
                  <a:srgbClr val="000000"/>
                </a:solidFill>
                <a:latin typeface="Source Sans Pro"/>
                <a:ea typeface="Source Sans Pro"/>
                <a:cs typeface="Source Sans Pro"/>
                <a:sym typeface="Source Sans Pro"/>
              </a:rPr>
              <a:t>FALTA</a:t>
            </a:r>
            <a:endParaRPr dirty="0"/>
          </a:p>
        </p:txBody>
      </p:sp>
      <p:sp>
        <p:nvSpPr>
          <p:cNvPr id="1191" name="Google Shape;1191;p156"/>
          <p:cNvSpPr txBox="1"/>
          <p:nvPr/>
        </p:nvSpPr>
        <p:spPr>
          <a:xfrm>
            <a:off x="243762" y="254111"/>
            <a:ext cx="11799065" cy="584735"/>
          </a:xfrm>
          <a:prstGeom prst="rect">
            <a:avLst/>
          </a:prstGeom>
          <a:noFill/>
          <a:ln>
            <a:noFill/>
          </a:ln>
        </p:spPr>
        <p:txBody>
          <a:bodyPr spcFirstLastPara="1" wrap="square" lIns="45700" tIns="45700" rIns="45700" bIns="45700" anchor="t" anchorCtr="0">
            <a:spAutoFit/>
          </a:bodyPr>
          <a:lstStyle/>
          <a:p>
            <a:pPr lvl="0" algn="ctr">
              <a:buClr>
                <a:srgbClr val="18579B"/>
              </a:buClr>
              <a:buSzPts val="2400"/>
            </a:pPr>
            <a:r>
              <a:rPr lang="es-ES" sz="2400" b="1" dirty="0">
                <a:solidFill>
                  <a:srgbClr val="18579B"/>
                </a:solidFill>
                <a:latin typeface="Source Sans Pro"/>
                <a:ea typeface="Source Sans Pro"/>
                <a:cs typeface="Source Sans Pro"/>
                <a:sym typeface="Source Sans Pro"/>
              </a:rPr>
              <a:t>VOLEAR ANTES DE QUE AMBOS PIES HAYAN HECHO CONTACTO FUERA DE LA </a:t>
            </a:r>
            <a:r>
              <a:rPr lang="es-ES" sz="3200" b="1" dirty="0">
                <a:solidFill>
                  <a:srgbClr val="18579B"/>
                </a:solidFill>
                <a:latin typeface="Source Sans Pro"/>
                <a:ea typeface="Source Sans Pro"/>
                <a:cs typeface="Source Sans Pro"/>
                <a:sym typeface="Source Sans Pro"/>
              </a:rPr>
              <a:t>ZNV</a:t>
            </a:r>
            <a:endParaRPr sz="3200" dirty="0"/>
          </a:p>
        </p:txBody>
      </p:sp>
      <p:sp>
        <p:nvSpPr>
          <p:cNvPr id="1192" name="Google Shape;1192;p156"/>
          <p:cNvSpPr txBox="1">
            <a:spLocks noGrp="1"/>
          </p:cNvSpPr>
          <p:nvPr>
            <p:ph type="sldNum" idx="12"/>
          </p:nvPr>
        </p:nvSpPr>
        <p:spPr>
          <a:xfrm>
            <a:off x="11238655" y="6135087"/>
            <a:ext cx="804172"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83</a:t>
            </a:fld>
            <a:endParaRPr dirty="0"/>
          </a:p>
        </p:txBody>
      </p:sp>
    </p:spTree>
    <p:extLst>
      <p:ext uri="{BB962C8B-B14F-4D97-AF65-F5344CB8AC3E}">
        <p14:creationId xmlns:p14="http://schemas.microsoft.com/office/powerpoint/2010/main" val="37047062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157"/>
          <p:cNvSpPr/>
          <p:nvPr/>
        </p:nvSpPr>
        <p:spPr>
          <a:xfrm>
            <a:off x="2249214" y="1403132"/>
            <a:ext cx="7788165" cy="3862553"/>
          </a:xfrm>
          <a:prstGeom prst="rect">
            <a:avLst/>
          </a:prstGeom>
          <a:no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cxnSp>
        <p:nvCxnSpPr>
          <p:cNvPr id="1198" name="Google Shape;1198;p157"/>
          <p:cNvCxnSpPr/>
          <p:nvPr/>
        </p:nvCxnSpPr>
        <p:spPr>
          <a:xfrm flipH="1">
            <a:off x="6143295" y="1403132"/>
            <a:ext cx="1" cy="3862553"/>
          </a:xfrm>
          <a:prstGeom prst="straightConnector1">
            <a:avLst/>
          </a:prstGeom>
          <a:noFill/>
          <a:ln w="25400" cap="flat" cmpd="sng">
            <a:solidFill>
              <a:schemeClr val="accent1"/>
            </a:solidFill>
            <a:prstDash val="solid"/>
            <a:round/>
            <a:headEnd type="none" w="sm" len="sm"/>
            <a:tailEnd type="none" w="sm" len="sm"/>
          </a:ln>
        </p:spPr>
      </p:cxnSp>
      <p:cxnSp>
        <p:nvCxnSpPr>
          <p:cNvPr id="1199" name="Google Shape;1199;p157"/>
          <p:cNvCxnSpPr/>
          <p:nvPr/>
        </p:nvCxnSpPr>
        <p:spPr>
          <a:xfrm flipH="1">
            <a:off x="4803228" y="1481961"/>
            <a:ext cx="1" cy="3862552"/>
          </a:xfrm>
          <a:prstGeom prst="straightConnector1">
            <a:avLst/>
          </a:prstGeom>
          <a:noFill/>
          <a:ln w="25400" cap="flat" cmpd="sng">
            <a:solidFill>
              <a:schemeClr val="accent1"/>
            </a:solidFill>
            <a:prstDash val="solid"/>
            <a:round/>
            <a:headEnd type="none" w="sm" len="sm"/>
            <a:tailEnd type="none" w="sm" len="sm"/>
          </a:ln>
        </p:spPr>
      </p:cxnSp>
      <p:cxnSp>
        <p:nvCxnSpPr>
          <p:cNvPr id="1200" name="Google Shape;1200;p157"/>
          <p:cNvCxnSpPr/>
          <p:nvPr/>
        </p:nvCxnSpPr>
        <p:spPr>
          <a:xfrm>
            <a:off x="7483364" y="1403132"/>
            <a:ext cx="1" cy="3862553"/>
          </a:xfrm>
          <a:prstGeom prst="straightConnector1">
            <a:avLst/>
          </a:prstGeom>
          <a:noFill/>
          <a:ln w="25400" cap="flat" cmpd="sng">
            <a:solidFill>
              <a:schemeClr val="accent1"/>
            </a:solidFill>
            <a:prstDash val="solid"/>
            <a:round/>
            <a:headEnd type="none" w="sm" len="sm"/>
            <a:tailEnd type="none" w="sm" len="sm"/>
          </a:ln>
        </p:spPr>
      </p:cxnSp>
      <p:cxnSp>
        <p:nvCxnSpPr>
          <p:cNvPr id="1201" name="Google Shape;1201;p157"/>
          <p:cNvCxnSpPr/>
          <p:nvPr/>
        </p:nvCxnSpPr>
        <p:spPr>
          <a:xfrm rot="10800000">
            <a:off x="7483364" y="3334408"/>
            <a:ext cx="2554015" cy="1"/>
          </a:xfrm>
          <a:prstGeom prst="straightConnector1">
            <a:avLst/>
          </a:prstGeom>
          <a:noFill/>
          <a:ln w="25400" cap="flat" cmpd="sng">
            <a:solidFill>
              <a:schemeClr val="accent1"/>
            </a:solidFill>
            <a:prstDash val="solid"/>
            <a:round/>
            <a:headEnd type="none" w="sm" len="sm"/>
            <a:tailEnd type="none" w="sm" len="sm"/>
          </a:ln>
        </p:spPr>
      </p:cxnSp>
      <p:cxnSp>
        <p:nvCxnSpPr>
          <p:cNvPr id="1202" name="Google Shape;1202;p157"/>
          <p:cNvCxnSpPr/>
          <p:nvPr/>
        </p:nvCxnSpPr>
        <p:spPr>
          <a:xfrm rot="10800000" flipH="1">
            <a:off x="2249214" y="3334407"/>
            <a:ext cx="2554016" cy="2"/>
          </a:xfrm>
          <a:prstGeom prst="straightConnector1">
            <a:avLst/>
          </a:prstGeom>
          <a:noFill/>
          <a:ln w="25400" cap="flat" cmpd="sng">
            <a:solidFill>
              <a:schemeClr val="accent1"/>
            </a:solidFill>
            <a:prstDash val="solid"/>
            <a:round/>
            <a:headEnd type="none" w="sm" len="sm"/>
            <a:tailEnd type="none" w="sm" len="sm"/>
          </a:ln>
        </p:spPr>
      </p:cxnSp>
      <p:sp>
        <p:nvSpPr>
          <p:cNvPr id="1203" name="Google Shape;1203;p157"/>
          <p:cNvSpPr/>
          <p:nvPr/>
        </p:nvSpPr>
        <p:spPr>
          <a:xfrm>
            <a:off x="6097577" y="1403132"/>
            <a:ext cx="45720" cy="3862553"/>
          </a:xfrm>
          <a:custGeom>
            <a:avLst/>
            <a:gdLst/>
            <a:ahLst/>
            <a:cxnLst/>
            <a:rect l="l" t="t" r="r" b="b"/>
            <a:pathLst>
              <a:path w="21600" h="21600" extrusionOk="0">
                <a:moveTo>
                  <a:pt x="8472" y="0"/>
                </a:moveTo>
                <a:lnTo>
                  <a:pt x="12860" y="6080"/>
                </a:lnTo>
                <a:lnTo>
                  <a:pt x="11050" y="6797"/>
                </a:lnTo>
                <a:lnTo>
                  <a:pt x="16577" y="12007"/>
                </a:lnTo>
                <a:lnTo>
                  <a:pt x="14767" y="12877"/>
                </a:lnTo>
                <a:lnTo>
                  <a:pt x="21600" y="21600"/>
                </a:lnTo>
                <a:lnTo>
                  <a:pt x="10012" y="14915"/>
                </a:lnTo>
                <a:lnTo>
                  <a:pt x="12222" y="13987"/>
                </a:lnTo>
                <a:lnTo>
                  <a:pt x="5022" y="9705"/>
                </a:lnTo>
                <a:lnTo>
                  <a:pt x="7602" y="8382"/>
                </a:lnTo>
                <a:lnTo>
                  <a:pt x="0" y="3890"/>
                </a:lnTo>
                <a:close/>
              </a:path>
            </a:pathLst>
          </a:cu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204" name="Google Shape;1204;p157"/>
          <p:cNvSpPr txBox="1"/>
          <p:nvPr/>
        </p:nvSpPr>
        <p:spPr>
          <a:xfrm>
            <a:off x="6213456" y="2753057"/>
            <a:ext cx="404388" cy="1200288"/>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2400"/>
              <a:buFont typeface="Source Sans Pro"/>
              <a:buNone/>
            </a:pPr>
            <a:r>
              <a:rPr lang="en-US" sz="2400" b="1" dirty="0">
                <a:latin typeface="Source Sans Pro"/>
                <a:ea typeface="Source Sans Pro"/>
                <a:sym typeface="Source Sans Pro"/>
              </a:rPr>
              <a:t>RED</a:t>
            </a:r>
            <a:endParaRPr dirty="0"/>
          </a:p>
        </p:txBody>
      </p:sp>
      <p:sp>
        <p:nvSpPr>
          <p:cNvPr id="1205" name="Google Shape;1205;p157"/>
          <p:cNvSpPr txBox="1"/>
          <p:nvPr/>
        </p:nvSpPr>
        <p:spPr>
          <a:xfrm>
            <a:off x="5731819" y="1071428"/>
            <a:ext cx="696836" cy="37084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1800"/>
              <a:buFont typeface="Source Sans Pro"/>
              <a:buNone/>
            </a:pPr>
            <a:r>
              <a:rPr lang="en-US" sz="1800" b="1" i="0" u="none" strike="noStrike" cap="none" dirty="0">
                <a:solidFill>
                  <a:srgbClr val="000000"/>
                </a:solidFill>
                <a:latin typeface="Source Sans Pro"/>
                <a:ea typeface="Source Sans Pro"/>
                <a:cs typeface="Source Sans Pro"/>
                <a:sym typeface="Source Sans Pro"/>
              </a:rPr>
              <a:t>ZNV</a:t>
            </a:r>
            <a:endParaRPr dirty="0"/>
          </a:p>
        </p:txBody>
      </p:sp>
      <p:sp>
        <p:nvSpPr>
          <p:cNvPr id="1206" name="Google Shape;1206;p157"/>
          <p:cNvSpPr/>
          <p:nvPr/>
        </p:nvSpPr>
        <p:spPr>
          <a:xfrm rot="5400000">
            <a:off x="6535100" y="991582"/>
            <a:ext cx="185291" cy="495933"/>
          </a:xfrm>
          <a:custGeom>
            <a:avLst/>
            <a:gdLst/>
            <a:ahLst/>
            <a:cxnLst/>
            <a:rect l="l" t="t" r="r" b="b"/>
            <a:pathLst>
              <a:path w="21600" h="21600" extrusionOk="0">
                <a:moveTo>
                  <a:pt x="0" y="21600"/>
                </a:moveTo>
                <a:lnTo>
                  <a:pt x="0" y="4540"/>
                </a:lnTo>
                <a:cubicBezTo>
                  <a:pt x="0" y="2590"/>
                  <a:pt x="4231" y="1009"/>
                  <a:pt x="9450" y="1009"/>
                </a:cubicBezTo>
                <a:lnTo>
                  <a:pt x="16200" y="1009"/>
                </a:lnTo>
                <a:lnTo>
                  <a:pt x="16200" y="0"/>
                </a:lnTo>
                <a:lnTo>
                  <a:pt x="21600" y="2018"/>
                </a:lnTo>
                <a:lnTo>
                  <a:pt x="16200" y="4035"/>
                </a:lnTo>
                <a:lnTo>
                  <a:pt x="16200" y="3026"/>
                </a:lnTo>
                <a:lnTo>
                  <a:pt x="9450" y="3026"/>
                </a:lnTo>
                <a:cubicBezTo>
                  <a:pt x="7213" y="3026"/>
                  <a:pt x="5400" y="3704"/>
                  <a:pt x="5400" y="4540"/>
                </a:cubicBezTo>
                <a:lnTo>
                  <a:pt x="5400" y="21600"/>
                </a:lnTo>
                <a:close/>
              </a:path>
            </a:pathLst>
          </a:cu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207" name="Google Shape;1207;p157"/>
          <p:cNvSpPr/>
          <p:nvPr/>
        </p:nvSpPr>
        <p:spPr>
          <a:xfrm rot="10800000">
            <a:off x="5284759" y="1166650"/>
            <a:ext cx="401339" cy="185293"/>
          </a:xfrm>
          <a:custGeom>
            <a:avLst/>
            <a:gdLst/>
            <a:ahLst/>
            <a:cxnLst/>
            <a:rect l="l" t="t" r="r" b="b"/>
            <a:pathLst>
              <a:path w="21600" h="21600" extrusionOk="0">
                <a:moveTo>
                  <a:pt x="0" y="16200"/>
                </a:moveTo>
                <a:lnTo>
                  <a:pt x="17860" y="16200"/>
                </a:lnTo>
                <a:lnTo>
                  <a:pt x="17860" y="5400"/>
                </a:lnTo>
                <a:lnTo>
                  <a:pt x="16614" y="5400"/>
                </a:lnTo>
                <a:lnTo>
                  <a:pt x="19107" y="0"/>
                </a:lnTo>
                <a:lnTo>
                  <a:pt x="21600" y="5400"/>
                </a:lnTo>
                <a:lnTo>
                  <a:pt x="20353" y="5400"/>
                </a:lnTo>
                <a:lnTo>
                  <a:pt x="20353" y="21600"/>
                </a:lnTo>
                <a:lnTo>
                  <a:pt x="0" y="21600"/>
                </a:lnTo>
                <a:close/>
              </a:path>
            </a:pathLst>
          </a:cu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grpSp>
        <p:nvGrpSpPr>
          <p:cNvPr id="1208" name="Google Shape;1208;p157"/>
          <p:cNvGrpSpPr/>
          <p:nvPr/>
        </p:nvGrpSpPr>
        <p:grpSpPr>
          <a:xfrm>
            <a:off x="4321697" y="4012461"/>
            <a:ext cx="407830" cy="370842"/>
            <a:chOff x="5244" y="-1"/>
            <a:chExt cx="407828" cy="370841"/>
          </a:xfrm>
        </p:grpSpPr>
        <p:sp>
          <p:nvSpPr>
            <p:cNvPr id="1209" name="Google Shape;1209;p157"/>
            <p:cNvSpPr/>
            <p:nvPr/>
          </p:nvSpPr>
          <p:spPr>
            <a:xfrm>
              <a:off x="5244" y="51412"/>
              <a:ext cx="407828" cy="268015"/>
            </a:xfrm>
            <a:prstGeom prst="heptagon">
              <a:avLst>
                <a:gd name="hf" fmla="val 102572"/>
                <a:gd name="vf" fmla="val 105210"/>
              </a:avLst>
            </a:pr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210" name="Google Shape;1210;p157"/>
            <p:cNvSpPr txBox="1"/>
            <p:nvPr/>
          </p:nvSpPr>
          <p:spPr>
            <a:xfrm>
              <a:off x="97700" y="-1"/>
              <a:ext cx="222915" cy="370841"/>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215D77"/>
                </a:buClr>
                <a:buSzPts val="1800"/>
                <a:buFont typeface="Source Sans Pro"/>
                <a:buNone/>
              </a:pPr>
              <a:r>
                <a:rPr lang="en-US" sz="1800" b="1" i="0" u="none" strike="noStrike" cap="none">
                  <a:solidFill>
                    <a:srgbClr val="215D77"/>
                  </a:solidFill>
                  <a:latin typeface="Source Sans Pro"/>
                  <a:ea typeface="Source Sans Pro"/>
                  <a:cs typeface="Source Sans Pro"/>
                  <a:sym typeface="Source Sans Pro"/>
                </a:rPr>
                <a:t>L</a:t>
              </a:r>
              <a:endParaRPr/>
            </a:p>
          </p:txBody>
        </p:sp>
      </p:grpSp>
      <p:grpSp>
        <p:nvGrpSpPr>
          <p:cNvPr id="1211" name="Google Shape;1211;p157"/>
          <p:cNvGrpSpPr/>
          <p:nvPr/>
        </p:nvGrpSpPr>
        <p:grpSpPr>
          <a:xfrm>
            <a:off x="4378938" y="4607929"/>
            <a:ext cx="364778" cy="370841"/>
            <a:chOff x="4690" y="0"/>
            <a:chExt cx="364776" cy="370840"/>
          </a:xfrm>
        </p:grpSpPr>
        <p:sp>
          <p:nvSpPr>
            <p:cNvPr id="1212" name="Google Shape;1212;p157"/>
            <p:cNvSpPr/>
            <p:nvPr/>
          </p:nvSpPr>
          <p:spPr>
            <a:xfrm>
              <a:off x="4690" y="23820"/>
              <a:ext cx="364776" cy="323200"/>
            </a:xfrm>
            <a:prstGeom prst="heptagon">
              <a:avLst>
                <a:gd name="hf" fmla="val 102572"/>
                <a:gd name="vf" fmla="val 105210"/>
              </a:avLst>
            </a:pr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213" name="Google Shape;1213;p157"/>
            <p:cNvSpPr txBox="1"/>
            <p:nvPr/>
          </p:nvSpPr>
          <p:spPr>
            <a:xfrm>
              <a:off x="92884" y="0"/>
              <a:ext cx="188388" cy="370840"/>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FF0000"/>
                </a:buClr>
                <a:buSzPts val="1800"/>
                <a:buFont typeface="Source Sans Pro"/>
                <a:buNone/>
              </a:pPr>
              <a:r>
                <a:rPr lang="en-US" sz="1800" b="1" i="0" u="none" strike="noStrike" cap="none">
                  <a:solidFill>
                    <a:srgbClr val="FF0000"/>
                  </a:solidFill>
                  <a:latin typeface="Source Sans Pro"/>
                  <a:ea typeface="Source Sans Pro"/>
                  <a:cs typeface="Source Sans Pro"/>
                  <a:sym typeface="Source Sans Pro"/>
                </a:rPr>
                <a:t>R</a:t>
              </a:r>
              <a:endParaRPr/>
            </a:p>
          </p:txBody>
        </p:sp>
      </p:grpSp>
      <p:cxnSp>
        <p:nvCxnSpPr>
          <p:cNvPr id="1214" name="Google Shape;1214;p157"/>
          <p:cNvCxnSpPr/>
          <p:nvPr/>
        </p:nvCxnSpPr>
        <p:spPr>
          <a:xfrm>
            <a:off x="4642494" y="4954950"/>
            <a:ext cx="642266" cy="641811"/>
          </a:xfrm>
          <a:prstGeom prst="straightConnector1">
            <a:avLst/>
          </a:prstGeom>
          <a:noFill/>
          <a:ln w="25400" cap="flat" cmpd="sng">
            <a:solidFill>
              <a:schemeClr val="accent1"/>
            </a:solidFill>
            <a:prstDash val="solid"/>
            <a:round/>
            <a:headEnd type="none" w="sm" len="sm"/>
            <a:tailEnd type="triangle" w="med" len="med"/>
          </a:ln>
        </p:spPr>
      </p:cxnSp>
      <p:cxnSp>
        <p:nvCxnSpPr>
          <p:cNvPr id="1215" name="Google Shape;1215;p157"/>
          <p:cNvCxnSpPr/>
          <p:nvPr/>
        </p:nvCxnSpPr>
        <p:spPr>
          <a:xfrm>
            <a:off x="4729526" y="4236239"/>
            <a:ext cx="417453" cy="395511"/>
          </a:xfrm>
          <a:prstGeom prst="straightConnector1">
            <a:avLst/>
          </a:prstGeom>
          <a:noFill/>
          <a:ln w="25400" cap="flat" cmpd="sng">
            <a:solidFill>
              <a:schemeClr val="accent1"/>
            </a:solidFill>
            <a:prstDash val="solid"/>
            <a:round/>
            <a:headEnd type="none" w="sm" len="sm"/>
            <a:tailEnd type="triangle" w="med" len="med"/>
          </a:ln>
        </p:spPr>
      </p:cxnSp>
      <p:sp>
        <p:nvSpPr>
          <p:cNvPr id="1216" name="Google Shape;1216;p157"/>
          <p:cNvSpPr/>
          <p:nvPr/>
        </p:nvSpPr>
        <p:spPr>
          <a:xfrm>
            <a:off x="5065393" y="4560115"/>
            <a:ext cx="401234" cy="343646"/>
          </a:xfrm>
          <a:prstGeom prst="heptagon">
            <a:avLst>
              <a:gd name="hf" fmla="val 102572"/>
              <a:gd name="vf" fmla="val 105210"/>
            </a:avLst>
          </a:pr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217" name="Google Shape;1217;p157"/>
          <p:cNvSpPr/>
          <p:nvPr/>
        </p:nvSpPr>
        <p:spPr>
          <a:xfrm>
            <a:off x="5146978" y="5567350"/>
            <a:ext cx="401339" cy="325533"/>
          </a:xfrm>
          <a:prstGeom prst="heptagon">
            <a:avLst>
              <a:gd name="hf" fmla="val 102572"/>
              <a:gd name="vf" fmla="val 105210"/>
            </a:avLst>
          </a:pr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218" name="Google Shape;1218;p157"/>
          <p:cNvSpPr txBox="1"/>
          <p:nvPr/>
        </p:nvSpPr>
        <p:spPr>
          <a:xfrm>
            <a:off x="7602422" y="5431218"/>
            <a:ext cx="1254120" cy="4597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2400"/>
              <a:buFont typeface="Source Sans Pro"/>
              <a:buNone/>
            </a:pPr>
            <a:r>
              <a:rPr lang="en-US" sz="2400" b="1" i="0" u="sng" strike="noStrike" cap="none">
                <a:solidFill>
                  <a:srgbClr val="000000"/>
                </a:solidFill>
                <a:latin typeface="Source Sans Pro"/>
                <a:ea typeface="Source Sans Pro"/>
                <a:cs typeface="Source Sans Pro"/>
                <a:sym typeface="Source Sans Pro"/>
              </a:rPr>
              <a:t>LEGAL</a:t>
            </a:r>
            <a:endParaRPr/>
          </a:p>
        </p:txBody>
      </p:sp>
      <p:sp>
        <p:nvSpPr>
          <p:cNvPr id="1219" name="Google Shape;1219;p157"/>
          <p:cNvSpPr txBox="1"/>
          <p:nvPr/>
        </p:nvSpPr>
        <p:spPr>
          <a:xfrm>
            <a:off x="132205" y="252248"/>
            <a:ext cx="11810078" cy="954067"/>
          </a:xfrm>
          <a:prstGeom prst="rect">
            <a:avLst/>
          </a:prstGeom>
          <a:noFill/>
          <a:ln>
            <a:noFill/>
          </a:ln>
        </p:spPr>
        <p:txBody>
          <a:bodyPr spcFirstLastPara="1" wrap="square" lIns="45700" tIns="45700" rIns="45700" bIns="45700" anchor="t" anchorCtr="0">
            <a:spAutoFit/>
          </a:bodyPr>
          <a:lstStyle/>
          <a:p>
            <a:pPr lvl="0" algn="ctr">
              <a:buClr>
                <a:srgbClr val="18579B"/>
              </a:buClr>
              <a:buSzPts val="2400"/>
            </a:pPr>
            <a:r>
              <a:rPr lang="es-ES" sz="2400" b="1" dirty="0">
                <a:solidFill>
                  <a:srgbClr val="18579B"/>
                </a:solidFill>
                <a:latin typeface="Source Sans Pro"/>
                <a:ea typeface="Source Sans Pro"/>
                <a:cs typeface="Source Sans Pro"/>
                <a:sym typeface="Source Sans Pro"/>
              </a:rPr>
              <a:t>VOLEAR DESPUÉS DE QUE AMBOS PIES HAYAN HECHO CONTACTO FUERA DE LA </a:t>
            </a:r>
            <a:r>
              <a:rPr lang="es-ES" sz="3200" b="1" dirty="0">
                <a:solidFill>
                  <a:srgbClr val="18579B"/>
                </a:solidFill>
                <a:latin typeface="Source Sans Pro"/>
                <a:ea typeface="Source Sans Pro"/>
                <a:cs typeface="Source Sans Pro"/>
                <a:sym typeface="Source Sans Pro"/>
              </a:rPr>
              <a:t>ZNV</a:t>
            </a:r>
            <a:r>
              <a:rPr lang="es-ES" sz="2400" b="1" dirty="0">
                <a:solidFill>
                  <a:srgbClr val="18579B"/>
                </a:solidFill>
                <a:latin typeface="Source Sans Pro"/>
                <a:ea typeface="Source Sans Pro"/>
                <a:cs typeface="Source Sans Pro"/>
                <a:sym typeface="Source Sans Pro"/>
              </a:rPr>
              <a:t>
</a:t>
            </a:r>
            <a:endParaRPr dirty="0"/>
          </a:p>
        </p:txBody>
      </p:sp>
      <p:cxnSp>
        <p:nvCxnSpPr>
          <p:cNvPr id="1220" name="Google Shape;1220;p157"/>
          <p:cNvCxnSpPr/>
          <p:nvPr/>
        </p:nvCxnSpPr>
        <p:spPr>
          <a:xfrm>
            <a:off x="5435097" y="4859671"/>
            <a:ext cx="354150" cy="707679"/>
          </a:xfrm>
          <a:prstGeom prst="straightConnector1">
            <a:avLst/>
          </a:prstGeom>
          <a:noFill/>
          <a:ln w="25400" cap="flat" cmpd="sng">
            <a:solidFill>
              <a:schemeClr val="accent1"/>
            </a:solidFill>
            <a:prstDash val="solid"/>
            <a:round/>
            <a:headEnd type="none" w="sm" len="sm"/>
            <a:tailEnd type="triangle" w="med" len="med"/>
          </a:ln>
        </p:spPr>
      </p:cxnSp>
      <p:grpSp>
        <p:nvGrpSpPr>
          <p:cNvPr id="1221" name="Google Shape;1221;p157"/>
          <p:cNvGrpSpPr/>
          <p:nvPr/>
        </p:nvGrpSpPr>
        <p:grpSpPr>
          <a:xfrm>
            <a:off x="5690330" y="5531753"/>
            <a:ext cx="375553" cy="370842"/>
            <a:chOff x="4828" y="0"/>
            <a:chExt cx="375552" cy="370841"/>
          </a:xfrm>
        </p:grpSpPr>
        <p:sp>
          <p:nvSpPr>
            <p:cNvPr id="1222" name="Google Shape;1222;p157"/>
            <p:cNvSpPr/>
            <p:nvPr/>
          </p:nvSpPr>
          <p:spPr>
            <a:xfrm>
              <a:off x="4828" y="9710"/>
              <a:ext cx="375552" cy="351419"/>
            </a:xfrm>
            <a:prstGeom prst="heptagon">
              <a:avLst>
                <a:gd name="hf" fmla="val 102572"/>
                <a:gd name="vf" fmla="val 105210"/>
              </a:avLst>
            </a:pr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223" name="Google Shape;1223;p157"/>
            <p:cNvSpPr txBox="1"/>
            <p:nvPr/>
          </p:nvSpPr>
          <p:spPr>
            <a:xfrm>
              <a:off x="94090" y="0"/>
              <a:ext cx="197029" cy="370841"/>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000000"/>
                </a:buClr>
                <a:buSzPts val="1800"/>
                <a:buFont typeface="Source Sans Pro"/>
                <a:buNone/>
              </a:pPr>
              <a:r>
                <a:rPr lang="en-US" sz="1800" b="1" i="0" u="none" strike="noStrike" cap="none">
                  <a:solidFill>
                    <a:srgbClr val="000000"/>
                  </a:solidFill>
                  <a:latin typeface="Source Sans Pro"/>
                  <a:ea typeface="Source Sans Pro"/>
                  <a:cs typeface="Source Sans Pro"/>
                  <a:sym typeface="Source Sans Pro"/>
                </a:rPr>
                <a:t>X</a:t>
              </a:r>
              <a:endParaRPr/>
            </a:p>
          </p:txBody>
        </p:sp>
      </p:grpSp>
      <p:sp>
        <p:nvSpPr>
          <p:cNvPr id="1224" name="Google Shape;1224;p157"/>
          <p:cNvSpPr txBox="1">
            <a:spLocks noGrp="1"/>
          </p:cNvSpPr>
          <p:nvPr>
            <p:ph type="sldNum" idx="12"/>
          </p:nvPr>
        </p:nvSpPr>
        <p:spPr>
          <a:xfrm>
            <a:off x="11238654" y="6135087"/>
            <a:ext cx="8517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84</a:t>
            </a:fld>
            <a:endParaRPr dirty="0"/>
          </a:p>
        </p:txBody>
      </p:sp>
    </p:spTree>
    <p:extLst>
      <p:ext uri="{BB962C8B-B14F-4D97-AF65-F5344CB8AC3E}">
        <p14:creationId xmlns:p14="http://schemas.microsoft.com/office/powerpoint/2010/main" val="25847994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158"/>
          <p:cNvSpPr txBox="1">
            <a:spLocks noGrp="1"/>
          </p:cNvSpPr>
          <p:nvPr>
            <p:ph type="sldNum" idx="12"/>
          </p:nvPr>
        </p:nvSpPr>
        <p:spPr>
          <a:xfrm>
            <a:off x="10762007" y="6139450"/>
            <a:ext cx="1089300" cy="64650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85</a:t>
            </a:fld>
            <a:endParaRPr/>
          </a:p>
        </p:txBody>
      </p:sp>
      <p:sp>
        <p:nvSpPr>
          <p:cNvPr id="1215" name="Google Shape;1215;p158"/>
          <p:cNvSpPr txBox="1"/>
          <p:nvPr/>
        </p:nvSpPr>
        <p:spPr>
          <a:xfrm>
            <a:off x="169334" y="-17473"/>
            <a:ext cx="11811652" cy="769401"/>
          </a:xfrm>
          <a:prstGeom prst="rect">
            <a:avLst/>
          </a:prstGeom>
          <a:noFill/>
          <a:ln>
            <a:noFill/>
          </a:ln>
        </p:spPr>
        <p:txBody>
          <a:bodyPr spcFirstLastPara="1" wrap="square" lIns="45700" tIns="45700" rIns="45700" bIns="45700" anchor="t" anchorCtr="0">
            <a:spAutoFit/>
          </a:bodyPr>
          <a:lstStyle/>
          <a:p>
            <a:pPr>
              <a:buClr>
                <a:srgbClr val="18579B"/>
              </a:buClr>
              <a:buSzPts val="4400"/>
            </a:pPr>
            <a:r>
              <a:rPr lang="es-ES" sz="4400" b="1" i="1" u="none" strike="noStrike" cap="none" dirty="0">
                <a:solidFill>
                  <a:srgbClr val="18579B"/>
                </a:solidFill>
                <a:latin typeface="Calibri"/>
                <a:ea typeface="Calibri"/>
                <a:cs typeface="Calibri"/>
                <a:sym typeface="Calibri"/>
              </a:rPr>
              <a:t>Golpes en la ZNV </a:t>
            </a:r>
            <a:r>
              <a:rPr lang="es-ES" sz="4000" b="1" i="1" u="none" strike="noStrike" cap="none" dirty="0">
                <a:solidFill>
                  <a:srgbClr val="18579B"/>
                </a:solidFill>
                <a:latin typeface="Calibri"/>
                <a:ea typeface="Calibri"/>
                <a:cs typeface="Calibri"/>
                <a:sym typeface="Calibri"/>
              </a:rPr>
              <a:t>(</a:t>
            </a:r>
            <a:r>
              <a:rPr lang="es-ES" sz="4000" b="1" i="1" u="none" strike="noStrike" cap="none" dirty="0" err="1">
                <a:solidFill>
                  <a:srgbClr val="18579B"/>
                </a:solidFill>
                <a:latin typeface="Calibri"/>
                <a:ea typeface="Calibri"/>
                <a:cs typeface="Calibri"/>
                <a:sym typeface="Calibri"/>
              </a:rPr>
              <a:t>cont</a:t>
            </a:r>
            <a:r>
              <a:rPr lang="es-ES" sz="4000" b="1" i="1" u="none" strike="noStrike" cap="none" dirty="0">
                <a:solidFill>
                  <a:srgbClr val="18579B"/>
                </a:solidFill>
                <a:latin typeface="Calibri"/>
                <a:ea typeface="Calibri"/>
                <a:cs typeface="Calibri"/>
                <a:sym typeface="Calibri"/>
              </a:rPr>
              <a:t>) </a:t>
            </a:r>
            <a:r>
              <a:rPr lang="es-ES" sz="4000" i="1" dirty="0">
                <a:solidFill>
                  <a:srgbClr val="18579B"/>
                </a:solidFill>
                <a:latin typeface="Calibri"/>
                <a:ea typeface="Calibri"/>
                <a:cs typeface="Calibri"/>
                <a:sym typeface="Calibri"/>
              </a:rPr>
              <a:t>Saltar y cruzar sobre la </a:t>
            </a:r>
            <a:r>
              <a:rPr lang="es-ES" sz="4000" b="0" i="1" u="none" strike="noStrike" cap="none" dirty="0">
                <a:solidFill>
                  <a:srgbClr val="18579B"/>
                </a:solidFill>
                <a:latin typeface="Calibri"/>
                <a:ea typeface="Calibri"/>
                <a:cs typeface="Calibri"/>
                <a:sym typeface="Calibri"/>
              </a:rPr>
              <a:t>ZNV </a:t>
            </a:r>
            <a:endParaRPr lang="es-ES" sz="4000" b="0" i="0" u="none" strike="noStrike" cap="none" dirty="0">
              <a:solidFill>
                <a:srgbClr val="000000"/>
              </a:solidFill>
              <a:latin typeface="Calibri"/>
              <a:ea typeface="Calibri"/>
              <a:cs typeface="Calibri"/>
              <a:sym typeface="Calibri"/>
            </a:endParaRPr>
          </a:p>
        </p:txBody>
      </p:sp>
      <p:sp>
        <p:nvSpPr>
          <p:cNvPr id="1216" name="Google Shape;1216;p158"/>
          <p:cNvSpPr txBox="1"/>
          <p:nvPr/>
        </p:nvSpPr>
        <p:spPr>
          <a:xfrm>
            <a:off x="570411" y="6106032"/>
            <a:ext cx="11051177" cy="615513"/>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600"/>
              <a:buFont typeface="Calibri"/>
              <a:buNone/>
            </a:pPr>
            <a:r>
              <a:rPr lang="en-US" sz="1600" b="0" i="1" u="none" strike="noStrike" cap="none" dirty="0">
                <a:solidFill>
                  <a:srgbClr val="18579B"/>
                </a:solidFill>
                <a:latin typeface="Calibri"/>
                <a:ea typeface="Calibri"/>
                <a:cs typeface="Calibri"/>
                <a:sym typeface="Calibri"/>
              </a:rPr>
              <a:t>Pickleball 411 – Crossing the ZNV for an Erne  (Alex </a:t>
            </a:r>
            <a:r>
              <a:rPr lang="en-US" sz="1600" b="0" i="1" u="none" strike="noStrike" cap="none" dirty="0" err="1">
                <a:solidFill>
                  <a:srgbClr val="18579B"/>
                </a:solidFill>
                <a:latin typeface="Calibri"/>
                <a:ea typeface="Calibri"/>
                <a:cs typeface="Calibri"/>
                <a:sym typeface="Calibri"/>
              </a:rPr>
              <a:t>Hamner</a:t>
            </a:r>
            <a:r>
              <a:rPr lang="en-US" sz="1600" b="0" i="1" u="none" strike="noStrike" cap="none" dirty="0">
                <a:solidFill>
                  <a:srgbClr val="18579B"/>
                </a:solidFill>
                <a:latin typeface="Calibri"/>
                <a:ea typeface="Calibri"/>
                <a:cs typeface="Calibri"/>
                <a:sym typeface="Calibri"/>
              </a:rPr>
              <a:t>)</a:t>
            </a:r>
            <a:endParaRPr sz="1600" b="0" i="0" u="none"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dirty="0">
              <a:solidFill>
                <a:srgbClr val="000000"/>
              </a:solidFill>
              <a:latin typeface="Source Sans Pro"/>
              <a:ea typeface="Source Sans Pro"/>
              <a:cs typeface="Source Sans Pro"/>
              <a:sym typeface="Source Sans Pro"/>
            </a:endParaRPr>
          </a:p>
        </p:txBody>
      </p:sp>
      <p:pic>
        <p:nvPicPr>
          <p:cNvPr id="1217" name="Google Shape;1217;p158" descr="Ever heard someone disagree about a non-volley zone foot fault? Look no further! This fun video is the most complete pickleball non-volley zone rule video ever! Packed full of information, it is a one-stop shop for you to have all your questions answered and learn more about the multi-faceted non-volley zone rule in pickleball. Hear from pickleball champions Alex Hamner and Jennifer Lucore alongside our host Rusty Howes, as they break down the non-volley zone rule in its entirety as well as show some helpful real-life examples of actual NVZ faults. Reviewed by the USAPA, this video is a necessity in understanding this fun game of pickleball!&#10;&#10;If you want to see more exciting pickleball videos, visit our website at http://www.pickleballchannel.com.&#10;&#10;For more information on our sponsor visit: &#10;http://www.hylands.com/products/hylands-leg-cramps" title="The Most Complete Pickleball Non Volley Zone Rule Video - Pickleball 411">
            <a:hlinkClick r:id="rId3"/>
          </p:cNvPr>
          <p:cNvPicPr preferRelativeResize="0"/>
          <p:nvPr/>
        </p:nvPicPr>
        <p:blipFill>
          <a:blip r:embed="rId4">
            <a:alphaModFix/>
          </a:blip>
          <a:stretch>
            <a:fillRect/>
          </a:stretch>
        </p:blipFill>
        <p:spPr>
          <a:xfrm>
            <a:off x="3513439" y="859875"/>
            <a:ext cx="5165125" cy="3873850"/>
          </a:xfrm>
          <a:prstGeom prst="rect">
            <a:avLst/>
          </a:prstGeom>
          <a:noFill/>
          <a:ln>
            <a:noFill/>
          </a:ln>
        </p:spPr>
      </p:pic>
      <p:sp>
        <p:nvSpPr>
          <p:cNvPr id="1218" name="Google Shape;1218;p158"/>
          <p:cNvSpPr txBox="1"/>
          <p:nvPr/>
        </p:nvSpPr>
        <p:spPr>
          <a:xfrm>
            <a:off x="85700" y="5006238"/>
            <a:ext cx="12192000" cy="1254159"/>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400"/>
              </a:spcBef>
              <a:spcAft>
                <a:spcPts val="0"/>
              </a:spcAft>
              <a:buClr>
                <a:schemeClr val="dk1"/>
              </a:buClr>
              <a:buSzPts val="1100"/>
              <a:buFont typeface="Arial"/>
              <a:buNone/>
            </a:pPr>
            <a:r>
              <a:rPr lang="en-US" sz="1500" b="1" dirty="0">
                <a:solidFill>
                  <a:schemeClr val="dk1"/>
                </a:solidFill>
                <a:highlight>
                  <a:srgbClr val="FFFFFF"/>
                </a:highlight>
              </a:rPr>
              <a:t>Jumping Across or Crossing Trough the ZNV (ZNV Rules Clarified (Rusty Howes, Jennifer </a:t>
            </a:r>
            <a:r>
              <a:rPr lang="en-US" sz="1500" b="1" dirty="0" err="1">
                <a:solidFill>
                  <a:schemeClr val="dk1"/>
                </a:solidFill>
                <a:highlight>
                  <a:srgbClr val="FFFFFF"/>
                </a:highlight>
              </a:rPr>
              <a:t>Lucore</a:t>
            </a:r>
            <a:r>
              <a:rPr lang="en-US" sz="1500" b="1" dirty="0">
                <a:solidFill>
                  <a:schemeClr val="dk1"/>
                </a:solidFill>
                <a:highlight>
                  <a:srgbClr val="FFFFFF"/>
                </a:highlight>
              </a:rPr>
              <a:t> and Alex   </a:t>
            </a:r>
            <a:r>
              <a:rPr lang="en-US" sz="1500" b="1" dirty="0" err="1">
                <a:solidFill>
                  <a:schemeClr val="dk1"/>
                </a:solidFill>
                <a:highlight>
                  <a:srgbClr val="FFFFFF"/>
                </a:highlight>
              </a:rPr>
              <a:t>Hamner</a:t>
            </a:r>
            <a:r>
              <a:rPr lang="en-US" sz="1500" b="1" dirty="0">
                <a:solidFill>
                  <a:schemeClr val="dk1"/>
                </a:solidFill>
                <a:highlight>
                  <a:srgbClr val="FFFFFF"/>
                </a:highlight>
              </a:rPr>
              <a:t>): </a:t>
            </a:r>
            <a:endParaRPr sz="1500" b="1" dirty="0">
              <a:solidFill>
                <a:schemeClr val="dk1"/>
              </a:solidFill>
              <a:highlight>
                <a:srgbClr val="FFFFFF"/>
              </a:highlight>
            </a:endParaRPr>
          </a:p>
          <a:p>
            <a:pPr marL="228600" lvl="0" indent="0" algn="ctr" rtl="0">
              <a:lnSpc>
                <a:spcPct val="115000"/>
              </a:lnSpc>
              <a:spcBef>
                <a:spcPts val="1400"/>
              </a:spcBef>
              <a:spcAft>
                <a:spcPts val="1400"/>
              </a:spcAft>
              <a:buClr>
                <a:schemeClr val="dk1"/>
              </a:buClr>
              <a:buSzPts val="1100"/>
              <a:buFont typeface="Arial"/>
              <a:buNone/>
            </a:pPr>
            <a:r>
              <a:rPr lang="en-US" sz="1500" b="1" dirty="0">
                <a:solidFill>
                  <a:schemeClr val="dk1"/>
                </a:solidFill>
                <a:highlight>
                  <a:srgbClr val="FFFFFF"/>
                </a:highlight>
              </a:rPr>
              <a:t>URL:  </a:t>
            </a:r>
            <a:r>
              <a:rPr lang="en-US" sz="1500" u="sng" dirty="0">
                <a:solidFill>
                  <a:schemeClr val="hlink"/>
                </a:solidFill>
                <a:highlight>
                  <a:srgbClr val="FFFFFF"/>
                </a:highlight>
                <a:hlinkClick r:id="rId5"/>
              </a:rPr>
              <a:t>https://youtu.be/xGfLXDTzJck?t=301</a:t>
            </a:r>
            <a:r>
              <a:rPr lang="en-US" sz="1500" dirty="0">
                <a:solidFill>
                  <a:schemeClr val="dk1"/>
                </a:solidFill>
                <a:highlight>
                  <a:srgbClr val="FFFFFF"/>
                </a:highlight>
              </a:rPr>
              <a:t>  (start at 5:01 and stop at 5:30)</a:t>
            </a:r>
            <a:endParaRPr sz="1500" dirty="0">
              <a:solidFill>
                <a:schemeClr val="dk1"/>
              </a:solidFill>
              <a:highlight>
                <a:srgbClr val="FFFFFF"/>
              </a:highlight>
            </a:endParaRPr>
          </a:p>
        </p:txBody>
      </p:sp>
    </p:spTree>
    <p:extLst>
      <p:ext uri="{BB962C8B-B14F-4D97-AF65-F5344CB8AC3E}">
        <p14:creationId xmlns:p14="http://schemas.microsoft.com/office/powerpoint/2010/main" val="10988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7"/>
                                        </p:tgtEl>
                                        <p:attrNameLst>
                                          <p:attrName>style.visibility</p:attrName>
                                        </p:attrNameLst>
                                      </p:cBhvr>
                                      <p:to>
                                        <p:strVal val="visible"/>
                                      </p:to>
                                    </p:set>
                                    <p:animEffect transition="in" filter="fade">
                                      <p:cBhvr>
                                        <p:cTn id="7" dur="1000"/>
                                        <p:tgtEl>
                                          <p:spTgt spid="1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sp>
        <p:nvSpPr>
          <p:cNvPr id="1223" name="Google Shape;1223;p159"/>
          <p:cNvSpPr txBox="1"/>
          <p:nvPr/>
        </p:nvSpPr>
        <p:spPr>
          <a:xfrm>
            <a:off x="1123405" y="1858803"/>
            <a:ext cx="9831977" cy="64633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224" name="Google Shape;1224;p159"/>
          <p:cNvSpPr txBox="1"/>
          <p:nvPr/>
        </p:nvSpPr>
        <p:spPr>
          <a:xfrm>
            <a:off x="7045235" y="6052366"/>
            <a:ext cx="5251268" cy="64633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225" name="Google Shape;1225;p159"/>
          <p:cNvSpPr txBox="1">
            <a:spLocks noGrp="1"/>
          </p:cNvSpPr>
          <p:nvPr>
            <p:ph type="sldNum" idx="12"/>
          </p:nvPr>
        </p:nvSpPr>
        <p:spPr>
          <a:xfrm>
            <a:off x="10955380" y="6139450"/>
            <a:ext cx="896100" cy="64650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86</a:t>
            </a:fld>
            <a:endParaRPr/>
          </a:p>
        </p:txBody>
      </p:sp>
      <p:sp>
        <p:nvSpPr>
          <p:cNvPr id="1226" name="Google Shape;1226;p159"/>
          <p:cNvSpPr txBox="1"/>
          <p:nvPr/>
        </p:nvSpPr>
        <p:spPr>
          <a:xfrm>
            <a:off x="1886242" y="-74663"/>
            <a:ext cx="8419515" cy="76944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n-US" sz="4400" b="1" i="1" dirty="0" err="1">
                <a:solidFill>
                  <a:srgbClr val="18579B"/>
                </a:solidFill>
                <a:latin typeface="Calibri"/>
                <a:ea typeface="Calibri"/>
                <a:cs typeface="Calibri"/>
                <a:sym typeface="Calibri"/>
              </a:rPr>
              <a:t>Mirando</a:t>
            </a:r>
            <a:r>
              <a:rPr lang="en-US" sz="4400" b="1" i="1" dirty="0">
                <a:solidFill>
                  <a:srgbClr val="18579B"/>
                </a:solidFill>
                <a:latin typeface="Calibri"/>
                <a:ea typeface="Calibri"/>
                <a:cs typeface="Calibri"/>
                <a:sym typeface="Calibri"/>
              </a:rPr>
              <a:t> la</a:t>
            </a:r>
            <a:r>
              <a:rPr lang="en-US" sz="4400" b="1" i="1" u="none" strike="noStrike" cap="none" dirty="0">
                <a:solidFill>
                  <a:srgbClr val="18579B"/>
                </a:solidFill>
                <a:latin typeface="Calibri"/>
                <a:ea typeface="Calibri"/>
                <a:cs typeface="Calibri"/>
                <a:sym typeface="Calibri"/>
              </a:rPr>
              <a:t> ZNV </a:t>
            </a:r>
            <a:r>
              <a:rPr lang="en-US" sz="2400" b="0" i="1" u="none" strike="noStrike" cap="none" dirty="0">
                <a:solidFill>
                  <a:srgbClr val="18579B"/>
                </a:solidFill>
                <a:latin typeface="Calibri"/>
                <a:ea typeface="Calibri"/>
                <a:cs typeface="Calibri"/>
                <a:sym typeface="Calibri"/>
              </a:rPr>
              <a:t>– Referee  Focus</a:t>
            </a:r>
            <a:endParaRPr sz="2000" b="0" i="0" u="none" strike="noStrike" cap="none" dirty="0">
              <a:solidFill>
                <a:srgbClr val="000000"/>
              </a:solidFill>
              <a:latin typeface="Calibri"/>
              <a:ea typeface="Calibri"/>
              <a:cs typeface="Calibri"/>
              <a:sym typeface="Calibri"/>
            </a:endParaRPr>
          </a:p>
        </p:txBody>
      </p:sp>
      <p:sp>
        <p:nvSpPr>
          <p:cNvPr id="1227" name="Google Shape;1227;p159"/>
          <p:cNvSpPr txBox="1"/>
          <p:nvPr/>
        </p:nvSpPr>
        <p:spPr>
          <a:xfrm>
            <a:off x="4886461" y="6263491"/>
            <a:ext cx="2006316" cy="461663"/>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18579B"/>
              </a:buClr>
              <a:buSzPts val="2400"/>
              <a:buFont typeface="Source Sans Pro"/>
              <a:buNone/>
            </a:pPr>
            <a:r>
              <a:rPr lang="en-US" sz="2400" b="0" i="0" u="none" strike="noStrike" cap="none">
                <a:solidFill>
                  <a:srgbClr val="18579B"/>
                </a:solidFill>
                <a:latin typeface="Source Sans Pro"/>
                <a:ea typeface="Source Sans Pro"/>
                <a:cs typeface="Source Sans Pro"/>
                <a:sym typeface="Source Sans Pro"/>
              </a:rPr>
              <a:t>Jay Devilliers</a:t>
            </a:r>
            <a:endParaRPr/>
          </a:p>
        </p:txBody>
      </p:sp>
      <p:pic>
        <p:nvPicPr>
          <p:cNvPr id="1228" name="Google Shape;1228;p159" descr="Do you think this was the right call? 🤔&#10;&#10;Download the Selkirk TV app today to stay up to date with the latest pickleball content, including highlights, news coverage, instructional videos, and much more.&#10;&#10;➡️ https://slkrk.co/xbyh4e&#10;&#10;#Pickleball #PickleballHighlights #PickleballLessons #SelkirkTV&#10;&#10;===============================================================================&#10;&#10;What is Selkirk TV? ⬇️&#10;&#10;The latest Pickleball obsession is here 🤝&#10;&#10;Created to bring the best of Pickleball to your smartphone, tablet, and big screen TV, Selkirk Sport launches another first in the industry—Pickleball’s original and only Free TV App.&#10;&#10;Featuring live stream matches, past tournaments, pro lessons, podcasts, and on-demand shows, this is the Pickleball media source and community hotspot you definitely won’t want to miss.&#10;&#10;Stream Pickleball events as they happen and join the action live, wherever you are.&#10;Learn from Pro Pickleball players, such as Mark Renneson, Tyson McGuffin, and Morgan Evans. &#10;Catch up on the “Best of Series” and past Pickleball matches.&#10;Listen to Pickleball podcasts at home, or on the road.&#10;Watch Pickleball shows live, or on demand.&#10;&#10;Welcome to Selkirk TV. Available now on multiple devices, with the freedom to pause, skip, save for later, and continue watching whenever and wherever you want to.&#10;&#10;This is 24/7 Pickleball. &#10;Proudly brought to you by Selkirk Sport.&#10;&#10;We are Pickleball.&#10;&#10;Subscribe to Selkirk's mailing list to receive special offers, free giveaways, once-in-a-lifetime deals, and early access to new &amp; exclusive Selkirk TV content: https://www.selkirk.com/pages/klaviyo?_pos=1&amp;_sid=757ad4fcb&amp;_ss=r 📧&#10;&#10;Follow Selkirk TV on Social media to stay up to date with our latest content 📲&#10;Twitter: @SelkirkTV&#10;Instagram: @Selkirk_TV&#10;Facebook: Selkirk TV&#10;TikTok: @SelkirkTV&#10;&#10;#Pickleball #WeArePickleball #SelkirkTV" title="Was This a Kitchen Foot Fault From Jay Devilliers? - Major League Pickleball Season One">
            <a:hlinkClick r:id="rId3"/>
          </p:cNvPr>
          <p:cNvPicPr preferRelativeResize="0"/>
          <p:nvPr/>
        </p:nvPicPr>
        <p:blipFill>
          <a:blip r:embed="rId4">
            <a:alphaModFix/>
          </a:blip>
          <a:stretch>
            <a:fillRect/>
          </a:stretch>
        </p:blipFill>
        <p:spPr>
          <a:xfrm>
            <a:off x="2887133" y="778651"/>
            <a:ext cx="5910065" cy="4622161"/>
          </a:xfrm>
          <a:prstGeom prst="rect">
            <a:avLst/>
          </a:prstGeom>
          <a:noFill/>
          <a:ln>
            <a:noFill/>
          </a:ln>
        </p:spPr>
      </p:pic>
      <p:sp>
        <p:nvSpPr>
          <p:cNvPr id="1229" name="Google Shape;1229;p159"/>
          <p:cNvSpPr txBox="1"/>
          <p:nvPr/>
        </p:nvSpPr>
        <p:spPr>
          <a:xfrm>
            <a:off x="108825" y="5555625"/>
            <a:ext cx="11705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230" name="Google Shape;1230;p159"/>
          <p:cNvSpPr txBox="1"/>
          <p:nvPr/>
        </p:nvSpPr>
        <p:spPr>
          <a:xfrm>
            <a:off x="203413" y="5283775"/>
            <a:ext cx="11372400" cy="82686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400"/>
              </a:spcBef>
              <a:spcAft>
                <a:spcPts val="1400"/>
              </a:spcAft>
              <a:buNone/>
            </a:pPr>
            <a:r>
              <a:rPr lang="en-US" sz="1600" b="1" dirty="0">
                <a:solidFill>
                  <a:schemeClr val="dk1"/>
                </a:solidFill>
                <a:highlight>
                  <a:srgbClr val="FFFFFF"/>
                </a:highlight>
              </a:rPr>
              <a:t>Watching the ZNV-Jay </a:t>
            </a:r>
            <a:r>
              <a:rPr lang="en-US" sz="1600" b="1" dirty="0" err="1">
                <a:solidFill>
                  <a:schemeClr val="dk1"/>
                </a:solidFill>
                <a:highlight>
                  <a:srgbClr val="FFFFFF"/>
                </a:highlight>
              </a:rPr>
              <a:t>Devilliers</a:t>
            </a:r>
            <a:r>
              <a:rPr lang="en-US" sz="1600" b="1" dirty="0">
                <a:solidFill>
                  <a:schemeClr val="dk1"/>
                </a:solidFill>
                <a:highlight>
                  <a:srgbClr val="FFFFFF"/>
                </a:highlight>
              </a:rPr>
              <a:t> - URL: </a:t>
            </a:r>
            <a:r>
              <a:rPr lang="en-US" sz="1600" u="sng" dirty="0">
                <a:solidFill>
                  <a:schemeClr val="hlink"/>
                </a:solidFill>
                <a:highlight>
                  <a:srgbClr val="FFFFFF"/>
                </a:highlight>
                <a:hlinkClick r:id="rId5"/>
              </a:rPr>
              <a:t>https://youtu.be/oQwRUaxK6UM</a:t>
            </a:r>
            <a:r>
              <a:rPr lang="en-US" sz="1600" dirty="0">
                <a:solidFill>
                  <a:schemeClr val="dk1"/>
                </a:solidFill>
                <a:highlight>
                  <a:srgbClr val="FFFFFF"/>
                </a:highlight>
              </a:rPr>
              <a:t>  (full video) 2:28 min</a:t>
            </a:r>
            <a:endParaRPr sz="1600" dirty="0">
              <a:solidFill>
                <a:schemeClr val="dk1"/>
              </a:solidFill>
              <a:highlight>
                <a:srgbClr val="FFFFFF"/>
              </a:highlight>
            </a:endParaRPr>
          </a:p>
        </p:txBody>
      </p:sp>
    </p:spTree>
    <p:extLst>
      <p:ext uri="{BB962C8B-B14F-4D97-AF65-F5344CB8AC3E}">
        <p14:creationId xmlns:p14="http://schemas.microsoft.com/office/powerpoint/2010/main" val="273738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8"/>
                                        </p:tgtEl>
                                        <p:attrNameLst>
                                          <p:attrName>style.visibility</p:attrName>
                                        </p:attrNameLst>
                                      </p:cBhvr>
                                      <p:to>
                                        <p:strVal val="visible"/>
                                      </p:to>
                                    </p:set>
                                    <p:animEffect transition="in" filter="fade">
                                      <p:cBhvr>
                                        <p:cTn id="7" dur="1000"/>
                                        <p:tgtEl>
                                          <p:spTgt spid="1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160"/>
          <p:cNvSpPr txBox="1"/>
          <p:nvPr/>
        </p:nvSpPr>
        <p:spPr>
          <a:xfrm>
            <a:off x="1219200" y="457200"/>
            <a:ext cx="9753600" cy="4893607"/>
          </a:xfrm>
          <a:prstGeom prst="rect">
            <a:avLst/>
          </a:prstGeom>
          <a:noFill/>
          <a:ln>
            <a:noFill/>
          </a:ln>
        </p:spPr>
        <p:txBody>
          <a:bodyPr spcFirstLastPara="1" wrap="square" lIns="45700" tIns="45700" rIns="45700" bIns="45700" anchor="t" anchorCtr="0">
            <a:spAutoFit/>
          </a:bodyPr>
          <a:lstStyle/>
          <a:p>
            <a:pPr lvl="0" algn="ctr">
              <a:buClr>
                <a:srgbClr val="18579B"/>
              </a:buClr>
              <a:buSzPts val="4400"/>
            </a:pPr>
            <a:r>
              <a:rPr lang="en-US" sz="4800" b="1" i="1" dirty="0" err="1">
                <a:solidFill>
                  <a:srgbClr val="18579B"/>
                </a:solidFill>
                <a:latin typeface="Calibri"/>
                <a:ea typeface="Calibri"/>
                <a:cs typeface="Calibri"/>
                <a:sym typeface="Calibri"/>
              </a:rPr>
              <a:t>Saliendo</a:t>
            </a:r>
            <a:r>
              <a:rPr lang="en-US" sz="4800" b="1" i="1" dirty="0">
                <a:solidFill>
                  <a:srgbClr val="18579B"/>
                </a:solidFill>
                <a:latin typeface="Calibri"/>
                <a:ea typeface="Calibri"/>
                <a:cs typeface="Calibri"/>
                <a:sym typeface="Calibri"/>
              </a:rPr>
              <a:t> de la ZNV</a:t>
            </a:r>
            <a:r>
              <a:rPr lang="en-US" sz="4400" b="1" dirty="0">
                <a:solidFill>
                  <a:srgbClr val="18579B"/>
                </a:solidFill>
                <a:latin typeface="Calibri"/>
                <a:ea typeface="Calibri"/>
                <a:cs typeface="Calibri"/>
                <a:sym typeface="Calibri"/>
              </a:rPr>
              <a:t>
</a:t>
            </a:r>
            <a:endParaRPr sz="1800" b="0" i="0" u="none" strike="noStrike" cap="none" dirty="0">
              <a:solidFill>
                <a:srgbClr val="000000"/>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18579B"/>
              </a:buClr>
              <a:buSzPts val="1800"/>
              <a:buFont typeface="Source Sans Pro"/>
              <a:buNone/>
            </a:pPr>
            <a:endParaRPr sz="1800" b="0" i="0" u="none" strike="noStrike" cap="none" dirty="0">
              <a:solidFill>
                <a:srgbClr val="000000"/>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18579B"/>
              </a:buClr>
              <a:buSzPts val="1800"/>
              <a:buFont typeface="Source Sans Pro"/>
              <a:buNone/>
            </a:pPr>
            <a:endParaRPr sz="1800" b="0" i="0" u="none" strike="noStrike" cap="none" dirty="0">
              <a:solidFill>
                <a:srgbClr val="000000"/>
              </a:solidFill>
              <a:latin typeface="Source Sans Pro"/>
              <a:ea typeface="Source Sans Pro"/>
              <a:cs typeface="Source Sans Pro"/>
              <a:sym typeface="Source Sans Pro"/>
            </a:endParaRPr>
          </a:p>
          <a:p>
            <a:pPr marL="903288" lvl="0" indent="-719138">
              <a:buClr>
                <a:srgbClr val="18579B"/>
              </a:buClr>
              <a:buSzPts val="3600"/>
              <a:buFont typeface="Arial"/>
              <a:buChar char="•"/>
            </a:pPr>
            <a:r>
              <a:rPr lang="es-ES" sz="3600" b="1" i="1" dirty="0">
                <a:solidFill>
                  <a:srgbClr val="18579B"/>
                </a:solidFill>
                <a:latin typeface="Calibri"/>
                <a:ea typeface="Calibri"/>
                <a:cs typeface="Calibri"/>
                <a:sym typeface="Calibri"/>
              </a:rPr>
              <a:t>Después de estar en la ZNV</a:t>
            </a:r>
            <a:r>
              <a:rPr lang="en-US" sz="3600" b="1" i="1" u="none" strike="noStrike" cap="none" dirty="0">
                <a:solidFill>
                  <a:srgbClr val="18579B"/>
                </a:solidFill>
                <a:latin typeface="Calibri"/>
                <a:ea typeface="Calibri"/>
                <a:cs typeface="Calibri"/>
                <a:sym typeface="Calibri"/>
              </a:rPr>
              <a:t>: </a:t>
            </a:r>
            <a:endParaRPr sz="3600" b="1" i="1" u="none" strike="noStrike" cap="none" dirty="0">
              <a:solidFill>
                <a:srgbClr val="000000"/>
              </a:solidFill>
              <a:latin typeface="Calibri"/>
              <a:ea typeface="Calibri"/>
              <a:cs typeface="Calibri"/>
              <a:sym typeface="Calibri"/>
            </a:endParaRPr>
          </a:p>
          <a:p>
            <a:pPr marL="903288" marR="0" lvl="0" indent="-592138" algn="l" rtl="0">
              <a:lnSpc>
                <a:spcPct val="100000"/>
              </a:lnSpc>
              <a:spcBef>
                <a:spcPts val="0"/>
              </a:spcBef>
              <a:spcAft>
                <a:spcPts val="0"/>
              </a:spcAft>
              <a:buClr>
                <a:srgbClr val="18579B"/>
              </a:buClr>
              <a:buSzPts val="2000"/>
              <a:buFont typeface="Arial"/>
              <a:buNone/>
            </a:pPr>
            <a:endParaRPr sz="2000" b="0" i="0" u="none" strike="noStrike" cap="none" dirty="0">
              <a:solidFill>
                <a:srgbClr val="000000"/>
              </a:solidFill>
              <a:latin typeface="Calibri"/>
              <a:ea typeface="Calibri"/>
              <a:cs typeface="Calibri"/>
              <a:sym typeface="Calibri"/>
            </a:endParaRPr>
          </a:p>
          <a:p>
            <a:pPr marL="1524000" lvl="1" indent="-620713">
              <a:buClr>
                <a:srgbClr val="18579B"/>
              </a:buClr>
              <a:buSzPts val="3200"/>
              <a:buFont typeface="Courier New"/>
              <a:buChar char="o"/>
            </a:pPr>
            <a:r>
              <a:rPr lang="es-ES" sz="3200" dirty="0">
                <a:solidFill>
                  <a:srgbClr val="18579B"/>
                </a:solidFill>
                <a:latin typeface="Calibri"/>
                <a:ea typeface="Calibri"/>
                <a:cs typeface="Calibri"/>
                <a:sym typeface="Calibri"/>
              </a:rPr>
              <a:t>El jugador no puede legalmente volear la pelota hasta que </a:t>
            </a:r>
            <a:r>
              <a:rPr lang="es-ES" sz="3200" b="1" dirty="0">
                <a:solidFill>
                  <a:srgbClr val="FF0000"/>
                </a:solidFill>
                <a:latin typeface="Calibri"/>
                <a:ea typeface="Calibri"/>
                <a:cs typeface="Calibri"/>
                <a:sym typeface="Calibri"/>
              </a:rPr>
              <a:t>ambos pies </a:t>
            </a:r>
            <a:r>
              <a:rPr lang="es-ES" sz="3200" dirty="0">
                <a:solidFill>
                  <a:srgbClr val="18579B"/>
                </a:solidFill>
                <a:latin typeface="Calibri"/>
                <a:ea typeface="Calibri"/>
                <a:cs typeface="Calibri"/>
                <a:sym typeface="Calibri"/>
              </a:rPr>
              <a:t>hayan contactado la superficie de juego completamente fuera de la ZNV.</a:t>
            </a:r>
            <a:endParaRPr dirty="0"/>
          </a:p>
        </p:txBody>
      </p:sp>
      <p:sp>
        <p:nvSpPr>
          <p:cNvPr id="1248" name="Google Shape;1248;p16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87</a:t>
            </a:fld>
            <a:endParaRPr/>
          </a:p>
        </p:txBody>
      </p:sp>
    </p:spTree>
    <p:extLst>
      <p:ext uri="{BB962C8B-B14F-4D97-AF65-F5344CB8AC3E}">
        <p14:creationId xmlns:p14="http://schemas.microsoft.com/office/powerpoint/2010/main" val="25279981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252"/>
        <p:cNvGrpSpPr/>
        <p:nvPr/>
      </p:nvGrpSpPr>
      <p:grpSpPr>
        <a:xfrm>
          <a:off x="0" y="0"/>
          <a:ext cx="0" cy="0"/>
          <a:chOff x="0" y="0"/>
          <a:chExt cx="0" cy="0"/>
        </a:xfrm>
      </p:grpSpPr>
      <p:sp>
        <p:nvSpPr>
          <p:cNvPr id="1253" name="Google Shape;1253;p161"/>
          <p:cNvSpPr/>
          <p:nvPr/>
        </p:nvSpPr>
        <p:spPr>
          <a:xfrm>
            <a:off x="2249214" y="1403132"/>
            <a:ext cx="7788165" cy="3862553"/>
          </a:xfrm>
          <a:prstGeom prst="rect">
            <a:avLst/>
          </a:prstGeom>
          <a:no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cxnSp>
        <p:nvCxnSpPr>
          <p:cNvPr id="1254" name="Google Shape;1254;p161"/>
          <p:cNvCxnSpPr/>
          <p:nvPr/>
        </p:nvCxnSpPr>
        <p:spPr>
          <a:xfrm flipH="1">
            <a:off x="6143295" y="1403132"/>
            <a:ext cx="1" cy="3862553"/>
          </a:xfrm>
          <a:prstGeom prst="straightConnector1">
            <a:avLst/>
          </a:prstGeom>
          <a:noFill/>
          <a:ln w="25400" cap="flat" cmpd="sng">
            <a:solidFill>
              <a:schemeClr val="accent1"/>
            </a:solidFill>
            <a:prstDash val="solid"/>
            <a:round/>
            <a:headEnd type="none" w="sm" len="sm"/>
            <a:tailEnd type="none" w="sm" len="sm"/>
          </a:ln>
        </p:spPr>
      </p:cxnSp>
      <p:cxnSp>
        <p:nvCxnSpPr>
          <p:cNvPr id="1255" name="Google Shape;1255;p161"/>
          <p:cNvCxnSpPr/>
          <p:nvPr/>
        </p:nvCxnSpPr>
        <p:spPr>
          <a:xfrm flipH="1">
            <a:off x="4803228" y="1481961"/>
            <a:ext cx="1" cy="3862552"/>
          </a:xfrm>
          <a:prstGeom prst="straightConnector1">
            <a:avLst/>
          </a:prstGeom>
          <a:noFill/>
          <a:ln w="25400" cap="flat" cmpd="sng">
            <a:solidFill>
              <a:schemeClr val="accent1"/>
            </a:solidFill>
            <a:prstDash val="solid"/>
            <a:round/>
            <a:headEnd type="none" w="sm" len="sm"/>
            <a:tailEnd type="none" w="sm" len="sm"/>
          </a:ln>
        </p:spPr>
      </p:cxnSp>
      <p:cxnSp>
        <p:nvCxnSpPr>
          <p:cNvPr id="1256" name="Google Shape;1256;p161"/>
          <p:cNvCxnSpPr/>
          <p:nvPr/>
        </p:nvCxnSpPr>
        <p:spPr>
          <a:xfrm>
            <a:off x="7483364" y="1403132"/>
            <a:ext cx="1" cy="3862553"/>
          </a:xfrm>
          <a:prstGeom prst="straightConnector1">
            <a:avLst/>
          </a:prstGeom>
          <a:noFill/>
          <a:ln w="25400" cap="flat" cmpd="sng">
            <a:solidFill>
              <a:schemeClr val="accent1"/>
            </a:solidFill>
            <a:prstDash val="solid"/>
            <a:round/>
            <a:headEnd type="none" w="sm" len="sm"/>
            <a:tailEnd type="none" w="sm" len="sm"/>
          </a:ln>
        </p:spPr>
      </p:cxnSp>
      <p:cxnSp>
        <p:nvCxnSpPr>
          <p:cNvPr id="1257" name="Google Shape;1257;p161"/>
          <p:cNvCxnSpPr/>
          <p:nvPr/>
        </p:nvCxnSpPr>
        <p:spPr>
          <a:xfrm rot="10800000">
            <a:off x="7483364" y="3334408"/>
            <a:ext cx="2554015" cy="1"/>
          </a:xfrm>
          <a:prstGeom prst="straightConnector1">
            <a:avLst/>
          </a:prstGeom>
          <a:noFill/>
          <a:ln w="25400" cap="flat" cmpd="sng">
            <a:solidFill>
              <a:schemeClr val="accent1"/>
            </a:solidFill>
            <a:prstDash val="solid"/>
            <a:round/>
            <a:headEnd type="none" w="sm" len="sm"/>
            <a:tailEnd type="none" w="sm" len="sm"/>
          </a:ln>
        </p:spPr>
      </p:cxnSp>
      <p:cxnSp>
        <p:nvCxnSpPr>
          <p:cNvPr id="1258" name="Google Shape;1258;p161"/>
          <p:cNvCxnSpPr/>
          <p:nvPr/>
        </p:nvCxnSpPr>
        <p:spPr>
          <a:xfrm rot="10800000" flipH="1">
            <a:off x="2249214" y="3334407"/>
            <a:ext cx="2554016" cy="2"/>
          </a:xfrm>
          <a:prstGeom prst="straightConnector1">
            <a:avLst/>
          </a:prstGeom>
          <a:noFill/>
          <a:ln w="25400" cap="flat" cmpd="sng">
            <a:solidFill>
              <a:schemeClr val="accent1"/>
            </a:solidFill>
            <a:prstDash val="solid"/>
            <a:round/>
            <a:headEnd type="none" w="sm" len="sm"/>
            <a:tailEnd type="none" w="sm" len="sm"/>
          </a:ln>
        </p:spPr>
      </p:cxnSp>
      <p:sp>
        <p:nvSpPr>
          <p:cNvPr id="1259" name="Google Shape;1259;p161"/>
          <p:cNvSpPr/>
          <p:nvPr/>
        </p:nvSpPr>
        <p:spPr>
          <a:xfrm>
            <a:off x="6097577" y="1403132"/>
            <a:ext cx="45720" cy="3862553"/>
          </a:xfrm>
          <a:custGeom>
            <a:avLst/>
            <a:gdLst/>
            <a:ahLst/>
            <a:cxnLst/>
            <a:rect l="l" t="t" r="r" b="b"/>
            <a:pathLst>
              <a:path w="21600" h="21600" extrusionOk="0">
                <a:moveTo>
                  <a:pt x="8472" y="0"/>
                </a:moveTo>
                <a:lnTo>
                  <a:pt x="12860" y="6080"/>
                </a:lnTo>
                <a:lnTo>
                  <a:pt x="11050" y="6797"/>
                </a:lnTo>
                <a:lnTo>
                  <a:pt x="16577" y="12007"/>
                </a:lnTo>
                <a:lnTo>
                  <a:pt x="14767" y="12877"/>
                </a:lnTo>
                <a:lnTo>
                  <a:pt x="21600" y="21600"/>
                </a:lnTo>
                <a:lnTo>
                  <a:pt x="10012" y="14915"/>
                </a:lnTo>
                <a:lnTo>
                  <a:pt x="12222" y="13987"/>
                </a:lnTo>
                <a:lnTo>
                  <a:pt x="5022" y="9705"/>
                </a:lnTo>
                <a:lnTo>
                  <a:pt x="7602" y="8382"/>
                </a:lnTo>
                <a:lnTo>
                  <a:pt x="0" y="3890"/>
                </a:lnTo>
                <a:close/>
              </a:path>
            </a:pathLst>
          </a:cu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260" name="Google Shape;1260;p161"/>
          <p:cNvSpPr txBox="1"/>
          <p:nvPr/>
        </p:nvSpPr>
        <p:spPr>
          <a:xfrm>
            <a:off x="6177586" y="2753057"/>
            <a:ext cx="404388" cy="1200288"/>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2400"/>
              <a:buFont typeface="Source Sans Pro"/>
              <a:buNone/>
            </a:pPr>
            <a:r>
              <a:rPr lang="es-ES" sz="2400" b="1" dirty="0"/>
              <a:t>RED</a:t>
            </a:r>
            <a:endParaRPr sz="2400" b="1" dirty="0"/>
          </a:p>
        </p:txBody>
      </p:sp>
      <p:sp>
        <p:nvSpPr>
          <p:cNvPr id="1261" name="Google Shape;1261;p161"/>
          <p:cNvSpPr txBox="1"/>
          <p:nvPr/>
        </p:nvSpPr>
        <p:spPr>
          <a:xfrm>
            <a:off x="5731819" y="1071428"/>
            <a:ext cx="696836" cy="37084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1800"/>
              <a:buFont typeface="Source Sans Pro"/>
              <a:buNone/>
            </a:pPr>
            <a:r>
              <a:rPr lang="en-US" sz="1800" b="1" i="0" u="none" strike="noStrike" cap="none" dirty="0">
                <a:solidFill>
                  <a:srgbClr val="000000"/>
                </a:solidFill>
                <a:latin typeface="Source Sans Pro"/>
                <a:ea typeface="Source Sans Pro"/>
                <a:cs typeface="Source Sans Pro"/>
                <a:sym typeface="Source Sans Pro"/>
              </a:rPr>
              <a:t>ZNV</a:t>
            </a:r>
            <a:endParaRPr dirty="0"/>
          </a:p>
        </p:txBody>
      </p:sp>
      <p:sp>
        <p:nvSpPr>
          <p:cNvPr id="1262" name="Google Shape;1262;p161"/>
          <p:cNvSpPr/>
          <p:nvPr/>
        </p:nvSpPr>
        <p:spPr>
          <a:xfrm rot="5400000">
            <a:off x="6535100" y="991582"/>
            <a:ext cx="185291" cy="495933"/>
          </a:xfrm>
          <a:custGeom>
            <a:avLst/>
            <a:gdLst/>
            <a:ahLst/>
            <a:cxnLst/>
            <a:rect l="l" t="t" r="r" b="b"/>
            <a:pathLst>
              <a:path w="21600" h="21600" extrusionOk="0">
                <a:moveTo>
                  <a:pt x="0" y="21600"/>
                </a:moveTo>
                <a:lnTo>
                  <a:pt x="0" y="4540"/>
                </a:lnTo>
                <a:cubicBezTo>
                  <a:pt x="0" y="2590"/>
                  <a:pt x="4231" y="1009"/>
                  <a:pt x="9450" y="1009"/>
                </a:cubicBezTo>
                <a:lnTo>
                  <a:pt x="16200" y="1009"/>
                </a:lnTo>
                <a:lnTo>
                  <a:pt x="16200" y="0"/>
                </a:lnTo>
                <a:lnTo>
                  <a:pt x="21600" y="2018"/>
                </a:lnTo>
                <a:lnTo>
                  <a:pt x="16200" y="4035"/>
                </a:lnTo>
                <a:lnTo>
                  <a:pt x="16200" y="3026"/>
                </a:lnTo>
                <a:lnTo>
                  <a:pt x="9450" y="3026"/>
                </a:lnTo>
                <a:cubicBezTo>
                  <a:pt x="7213" y="3026"/>
                  <a:pt x="5400" y="3704"/>
                  <a:pt x="5400" y="4540"/>
                </a:cubicBezTo>
                <a:lnTo>
                  <a:pt x="5400" y="21600"/>
                </a:lnTo>
                <a:close/>
              </a:path>
            </a:pathLst>
          </a:cu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263" name="Google Shape;1263;p161"/>
          <p:cNvSpPr/>
          <p:nvPr/>
        </p:nvSpPr>
        <p:spPr>
          <a:xfrm rot="10800000">
            <a:off x="5284759" y="1166650"/>
            <a:ext cx="401339" cy="185293"/>
          </a:xfrm>
          <a:custGeom>
            <a:avLst/>
            <a:gdLst/>
            <a:ahLst/>
            <a:cxnLst/>
            <a:rect l="l" t="t" r="r" b="b"/>
            <a:pathLst>
              <a:path w="21600" h="21600" extrusionOk="0">
                <a:moveTo>
                  <a:pt x="0" y="16200"/>
                </a:moveTo>
                <a:lnTo>
                  <a:pt x="17860" y="16200"/>
                </a:lnTo>
                <a:lnTo>
                  <a:pt x="17860" y="5400"/>
                </a:lnTo>
                <a:lnTo>
                  <a:pt x="16614" y="5400"/>
                </a:lnTo>
                <a:lnTo>
                  <a:pt x="19107" y="0"/>
                </a:lnTo>
                <a:lnTo>
                  <a:pt x="21600" y="5400"/>
                </a:lnTo>
                <a:lnTo>
                  <a:pt x="20353" y="5400"/>
                </a:lnTo>
                <a:lnTo>
                  <a:pt x="20353" y="21600"/>
                </a:lnTo>
                <a:lnTo>
                  <a:pt x="0" y="21600"/>
                </a:lnTo>
                <a:close/>
              </a:path>
            </a:pathLst>
          </a:cu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grpSp>
        <p:nvGrpSpPr>
          <p:cNvPr id="1264" name="Google Shape;1264;p161"/>
          <p:cNvGrpSpPr/>
          <p:nvPr/>
        </p:nvGrpSpPr>
        <p:grpSpPr>
          <a:xfrm>
            <a:off x="4638477" y="2198240"/>
            <a:ext cx="646285" cy="406263"/>
            <a:chOff x="8310" y="0"/>
            <a:chExt cx="646283" cy="406262"/>
          </a:xfrm>
        </p:grpSpPr>
        <p:sp>
          <p:nvSpPr>
            <p:cNvPr id="1265" name="Google Shape;1265;p161"/>
            <p:cNvSpPr/>
            <p:nvPr/>
          </p:nvSpPr>
          <p:spPr>
            <a:xfrm>
              <a:off x="8310" y="0"/>
              <a:ext cx="646283" cy="406262"/>
            </a:xfrm>
            <a:prstGeom prst="heptagon">
              <a:avLst>
                <a:gd name="hf" fmla="val 102572"/>
                <a:gd name="vf" fmla="val 105210"/>
              </a:avLst>
            </a:pr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266" name="Google Shape;1266;p161"/>
            <p:cNvSpPr txBox="1"/>
            <p:nvPr/>
          </p:nvSpPr>
          <p:spPr>
            <a:xfrm>
              <a:off x="124382" y="17710"/>
              <a:ext cx="414139" cy="370841"/>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215D77"/>
                </a:buClr>
                <a:buSzPts val="1800"/>
                <a:buFont typeface="Source Sans Pro"/>
                <a:buNone/>
              </a:pPr>
              <a:r>
                <a:rPr lang="en-US" sz="1800" b="1" i="0" u="none" strike="noStrike" cap="none">
                  <a:solidFill>
                    <a:srgbClr val="215D77"/>
                  </a:solidFill>
                  <a:latin typeface="Source Sans Pro"/>
                  <a:ea typeface="Source Sans Pro"/>
                  <a:cs typeface="Source Sans Pro"/>
                  <a:sym typeface="Source Sans Pro"/>
                </a:rPr>
                <a:t>L</a:t>
              </a:r>
              <a:endParaRPr/>
            </a:p>
          </p:txBody>
        </p:sp>
      </p:grpSp>
      <p:grpSp>
        <p:nvGrpSpPr>
          <p:cNvPr id="1267" name="Google Shape;1267;p161"/>
          <p:cNvGrpSpPr/>
          <p:nvPr/>
        </p:nvGrpSpPr>
        <p:grpSpPr>
          <a:xfrm>
            <a:off x="4063341" y="2580691"/>
            <a:ext cx="364778" cy="370841"/>
            <a:chOff x="4690" y="0"/>
            <a:chExt cx="364776" cy="370840"/>
          </a:xfrm>
        </p:grpSpPr>
        <p:sp>
          <p:nvSpPr>
            <p:cNvPr id="1268" name="Google Shape;1268;p161"/>
            <p:cNvSpPr/>
            <p:nvPr/>
          </p:nvSpPr>
          <p:spPr>
            <a:xfrm>
              <a:off x="4690" y="23820"/>
              <a:ext cx="364776" cy="323200"/>
            </a:xfrm>
            <a:prstGeom prst="heptagon">
              <a:avLst>
                <a:gd name="hf" fmla="val 102572"/>
                <a:gd name="vf" fmla="val 105210"/>
              </a:avLst>
            </a:pr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269" name="Google Shape;1269;p161"/>
            <p:cNvSpPr txBox="1"/>
            <p:nvPr/>
          </p:nvSpPr>
          <p:spPr>
            <a:xfrm>
              <a:off x="92884" y="0"/>
              <a:ext cx="188388" cy="370840"/>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FF0000"/>
                </a:buClr>
                <a:buSzPts val="1800"/>
                <a:buFont typeface="Source Sans Pro"/>
                <a:buNone/>
              </a:pPr>
              <a:r>
                <a:rPr lang="en-US" sz="1800" b="1" i="0" u="none" strike="noStrike" cap="none">
                  <a:solidFill>
                    <a:srgbClr val="FF0000"/>
                  </a:solidFill>
                  <a:latin typeface="Source Sans Pro"/>
                  <a:ea typeface="Source Sans Pro"/>
                  <a:cs typeface="Source Sans Pro"/>
                  <a:sym typeface="Source Sans Pro"/>
                </a:rPr>
                <a:t>R</a:t>
              </a:r>
              <a:endParaRPr/>
            </a:p>
          </p:txBody>
        </p:sp>
      </p:grpSp>
      <p:sp>
        <p:nvSpPr>
          <p:cNvPr id="1270" name="Google Shape;1270;p161"/>
          <p:cNvSpPr txBox="1"/>
          <p:nvPr/>
        </p:nvSpPr>
        <p:spPr>
          <a:xfrm>
            <a:off x="4327481" y="5520297"/>
            <a:ext cx="1112229" cy="4597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2400"/>
              <a:buFont typeface="Source Sans Pro"/>
              <a:buNone/>
            </a:pPr>
            <a:r>
              <a:rPr lang="en-US" sz="2400" b="1" i="0" u="sng" strike="noStrike" cap="none" dirty="0">
                <a:solidFill>
                  <a:srgbClr val="000000"/>
                </a:solidFill>
                <a:latin typeface="Source Sans Pro"/>
                <a:ea typeface="Source Sans Pro"/>
                <a:cs typeface="Source Sans Pro"/>
                <a:sym typeface="Source Sans Pro"/>
              </a:rPr>
              <a:t>FALTA</a:t>
            </a:r>
            <a:endParaRPr dirty="0"/>
          </a:p>
        </p:txBody>
      </p:sp>
      <p:sp>
        <p:nvSpPr>
          <p:cNvPr id="1271" name="Google Shape;1271;p161"/>
          <p:cNvSpPr txBox="1"/>
          <p:nvPr/>
        </p:nvSpPr>
        <p:spPr>
          <a:xfrm>
            <a:off x="330507" y="252248"/>
            <a:ext cx="11520834" cy="954067"/>
          </a:xfrm>
          <a:prstGeom prst="rect">
            <a:avLst/>
          </a:prstGeom>
          <a:noFill/>
          <a:ln>
            <a:noFill/>
          </a:ln>
        </p:spPr>
        <p:txBody>
          <a:bodyPr spcFirstLastPara="1" wrap="square" lIns="45700" tIns="45700" rIns="45700" bIns="45700" anchor="t" anchorCtr="0">
            <a:spAutoFit/>
          </a:bodyPr>
          <a:lstStyle/>
          <a:p>
            <a:pPr lvl="0" algn="ctr">
              <a:buClr>
                <a:srgbClr val="18579B"/>
              </a:buClr>
              <a:buSzPts val="2400"/>
            </a:pPr>
            <a:r>
              <a:rPr lang="es-ES" sz="2400" b="1" dirty="0">
                <a:solidFill>
                  <a:srgbClr val="18579B"/>
                </a:solidFill>
                <a:latin typeface="Source Sans Pro"/>
                <a:ea typeface="Source Sans Pro"/>
                <a:cs typeface="Source Sans Pro"/>
                <a:sym typeface="Source Sans Pro"/>
              </a:rPr>
              <a:t>VOLEAR </a:t>
            </a:r>
            <a:r>
              <a:rPr lang="es-ES" sz="2400" b="1" dirty="0">
                <a:solidFill>
                  <a:srgbClr val="FF0000"/>
                </a:solidFill>
                <a:latin typeface="Source Sans Pro"/>
                <a:ea typeface="Source Sans Pro"/>
                <a:cs typeface="Source Sans Pro"/>
                <a:sym typeface="Source Sans Pro"/>
              </a:rPr>
              <a:t>ANTES</a:t>
            </a:r>
            <a:r>
              <a:rPr lang="es-ES" sz="2400" b="1" dirty="0">
                <a:solidFill>
                  <a:srgbClr val="18579B"/>
                </a:solidFill>
                <a:latin typeface="Source Sans Pro"/>
                <a:ea typeface="Source Sans Pro"/>
                <a:cs typeface="Source Sans Pro"/>
                <a:sym typeface="Source Sans Pro"/>
              </a:rPr>
              <a:t> DE QUE AMBOS PIES HAYAN HECHO CONTACTO FUERA DE LA </a:t>
            </a:r>
            <a:r>
              <a:rPr lang="es-ES" sz="3200" b="1" dirty="0">
                <a:solidFill>
                  <a:srgbClr val="18579B"/>
                </a:solidFill>
                <a:latin typeface="Source Sans Pro"/>
                <a:ea typeface="Source Sans Pro"/>
                <a:cs typeface="Source Sans Pro"/>
                <a:sym typeface="Source Sans Pro"/>
              </a:rPr>
              <a:t>ZNV</a:t>
            </a:r>
            <a:r>
              <a:rPr lang="es-ES" sz="2400" b="1" dirty="0">
                <a:solidFill>
                  <a:srgbClr val="18579B"/>
                </a:solidFill>
                <a:latin typeface="Source Sans Pro"/>
                <a:ea typeface="Source Sans Pro"/>
                <a:cs typeface="Source Sans Pro"/>
                <a:sym typeface="Source Sans Pro"/>
              </a:rPr>
              <a:t>
</a:t>
            </a:r>
            <a:endParaRPr dirty="0"/>
          </a:p>
        </p:txBody>
      </p:sp>
      <p:sp>
        <p:nvSpPr>
          <p:cNvPr id="1272" name="Google Shape;1272;p161"/>
          <p:cNvSpPr txBox="1"/>
          <p:nvPr/>
        </p:nvSpPr>
        <p:spPr>
          <a:xfrm>
            <a:off x="2294932" y="1481961"/>
            <a:ext cx="1905075" cy="1200288"/>
          </a:xfrm>
          <a:prstGeom prst="rect">
            <a:avLst/>
          </a:prstGeom>
          <a:noFill/>
          <a:ln>
            <a:noFill/>
          </a:ln>
        </p:spPr>
        <p:txBody>
          <a:bodyPr spcFirstLastPara="1" wrap="square" lIns="45700" tIns="45700" rIns="45700" bIns="45700" anchor="t" anchorCtr="0">
            <a:spAutoFit/>
          </a:bodyPr>
          <a:lstStyle/>
          <a:p>
            <a:pPr lvl="0" algn="ctr">
              <a:buClr>
                <a:srgbClr val="18579B"/>
              </a:buClr>
              <a:buSzPts val="1800"/>
            </a:pPr>
            <a:r>
              <a:rPr lang="es-ES" sz="1800" dirty="0">
                <a:solidFill>
                  <a:srgbClr val="18579B"/>
                </a:solidFill>
                <a:latin typeface="Source Sans Pro"/>
                <a:ea typeface="Source Sans Pro"/>
                <a:cs typeface="Source Sans Pro"/>
                <a:sym typeface="Source Sans Pro"/>
              </a:rPr>
              <a:t>PIE IZQUIERDO SALIENDO DE LA  ZNV EN EL AIRE
</a:t>
            </a:r>
            <a:endParaRPr dirty="0"/>
          </a:p>
        </p:txBody>
      </p:sp>
      <p:sp>
        <p:nvSpPr>
          <p:cNvPr id="1273" name="Google Shape;1273;p161"/>
          <p:cNvSpPr/>
          <p:nvPr/>
        </p:nvSpPr>
        <p:spPr>
          <a:xfrm>
            <a:off x="4200006" y="2267342"/>
            <a:ext cx="468256" cy="88910"/>
          </a:xfrm>
          <a:custGeom>
            <a:avLst/>
            <a:gdLst/>
            <a:ahLst/>
            <a:cxnLst/>
            <a:rect l="l" t="t" r="r" b="b"/>
            <a:pathLst>
              <a:path w="21600" h="21600" extrusionOk="0">
                <a:moveTo>
                  <a:pt x="0" y="0"/>
                </a:moveTo>
                <a:lnTo>
                  <a:pt x="21600" y="21600"/>
                </a:lnTo>
              </a:path>
            </a:pathLst>
          </a:custGeom>
          <a:noFill/>
          <a:ln w="25400" cap="flat" cmpd="sng">
            <a:solidFill>
              <a:schemeClr val="accent1"/>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274" name="Google Shape;1274;p161"/>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88</a:t>
            </a:fld>
            <a:endParaRPr dirty="0"/>
          </a:p>
        </p:txBody>
      </p:sp>
    </p:spTree>
    <p:extLst>
      <p:ext uri="{BB962C8B-B14F-4D97-AF65-F5344CB8AC3E}">
        <p14:creationId xmlns:p14="http://schemas.microsoft.com/office/powerpoint/2010/main" val="101188821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162"/>
          <p:cNvSpPr/>
          <p:nvPr/>
        </p:nvSpPr>
        <p:spPr>
          <a:xfrm>
            <a:off x="2249214" y="1403132"/>
            <a:ext cx="7788165" cy="3862553"/>
          </a:xfrm>
          <a:prstGeom prst="rect">
            <a:avLst/>
          </a:prstGeom>
          <a:no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cxnSp>
        <p:nvCxnSpPr>
          <p:cNvPr id="1280" name="Google Shape;1280;p162"/>
          <p:cNvCxnSpPr/>
          <p:nvPr/>
        </p:nvCxnSpPr>
        <p:spPr>
          <a:xfrm flipH="1">
            <a:off x="6143295" y="1403132"/>
            <a:ext cx="1" cy="3862553"/>
          </a:xfrm>
          <a:prstGeom prst="straightConnector1">
            <a:avLst/>
          </a:prstGeom>
          <a:noFill/>
          <a:ln w="25400" cap="flat" cmpd="sng">
            <a:solidFill>
              <a:schemeClr val="accent1"/>
            </a:solidFill>
            <a:prstDash val="solid"/>
            <a:round/>
            <a:headEnd type="none" w="sm" len="sm"/>
            <a:tailEnd type="none" w="sm" len="sm"/>
          </a:ln>
        </p:spPr>
      </p:cxnSp>
      <p:cxnSp>
        <p:nvCxnSpPr>
          <p:cNvPr id="1281" name="Google Shape;1281;p162"/>
          <p:cNvCxnSpPr/>
          <p:nvPr/>
        </p:nvCxnSpPr>
        <p:spPr>
          <a:xfrm flipH="1">
            <a:off x="4803228" y="1481961"/>
            <a:ext cx="1" cy="3862552"/>
          </a:xfrm>
          <a:prstGeom prst="straightConnector1">
            <a:avLst/>
          </a:prstGeom>
          <a:noFill/>
          <a:ln w="25400" cap="flat" cmpd="sng">
            <a:solidFill>
              <a:schemeClr val="accent1"/>
            </a:solidFill>
            <a:prstDash val="solid"/>
            <a:round/>
            <a:headEnd type="none" w="sm" len="sm"/>
            <a:tailEnd type="none" w="sm" len="sm"/>
          </a:ln>
        </p:spPr>
      </p:cxnSp>
      <p:cxnSp>
        <p:nvCxnSpPr>
          <p:cNvPr id="1282" name="Google Shape;1282;p162"/>
          <p:cNvCxnSpPr/>
          <p:nvPr/>
        </p:nvCxnSpPr>
        <p:spPr>
          <a:xfrm>
            <a:off x="7483364" y="1403132"/>
            <a:ext cx="1" cy="3862553"/>
          </a:xfrm>
          <a:prstGeom prst="straightConnector1">
            <a:avLst/>
          </a:prstGeom>
          <a:noFill/>
          <a:ln w="25400" cap="flat" cmpd="sng">
            <a:solidFill>
              <a:schemeClr val="accent1"/>
            </a:solidFill>
            <a:prstDash val="solid"/>
            <a:round/>
            <a:headEnd type="none" w="sm" len="sm"/>
            <a:tailEnd type="none" w="sm" len="sm"/>
          </a:ln>
        </p:spPr>
      </p:cxnSp>
      <p:cxnSp>
        <p:nvCxnSpPr>
          <p:cNvPr id="1283" name="Google Shape;1283;p162"/>
          <p:cNvCxnSpPr/>
          <p:nvPr/>
        </p:nvCxnSpPr>
        <p:spPr>
          <a:xfrm rot="10800000">
            <a:off x="7483364" y="3334408"/>
            <a:ext cx="2554015" cy="1"/>
          </a:xfrm>
          <a:prstGeom prst="straightConnector1">
            <a:avLst/>
          </a:prstGeom>
          <a:noFill/>
          <a:ln w="25400" cap="flat" cmpd="sng">
            <a:solidFill>
              <a:schemeClr val="accent1"/>
            </a:solidFill>
            <a:prstDash val="solid"/>
            <a:round/>
            <a:headEnd type="none" w="sm" len="sm"/>
            <a:tailEnd type="none" w="sm" len="sm"/>
          </a:ln>
        </p:spPr>
      </p:cxnSp>
      <p:cxnSp>
        <p:nvCxnSpPr>
          <p:cNvPr id="1284" name="Google Shape;1284;p162"/>
          <p:cNvCxnSpPr/>
          <p:nvPr/>
        </p:nvCxnSpPr>
        <p:spPr>
          <a:xfrm rot="10800000" flipH="1">
            <a:off x="2249214" y="3334407"/>
            <a:ext cx="2554016" cy="2"/>
          </a:xfrm>
          <a:prstGeom prst="straightConnector1">
            <a:avLst/>
          </a:prstGeom>
          <a:noFill/>
          <a:ln w="25400" cap="flat" cmpd="sng">
            <a:solidFill>
              <a:schemeClr val="accent1"/>
            </a:solidFill>
            <a:prstDash val="solid"/>
            <a:round/>
            <a:headEnd type="none" w="sm" len="sm"/>
            <a:tailEnd type="none" w="sm" len="sm"/>
          </a:ln>
        </p:spPr>
      </p:cxnSp>
      <p:sp>
        <p:nvSpPr>
          <p:cNvPr id="1285" name="Google Shape;1285;p162"/>
          <p:cNvSpPr/>
          <p:nvPr/>
        </p:nvSpPr>
        <p:spPr>
          <a:xfrm>
            <a:off x="6097577" y="1403132"/>
            <a:ext cx="45720" cy="3862553"/>
          </a:xfrm>
          <a:custGeom>
            <a:avLst/>
            <a:gdLst/>
            <a:ahLst/>
            <a:cxnLst/>
            <a:rect l="l" t="t" r="r" b="b"/>
            <a:pathLst>
              <a:path w="21600" h="21600" extrusionOk="0">
                <a:moveTo>
                  <a:pt x="8472" y="0"/>
                </a:moveTo>
                <a:lnTo>
                  <a:pt x="12860" y="6080"/>
                </a:lnTo>
                <a:lnTo>
                  <a:pt x="11050" y="6797"/>
                </a:lnTo>
                <a:lnTo>
                  <a:pt x="16577" y="12007"/>
                </a:lnTo>
                <a:lnTo>
                  <a:pt x="14767" y="12877"/>
                </a:lnTo>
                <a:lnTo>
                  <a:pt x="21600" y="21600"/>
                </a:lnTo>
                <a:lnTo>
                  <a:pt x="10012" y="14915"/>
                </a:lnTo>
                <a:lnTo>
                  <a:pt x="12222" y="13987"/>
                </a:lnTo>
                <a:lnTo>
                  <a:pt x="5022" y="9705"/>
                </a:lnTo>
                <a:lnTo>
                  <a:pt x="7602" y="8382"/>
                </a:lnTo>
                <a:lnTo>
                  <a:pt x="0" y="3890"/>
                </a:lnTo>
                <a:close/>
              </a:path>
            </a:pathLst>
          </a:cu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286" name="Google Shape;1286;p162"/>
          <p:cNvSpPr txBox="1"/>
          <p:nvPr/>
        </p:nvSpPr>
        <p:spPr>
          <a:xfrm>
            <a:off x="6234736" y="2734242"/>
            <a:ext cx="404388" cy="1200288"/>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2400"/>
              <a:buFont typeface="Source Sans Pro"/>
              <a:buNone/>
            </a:pPr>
            <a:r>
              <a:rPr lang="en-US" sz="2400" b="1" dirty="0">
                <a:latin typeface="Source Sans Pro"/>
                <a:ea typeface="Source Sans Pro"/>
                <a:sym typeface="Source Sans Pro"/>
              </a:rPr>
              <a:t>RED</a:t>
            </a:r>
            <a:endParaRPr dirty="0"/>
          </a:p>
        </p:txBody>
      </p:sp>
      <p:sp>
        <p:nvSpPr>
          <p:cNvPr id="1287" name="Google Shape;1287;p162"/>
          <p:cNvSpPr txBox="1"/>
          <p:nvPr/>
        </p:nvSpPr>
        <p:spPr>
          <a:xfrm>
            <a:off x="5731819" y="1071428"/>
            <a:ext cx="696836" cy="37084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1800"/>
              <a:buFont typeface="Source Sans Pro"/>
              <a:buNone/>
            </a:pPr>
            <a:r>
              <a:rPr lang="en-US" sz="1800" b="1" i="0" u="none" strike="noStrike" cap="none" dirty="0">
                <a:solidFill>
                  <a:srgbClr val="000000"/>
                </a:solidFill>
                <a:latin typeface="Source Sans Pro"/>
                <a:ea typeface="Source Sans Pro"/>
                <a:cs typeface="Source Sans Pro"/>
                <a:sym typeface="Source Sans Pro"/>
              </a:rPr>
              <a:t>ZNV</a:t>
            </a:r>
            <a:endParaRPr dirty="0"/>
          </a:p>
        </p:txBody>
      </p:sp>
      <p:sp>
        <p:nvSpPr>
          <p:cNvPr id="1288" name="Google Shape;1288;p162"/>
          <p:cNvSpPr/>
          <p:nvPr/>
        </p:nvSpPr>
        <p:spPr>
          <a:xfrm rot="5400000">
            <a:off x="6535100" y="991582"/>
            <a:ext cx="185291" cy="495933"/>
          </a:xfrm>
          <a:custGeom>
            <a:avLst/>
            <a:gdLst/>
            <a:ahLst/>
            <a:cxnLst/>
            <a:rect l="l" t="t" r="r" b="b"/>
            <a:pathLst>
              <a:path w="21600" h="21600" extrusionOk="0">
                <a:moveTo>
                  <a:pt x="0" y="21600"/>
                </a:moveTo>
                <a:lnTo>
                  <a:pt x="0" y="4540"/>
                </a:lnTo>
                <a:cubicBezTo>
                  <a:pt x="0" y="2590"/>
                  <a:pt x="4231" y="1009"/>
                  <a:pt x="9450" y="1009"/>
                </a:cubicBezTo>
                <a:lnTo>
                  <a:pt x="16200" y="1009"/>
                </a:lnTo>
                <a:lnTo>
                  <a:pt x="16200" y="0"/>
                </a:lnTo>
                <a:lnTo>
                  <a:pt x="21600" y="2018"/>
                </a:lnTo>
                <a:lnTo>
                  <a:pt x="16200" y="4035"/>
                </a:lnTo>
                <a:lnTo>
                  <a:pt x="16200" y="3026"/>
                </a:lnTo>
                <a:lnTo>
                  <a:pt x="9450" y="3026"/>
                </a:lnTo>
                <a:cubicBezTo>
                  <a:pt x="7213" y="3026"/>
                  <a:pt x="5400" y="3704"/>
                  <a:pt x="5400" y="4540"/>
                </a:cubicBezTo>
                <a:lnTo>
                  <a:pt x="5400" y="21600"/>
                </a:lnTo>
                <a:close/>
              </a:path>
            </a:pathLst>
          </a:cu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289" name="Google Shape;1289;p162"/>
          <p:cNvSpPr/>
          <p:nvPr/>
        </p:nvSpPr>
        <p:spPr>
          <a:xfrm rot="10800000">
            <a:off x="5284759" y="1166650"/>
            <a:ext cx="401339" cy="185293"/>
          </a:xfrm>
          <a:custGeom>
            <a:avLst/>
            <a:gdLst/>
            <a:ahLst/>
            <a:cxnLst/>
            <a:rect l="l" t="t" r="r" b="b"/>
            <a:pathLst>
              <a:path w="21600" h="21600" extrusionOk="0">
                <a:moveTo>
                  <a:pt x="0" y="16200"/>
                </a:moveTo>
                <a:lnTo>
                  <a:pt x="17860" y="16200"/>
                </a:lnTo>
                <a:lnTo>
                  <a:pt x="17860" y="5400"/>
                </a:lnTo>
                <a:lnTo>
                  <a:pt x="16614" y="5400"/>
                </a:lnTo>
                <a:lnTo>
                  <a:pt x="19107" y="0"/>
                </a:lnTo>
                <a:lnTo>
                  <a:pt x="21600" y="5400"/>
                </a:lnTo>
                <a:lnTo>
                  <a:pt x="20353" y="5400"/>
                </a:lnTo>
                <a:lnTo>
                  <a:pt x="20353" y="21600"/>
                </a:lnTo>
                <a:lnTo>
                  <a:pt x="0" y="21600"/>
                </a:lnTo>
                <a:close/>
              </a:path>
            </a:pathLst>
          </a:cu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grpSp>
        <p:nvGrpSpPr>
          <p:cNvPr id="1290" name="Google Shape;1290;p162"/>
          <p:cNvGrpSpPr/>
          <p:nvPr/>
        </p:nvGrpSpPr>
        <p:grpSpPr>
          <a:xfrm>
            <a:off x="4638479" y="2146823"/>
            <a:ext cx="407829" cy="370842"/>
            <a:chOff x="5244" y="-1"/>
            <a:chExt cx="407828" cy="370841"/>
          </a:xfrm>
        </p:grpSpPr>
        <p:sp>
          <p:nvSpPr>
            <p:cNvPr id="1291" name="Google Shape;1291;p162"/>
            <p:cNvSpPr/>
            <p:nvPr/>
          </p:nvSpPr>
          <p:spPr>
            <a:xfrm>
              <a:off x="5244" y="51412"/>
              <a:ext cx="407828" cy="268015"/>
            </a:xfrm>
            <a:prstGeom prst="heptagon">
              <a:avLst>
                <a:gd name="hf" fmla="val 102572"/>
                <a:gd name="vf" fmla="val 105210"/>
              </a:avLst>
            </a:pr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292" name="Google Shape;1292;p162"/>
            <p:cNvSpPr txBox="1"/>
            <p:nvPr/>
          </p:nvSpPr>
          <p:spPr>
            <a:xfrm>
              <a:off x="97700" y="-1"/>
              <a:ext cx="222915" cy="370841"/>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215D77"/>
                </a:buClr>
                <a:buSzPts val="1800"/>
                <a:buFont typeface="Source Sans Pro"/>
                <a:buNone/>
              </a:pPr>
              <a:r>
                <a:rPr lang="en-US" sz="1800" b="1" i="0" u="none" strike="noStrike" cap="none">
                  <a:solidFill>
                    <a:srgbClr val="215D77"/>
                  </a:solidFill>
                  <a:latin typeface="Source Sans Pro"/>
                  <a:ea typeface="Source Sans Pro"/>
                  <a:cs typeface="Source Sans Pro"/>
                  <a:sym typeface="Source Sans Pro"/>
                </a:rPr>
                <a:t>L</a:t>
              </a:r>
              <a:endParaRPr/>
            </a:p>
          </p:txBody>
        </p:sp>
      </p:grpSp>
      <p:grpSp>
        <p:nvGrpSpPr>
          <p:cNvPr id="1293" name="Google Shape;1293;p162"/>
          <p:cNvGrpSpPr/>
          <p:nvPr/>
        </p:nvGrpSpPr>
        <p:grpSpPr>
          <a:xfrm>
            <a:off x="4063341" y="2580691"/>
            <a:ext cx="364778" cy="370841"/>
            <a:chOff x="4690" y="0"/>
            <a:chExt cx="364776" cy="370840"/>
          </a:xfrm>
        </p:grpSpPr>
        <p:sp>
          <p:nvSpPr>
            <p:cNvPr id="1294" name="Google Shape;1294;p162"/>
            <p:cNvSpPr/>
            <p:nvPr/>
          </p:nvSpPr>
          <p:spPr>
            <a:xfrm>
              <a:off x="4690" y="23820"/>
              <a:ext cx="364776" cy="323200"/>
            </a:xfrm>
            <a:prstGeom prst="heptagon">
              <a:avLst>
                <a:gd name="hf" fmla="val 102572"/>
                <a:gd name="vf" fmla="val 105210"/>
              </a:avLst>
            </a:pr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295" name="Google Shape;1295;p162"/>
            <p:cNvSpPr txBox="1"/>
            <p:nvPr/>
          </p:nvSpPr>
          <p:spPr>
            <a:xfrm>
              <a:off x="92884" y="0"/>
              <a:ext cx="188388" cy="370840"/>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FF0000"/>
                </a:buClr>
                <a:buSzPts val="1800"/>
                <a:buFont typeface="Source Sans Pro"/>
                <a:buNone/>
              </a:pPr>
              <a:r>
                <a:rPr lang="en-US" sz="1800" b="1" i="0" u="none" strike="noStrike" cap="none">
                  <a:solidFill>
                    <a:srgbClr val="FF0000"/>
                  </a:solidFill>
                  <a:latin typeface="Source Sans Pro"/>
                  <a:ea typeface="Source Sans Pro"/>
                  <a:cs typeface="Source Sans Pro"/>
                  <a:sym typeface="Source Sans Pro"/>
                </a:rPr>
                <a:t>R</a:t>
              </a:r>
              <a:endParaRPr/>
            </a:p>
          </p:txBody>
        </p:sp>
      </p:grpSp>
      <p:sp>
        <p:nvSpPr>
          <p:cNvPr id="1296" name="Google Shape;1296;p162"/>
          <p:cNvSpPr txBox="1"/>
          <p:nvPr/>
        </p:nvSpPr>
        <p:spPr>
          <a:xfrm>
            <a:off x="4109061" y="5520297"/>
            <a:ext cx="1330650" cy="4597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2400"/>
              <a:buFont typeface="Source Sans Pro"/>
              <a:buNone/>
            </a:pPr>
            <a:r>
              <a:rPr lang="en-US" sz="2400" b="1" i="0" u="sng" strike="noStrike" cap="none">
                <a:solidFill>
                  <a:srgbClr val="000000"/>
                </a:solidFill>
                <a:latin typeface="Source Sans Pro"/>
                <a:ea typeface="Source Sans Pro"/>
                <a:cs typeface="Source Sans Pro"/>
                <a:sym typeface="Source Sans Pro"/>
              </a:rPr>
              <a:t>LEGAL</a:t>
            </a:r>
            <a:endParaRPr/>
          </a:p>
        </p:txBody>
      </p:sp>
      <p:sp>
        <p:nvSpPr>
          <p:cNvPr id="1297" name="Google Shape;1297;p162"/>
          <p:cNvSpPr txBox="1"/>
          <p:nvPr/>
        </p:nvSpPr>
        <p:spPr>
          <a:xfrm>
            <a:off x="344385" y="252248"/>
            <a:ext cx="11447812" cy="584735"/>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2400"/>
              <a:buFont typeface="Source Sans Pro"/>
              <a:buNone/>
            </a:pPr>
            <a:r>
              <a:rPr lang="es-ES" sz="2400" b="1" dirty="0">
                <a:solidFill>
                  <a:srgbClr val="18579B"/>
                </a:solidFill>
                <a:latin typeface="Source Sans Pro"/>
                <a:ea typeface="Source Sans Pro"/>
                <a:cs typeface="Source Sans Pro"/>
                <a:sym typeface="Source Sans Pro"/>
              </a:rPr>
              <a:t>VOLEAR </a:t>
            </a:r>
            <a:r>
              <a:rPr lang="es-ES" sz="2400" b="1" dirty="0">
                <a:solidFill>
                  <a:srgbClr val="FF0000"/>
                </a:solidFill>
                <a:latin typeface="Source Sans Pro"/>
                <a:ea typeface="Source Sans Pro"/>
                <a:cs typeface="Source Sans Pro"/>
                <a:sym typeface="Source Sans Pro"/>
              </a:rPr>
              <a:t>DESPUÉS</a:t>
            </a:r>
            <a:r>
              <a:rPr lang="es-ES" sz="2400" b="1" dirty="0">
                <a:solidFill>
                  <a:srgbClr val="18579B"/>
                </a:solidFill>
                <a:latin typeface="Source Sans Pro"/>
                <a:ea typeface="Source Sans Pro"/>
                <a:cs typeface="Source Sans Pro"/>
                <a:sym typeface="Source Sans Pro"/>
              </a:rPr>
              <a:t> DE QUE AMBOS PIES HAYAN HECHO CONTACTO FUERA DE LA </a:t>
            </a:r>
            <a:r>
              <a:rPr lang="es-ES" sz="3200" b="1" dirty="0">
                <a:solidFill>
                  <a:srgbClr val="18579B"/>
                </a:solidFill>
                <a:latin typeface="Source Sans Pro"/>
                <a:ea typeface="Source Sans Pro"/>
                <a:cs typeface="Source Sans Pro"/>
                <a:sym typeface="Source Sans Pro"/>
              </a:rPr>
              <a:t>ZNV</a:t>
            </a:r>
            <a:endParaRPr dirty="0"/>
          </a:p>
        </p:txBody>
      </p:sp>
      <p:cxnSp>
        <p:nvCxnSpPr>
          <p:cNvPr id="1298" name="Google Shape;1298;p162"/>
          <p:cNvCxnSpPr/>
          <p:nvPr/>
        </p:nvCxnSpPr>
        <p:spPr>
          <a:xfrm flipH="1">
            <a:off x="4678867" y="2198237"/>
            <a:ext cx="163528" cy="53085"/>
          </a:xfrm>
          <a:prstGeom prst="straightConnector1">
            <a:avLst/>
          </a:prstGeom>
          <a:noFill/>
          <a:ln w="25400" cap="flat" cmpd="sng">
            <a:solidFill>
              <a:schemeClr val="accent1"/>
            </a:solidFill>
            <a:prstDash val="solid"/>
            <a:round/>
            <a:headEnd type="none" w="sm" len="sm"/>
            <a:tailEnd type="triangle" w="med" len="med"/>
          </a:ln>
        </p:spPr>
      </p:cxnSp>
      <p:cxnSp>
        <p:nvCxnSpPr>
          <p:cNvPr id="1299" name="Google Shape;1299;p162"/>
          <p:cNvCxnSpPr/>
          <p:nvPr/>
        </p:nvCxnSpPr>
        <p:spPr>
          <a:xfrm rot="10800000">
            <a:off x="4307404" y="2270549"/>
            <a:ext cx="371464" cy="55404"/>
          </a:xfrm>
          <a:prstGeom prst="straightConnector1">
            <a:avLst/>
          </a:prstGeom>
          <a:noFill/>
          <a:ln w="25400" cap="flat" cmpd="sng">
            <a:solidFill>
              <a:schemeClr val="accent1"/>
            </a:solidFill>
            <a:prstDash val="solid"/>
            <a:round/>
            <a:headEnd type="none" w="sm" len="sm"/>
            <a:tailEnd type="triangle" w="med" len="med"/>
          </a:ln>
        </p:spPr>
      </p:cxnSp>
      <p:grpSp>
        <p:nvGrpSpPr>
          <p:cNvPr id="1300" name="Google Shape;1300;p162"/>
          <p:cNvGrpSpPr/>
          <p:nvPr/>
        </p:nvGrpSpPr>
        <p:grpSpPr>
          <a:xfrm>
            <a:off x="3935941" y="2039359"/>
            <a:ext cx="371465" cy="370842"/>
            <a:chOff x="4776" y="-1"/>
            <a:chExt cx="371464" cy="370841"/>
          </a:xfrm>
        </p:grpSpPr>
        <p:sp>
          <p:nvSpPr>
            <p:cNvPr id="1301" name="Google Shape;1301;p162"/>
            <p:cNvSpPr/>
            <p:nvPr/>
          </p:nvSpPr>
          <p:spPr>
            <a:xfrm>
              <a:off x="4776" y="25505"/>
              <a:ext cx="371464" cy="319830"/>
            </a:xfrm>
            <a:prstGeom prst="heptagon">
              <a:avLst>
                <a:gd name="hf" fmla="val 102572"/>
                <a:gd name="vf" fmla="val 105210"/>
              </a:avLst>
            </a:pr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302" name="Google Shape;1302;p162"/>
            <p:cNvSpPr txBox="1"/>
            <p:nvPr/>
          </p:nvSpPr>
          <p:spPr>
            <a:xfrm>
              <a:off x="93632" y="-1"/>
              <a:ext cx="193752" cy="370841"/>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FFFFFF"/>
                </a:buClr>
                <a:buSzPts val="1800"/>
                <a:buFont typeface="Source Sans Pro"/>
                <a:buNone/>
              </a:pPr>
              <a:r>
                <a:rPr lang="en-US" sz="1800" b="1" i="0" u="none" strike="noStrike" cap="none">
                  <a:solidFill>
                    <a:srgbClr val="FFFFFF"/>
                  </a:solidFill>
                  <a:latin typeface="Source Sans Pro"/>
                  <a:ea typeface="Source Sans Pro"/>
                  <a:cs typeface="Source Sans Pro"/>
                  <a:sym typeface="Source Sans Pro"/>
                </a:rPr>
                <a:t>X</a:t>
              </a:r>
              <a:endParaRPr/>
            </a:p>
          </p:txBody>
        </p:sp>
      </p:grpSp>
      <p:sp>
        <p:nvSpPr>
          <p:cNvPr id="1303" name="Google Shape;1303;p162"/>
          <p:cNvSpPr txBox="1"/>
          <p:nvPr/>
        </p:nvSpPr>
        <p:spPr>
          <a:xfrm>
            <a:off x="2294933" y="1525110"/>
            <a:ext cx="1722689" cy="1477287"/>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18579B"/>
              </a:buClr>
              <a:buSzPts val="1800"/>
              <a:buFont typeface="Source Sans Pro"/>
              <a:buNone/>
            </a:pPr>
            <a:r>
              <a:rPr lang="en-US" sz="1800" dirty="0">
                <a:solidFill>
                  <a:srgbClr val="18579B"/>
                </a:solidFill>
                <a:latin typeface="Source Sans Pro"/>
                <a:ea typeface="Source Sans Pro"/>
                <a:cs typeface="Source Sans Pro"/>
                <a:sym typeface="Source Sans Pro"/>
              </a:rPr>
              <a:t>PIE IZQUIERDO</a:t>
            </a:r>
            <a:r>
              <a:rPr lang="en-US" sz="1800" b="0" i="0" u="none" strike="noStrike" cap="none" dirty="0">
                <a:solidFill>
                  <a:srgbClr val="18579B"/>
                </a:solidFill>
                <a:latin typeface="Source Sans Pro"/>
                <a:ea typeface="Source Sans Pro"/>
                <a:cs typeface="Source Sans Pro"/>
                <a:sym typeface="Source Sans Pro"/>
              </a:rPr>
              <a:t> (X) PISANDO FUERA DE LA ZNV ANTES DE VOLEAR</a:t>
            </a:r>
            <a:endParaRPr dirty="0"/>
          </a:p>
        </p:txBody>
      </p:sp>
      <p:sp>
        <p:nvSpPr>
          <p:cNvPr id="1304" name="Google Shape;1304;p162"/>
          <p:cNvSpPr txBox="1">
            <a:spLocks noGrp="1"/>
          </p:cNvSpPr>
          <p:nvPr>
            <p:ph type="sldNum" idx="12"/>
          </p:nvPr>
        </p:nvSpPr>
        <p:spPr>
          <a:xfrm>
            <a:off x="11238654" y="6135087"/>
            <a:ext cx="82126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89</a:t>
            </a:fld>
            <a:endParaRPr dirty="0"/>
          </a:p>
        </p:txBody>
      </p:sp>
    </p:spTree>
    <p:extLst>
      <p:ext uri="{BB962C8B-B14F-4D97-AF65-F5344CB8AC3E}">
        <p14:creationId xmlns:p14="http://schemas.microsoft.com/office/powerpoint/2010/main" val="2088505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1"/>
          <p:cNvSpPr txBox="1">
            <a:spLocks noGrp="1"/>
          </p:cNvSpPr>
          <p:nvPr>
            <p:ph type="body" idx="1"/>
          </p:nvPr>
        </p:nvSpPr>
        <p:spPr>
          <a:xfrm>
            <a:off x="340659" y="205525"/>
            <a:ext cx="11114841" cy="6446950"/>
          </a:xfrm>
          <a:prstGeom prst="rect">
            <a:avLst/>
          </a:prstGeom>
          <a:noFill/>
          <a:ln>
            <a:noFill/>
          </a:ln>
        </p:spPr>
        <p:txBody>
          <a:bodyPr spcFirstLastPara="1" wrap="square" lIns="45700" tIns="45700" rIns="45700" bIns="45700" anchor="t" anchorCtr="0">
            <a:normAutofit fontScale="92500" lnSpcReduction="10000"/>
          </a:bodyPr>
          <a:lstStyle/>
          <a:p>
            <a:pPr marL="0" lvl="1" indent="349250" algn="ctr" rtl="0">
              <a:lnSpc>
                <a:spcPct val="100000"/>
              </a:lnSpc>
              <a:spcBef>
                <a:spcPts val="0"/>
              </a:spcBef>
              <a:spcAft>
                <a:spcPts val="0"/>
              </a:spcAft>
              <a:buSzPct val="100000"/>
              <a:buFont typeface="Noto Sans Symbols"/>
              <a:buNone/>
            </a:pPr>
            <a:r>
              <a:rPr lang="en-US" sz="5800" b="1" i="1" dirty="0"/>
              <a:t>Código de </a:t>
            </a:r>
            <a:r>
              <a:rPr lang="en-US" sz="5800" b="1" i="1" dirty="0" err="1"/>
              <a:t>Conducta</a:t>
            </a:r>
            <a:r>
              <a:rPr lang="en-US" sz="5800" b="1" i="1" dirty="0"/>
              <a:t> </a:t>
            </a:r>
            <a:r>
              <a:rPr lang="en-US" sz="4300" i="1" dirty="0"/>
              <a:t>(</a:t>
            </a:r>
            <a:r>
              <a:rPr lang="en-US" sz="4300" i="1" dirty="0" err="1"/>
              <a:t>Cont</a:t>
            </a:r>
            <a:r>
              <a:rPr lang="en-US" sz="4300" i="1" dirty="0"/>
              <a:t>) </a:t>
            </a:r>
            <a:endParaRPr sz="4300" i="1" dirty="0"/>
          </a:p>
          <a:p>
            <a:pPr marL="349250" lvl="0" indent="-349250">
              <a:buSzPct val="110000"/>
              <a:buFont typeface="Arial"/>
              <a:buChar char="•"/>
            </a:pPr>
            <a:r>
              <a:rPr lang="es-ES" sz="2800" i="1" dirty="0">
                <a:solidFill>
                  <a:schemeClr val="dk1"/>
                </a:solidFill>
              </a:rPr>
              <a:t>SIEMPRE hacer cumplir las reglas de acuerdo con el Libro de Reglas y el Manual de Arbitraje.
</a:t>
            </a:r>
            <a:r>
              <a:rPr lang="es-ES" sz="2800" dirty="0">
                <a:solidFill>
                  <a:schemeClr val="dk1"/>
                </a:solidFill>
              </a:rPr>
              <a:t>Usar el sentido común y el buen juicio al abordar situaciones no cubiertas expresamente por el libro de reglas o el manual de arbitraje.
Usar un comportamiento profesional y agradable en todo momento.
Tratar a los jugadores, jueces de línea, otros árbitros y espectadores con respeto.
Mostrar confianza en sus acciones y decisiones.
</a:t>
            </a:r>
            <a:r>
              <a:rPr lang="en-US" sz="2800" dirty="0" err="1">
                <a:solidFill>
                  <a:schemeClr val="dk1"/>
                </a:solidFill>
              </a:rPr>
              <a:t>Evitar</a:t>
            </a:r>
            <a:r>
              <a:rPr lang="en-US" sz="2800" dirty="0">
                <a:solidFill>
                  <a:schemeClr val="dk1"/>
                </a:solidFill>
              </a:rPr>
              <a:t> ser dictatorial.
</a:t>
            </a:r>
            <a:r>
              <a:rPr lang="es-ES" sz="2800" dirty="0">
                <a:solidFill>
                  <a:schemeClr val="dk1"/>
                </a:solidFill>
              </a:rPr>
              <a:t>Evitar distraerse: dedique toda su atención al partido que se está jugando.</a:t>
            </a:r>
            <a:endParaRPr sz="2800" b="0" i="0" u="none" strike="noStrike" dirty="0">
              <a:solidFill>
                <a:srgbClr val="18579B"/>
              </a:solidFill>
              <a:latin typeface="Calibri"/>
              <a:ea typeface="Calibri"/>
              <a:cs typeface="Calibri"/>
              <a:sym typeface="Calibri"/>
            </a:endParaRPr>
          </a:p>
          <a:p>
            <a:pPr marL="0" lvl="0" indent="0" algn="l" rtl="0">
              <a:lnSpc>
                <a:spcPct val="100000"/>
              </a:lnSpc>
              <a:spcBef>
                <a:spcPts val="2000"/>
              </a:spcBef>
              <a:spcAft>
                <a:spcPts val="0"/>
              </a:spcAft>
              <a:buClr>
                <a:srgbClr val="18579B"/>
              </a:buClr>
              <a:buSzPct val="100000"/>
              <a:buFont typeface="Calibri"/>
              <a:buNone/>
            </a:pPr>
            <a:endParaRPr sz="9600" dirty="0">
              <a:latin typeface="Calibri"/>
              <a:ea typeface="Calibri"/>
              <a:cs typeface="Calibri"/>
              <a:sym typeface="Calibri"/>
            </a:endParaRPr>
          </a:p>
          <a:p>
            <a:pPr marL="804863" lvl="0" indent="-240982" algn="l" rtl="0">
              <a:lnSpc>
                <a:spcPct val="100000"/>
              </a:lnSpc>
              <a:spcBef>
                <a:spcPts val="2000"/>
              </a:spcBef>
              <a:spcAft>
                <a:spcPts val="0"/>
              </a:spcAft>
              <a:buClr>
                <a:srgbClr val="18579B"/>
              </a:buClr>
              <a:buSzPct val="100000"/>
              <a:buFont typeface="Arial"/>
              <a:buNone/>
            </a:pPr>
            <a:endParaRPr sz="9600" dirty="0">
              <a:latin typeface="Calibri"/>
              <a:ea typeface="Calibri"/>
              <a:cs typeface="Calibri"/>
              <a:sym typeface="Calibri"/>
            </a:endParaRPr>
          </a:p>
        </p:txBody>
      </p:sp>
      <p:sp>
        <p:nvSpPr>
          <p:cNvPr id="129" name="Google Shape;129;p1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9</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sp>
        <p:nvSpPr>
          <p:cNvPr id="1297" name="Google Shape;1297;p163"/>
          <p:cNvSpPr txBox="1"/>
          <p:nvPr/>
        </p:nvSpPr>
        <p:spPr>
          <a:xfrm>
            <a:off x="1123405" y="1858803"/>
            <a:ext cx="9831977" cy="64633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298" name="Google Shape;1298;p163"/>
          <p:cNvSpPr txBox="1">
            <a:spLocks noGrp="1"/>
          </p:cNvSpPr>
          <p:nvPr>
            <p:ph type="sldNum" idx="12"/>
          </p:nvPr>
        </p:nvSpPr>
        <p:spPr>
          <a:xfrm>
            <a:off x="10828581" y="6139450"/>
            <a:ext cx="1022700" cy="64650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90</a:t>
            </a:fld>
            <a:endParaRPr/>
          </a:p>
        </p:txBody>
      </p:sp>
      <p:sp>
        <p:nvSpPr>
          <p:cNvPr id="1299" name="Google Shape;1299;p163"/>
          <p:cNvSpPr txBox="1"/>
          <p:nvPr/>
        </p:nvSpPr>
        <p:spPr>
          <a:xfrm>
            <a:off x="2682241" y="57705"/>
            <a:ext cx="6148250"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8579B"/>
              </a:buClr>
              <a:buSzPts val="3600"/>
              <a:buFont typeface="Calibri"/>
              <a:buNone/>
            </a:pPr>
            <a:r>
              <a:rPr lang="en-US" sz="3600" b="1" dirty="0" err="1">
                <a:solidFill>
                  <a:srgbClr val="18579B"/>
                </a:solidFill>
                <a:latin typeface="Calibri"/>
                <a:ea typeface="Calibri"/>
                <a:cs typeface="Calibri"/>
                <a:sym typeface="Calibri"/>
              </a:rPr>
              <a:t>Saliendo</a:t>
            </a:r>
            <a:r>
              <a:rPr lang="en-US" sz="3600" b="1" dirty="0">
                <a:solidFill>
                  <a:srgbClr val="18579B"/>
                </a:solidFill>
                <a:latin typeface="Calibri"/>
                <a:ea typeface="Calibri"/>
                <a:cs typeface="Calibri"/>
                <a:sym typeface="Calibri"/>
              </a:rPr>
              <a:t> de la</a:t>
            </a:r>
            <a:r>
              <a:rPr lang="en-US" sz="3600" b="1" i="0" u="none" strike="noStrike" cap="none" dirty="0">
                <a:solidFill>
                  <a:srgbClr val="18579B"/>
                </a:solidFill>
                <a:latin typeface="Calibri"/>
                <a:ea typeface="Calibri"/>
                <a:cs typeface="Calibri"/>
                <a:sym typeface="Calibri"/>
              </a:rPr>
              <a:t> ZNV</a:t>
            </a:r>
            <a:endParaRPr dirty="0"/>
          </a:p>
        </p:txBody>
      </p:sp>
      <p:sp>
        <p:nvSpPr>
          <p:cNvPr id="1300" name="Google Shape;1300;p163"/>
          <p:cNvSpPr txBox="1"/>
          <p:nvPr/>
        </p:nvSpPr>
        <p:spPr>
          <a:xfrm>
            <a:off x="969575" y="6025055"/>
            <a:ext cx="5251268" cy="584775"/>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600"/>
              <a:buFont typeface="Calibri"/>
              <a:buNone/>
            </a:pPr>
            <a:r>
              <a:rPr lang="en-US" sz="1600" b="0" i="1" u="none" strike="noStrike" cap="none">
                <a:solidFill>
                  <a:srgbClr val="18579B"/>
                </a:solidFill>
                <a:latin typeface="Calibri"/>
                <a:ea typeface="Calibri"/>
                <a:cs typeface="Calibri"/>
                <a:sym typeface="Calibri"/>
              </a:rPr>
              <a:t>Dave Weinbach/Sarah Ansboury vs</a:t>
            </a:r>
            <a:endParaRPr/>
          </a:p>
          <a:p>
            <a:pPr marL="0" marR="0" lvl="0" indent="0" algn="ctr" rtl="0">
              <a:lnSpc>
                <a:spcPct val="100000"/>
              </a:lnSpc>
              <a:spcBef>
                <a:spcPts val="0"/>
              </a:spcBef>
              <a:spcAft>
                <a:spcPts val="0"/>
              </a:spcAft>
              <a:buClr>
                <a:srgbClr val="18579B"/>
              </a:buClr>
              <a:buSzPts val="1600"/>
              <a:buFont typeface="Calibri"/>
              <a:buNone/>
            </a:pPr>
            <a:r>
              <a:rPr lang="en-US" sz="1600" b="0" i="1" u="none" strike="noStrike" cap="none">
                <a:solidFill>
                  <a:srgbClr val="18579B"/>
                </a:solidFill>
                <a:latin typeface="Calibri"/>
                <a:ea typeface="Calibri"/>
                <a:cs typeface="Calibri"/>
                <a:sym typeface="Calibri"/>
              </a:rPr>
              <a:t>Kyle Yates/Christine McGraft</a:t>
            </a:r>
            <a:endParaRPr sz="1800" b="0" i="0" u="none" strike="noStrike" cap="none">
              <a:solidFill>
                <a:srgbClr val="000000"/>
              </a:solidFill>
              <a:latin typeface="Source Sans Pro"/>
              <a:ea typeface="Source Sans Pro"/>
              <a:cs typeface="Source Sans Pro"/>
              <a:sym typeface="Source Sans Pro"/>
            </a:endParaRPr>
          </a:p>
        </p:txBody>
      </p:sp>
      <p:sp>
        <p:nvSpPr>
          <p:cNvPr id="1301" name="Google Shape;1301;p163"/>
          <p:cNvSpPr txBox="1"/>
          <p:nvPr/>
        </p:nvSpPr>
        <p:spPr>
          <a:xfrm>
            <a:off x="5384500" y="5917332"/>
            <a:ext cx="6340139" cy="1384995"/>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600"/>
              <a:buFont typeface="Calibri"/>
              <a:buNone/>
            </a:pPr>
            <a:r>
              <a:rPr lang="en-US" sz="1600" b="0" i="1" u="none" strike="noStrike" cap="none">
                <a:solidFill>
                  <a:srgbClr val="18579B"/>
                </a:solidFill>
                <a:latin typeface="Calibri"/>
                <a:ea typeface="Calibri"/>
                <a:cs typeface="Calibri"/>
                <a:sym typeface="Calibri"/>
              </a:rPr>
              <a:t>Dave Weinbach (red hat/yellow-green shirt) </a:t>
            </a:r>
            <a:endParaRPr/>
          </a:p>
          <a:p>
            <a:pPr marL="0" marR="0" lvl="0" indent="0" algn="ctr" rtl="0">
              <a:lnSpc>
                <a:spcPct val="100000"/>
              </a:lnSpc>
              <a:spcBef>
                <a:spcPts val="0"/>
              </a:spcBef>
              <a:spcAft>
                <a:spcPts val="0"/>
              </a:spcAft>
              <a:buClr>
                <a:srgbClr val="18579B"/>
              </a:buClr>
              <a:buSzPts val="1600"/>
              <a:buFont typeface="Calibri"/>
              <a:buNone/>
            </a:pPr>
            <a:r>
              <a:rPr lang="en-US" sz="1600" b="0" i="1" u="none" strike="noStrike" cap="none">
                <a:solidFill>
                  <a:srgbClr val="18579B"/>
                </a:solidFill>
                <a:latin typeface="Calibri"/>
                <a:ea typeface="Calibri"/>
                <a:cs typeface="Calibri"/>
                <a:sym typeface="Calibri"/>
              </a:rPr>
              <a:t>Fault or No Fault?</a:t>
            </a:r>
            <a:endParaRPr/>
          </a:p>
          <a:p>
            <a:pPr marL="0" marR="0" lvl="0" indent="0" algn="ctr" rtl="0">
              <a:lnSpc>
                <a:spcPct val="100000"/>
              </a:lnSpc>
              <a:spcBef>
                <a:spcPts val="0"/>
              </a:spcBef>
              <a:spcAft>
                <a:spcPts val="0"/>
              </a:spcAft>
              <a:buClr>
                <a:srgbClr val="18579B"/>
              </a:buClr>
              <a:buSzPts val="1600"/>
              <a:buFont typeface="Calibri"/>
              <a:buNone/>
            </a:pPr>
            <a:r>
              <a:rPr lang="en-US" sz="1600" b="0" i="1" u="none" strike="noStrike" cap="none">
                <a:solidFill>
                  <a:srgbClr val="18579B"/>
                </a:solidFill>
                <a:latin typeface="Calibri"/>
                <a:ea typeface="Calibri"/>
                <a:cs typeface="Calibri"/>
                <a:sym typeface="Calibri"/>
              </a:rPr>
              <a:t>(time stamp: from start then stop @ 0:45)</a:t>
            </a:r>
            <a:endParaRPr sz="16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pic>
        <p:nvPicPr>
          <p:cNvPr id="1302" name="Google Shape;1302;p163" descr="This is a video by the Pickleball Channel showing Dave Weinbach in the Gold Medal Mixed Doubles Match at the Grand Canyon State Games.  I noticed that sometimes Dave Weinbach is just too fast for the naked eye to see, so I slowed down this particular shot for you guys to determine if his shot was clean or not.  Fault or No Fault; You Make The Call!&#10;&#10;Please Subscribe, Like, Comment &amp; Share.  Thanks, Coach David&#10;&#10;How to play pickleball.  What is pickleball?  Instruction, strategies, tips &amp; tricks for the pickleball novice to tournament player.  I, Coach David, am a Pure Blood Pickleball player (PBPP).  Which means I was not a tennis, racquetball or ping pong player prior to learning pickleball.  I try and seek out the best trainers and knowledge I can find and incorporate it into my game.  I have been a professional golfer, a semi-professional baseball player and am an expert in self defense and sell a dvd and online program demonstrating that knowledge (see at SelfDefenseMadeRealEasy.com).  But my newest passion is pickleball, and I plan on being a top player.  Therefore, I will learn from anyone willing to share knowledge.  Thanks for watching.  I hope this helps you in your pickleball journey.  Please subscribe, like, comment &amp; share.  I plan on posting many pickleball related videos including gear reviews, instructional videos and more.  My home turf is Lake Havasu City, AZ.   You can contact me at pickleballmadeeasy @ gmail.com (no spaces)." title="Dave Weinbach-Fault or No Fault-You Make The Call!  Pickleball Rules">
            <a:hlinkClick r:id="rId3"/>
          </p:cNvPr>
          <p:cNvPicPr preferRelativeResize="0"/>
          <p:nvPr/>
        </p:nvPicPr>
        <p:blipFill>
          <a:blip r:embed="rId4">
            <a:alphaModFix/>
          </a:blip>
          <a:stretch>
            <a:fillRect/>
          </a:stretch>
        </p:blipFill>
        <p:spPr>
          <a:xfrm>
            <a:off x="3316988" y="766125"/>
            <a:ext cx="5444800" cy="4083625"/>
          </a:xfrm>
          <a:prstGeom prst="rect">
            <a:avLst/>
          </a:prstGeom>
          <a:noFill/>
          <a:ln>
            <a:noFill/>
          </a:ln>
        </p:spPr>
      </p:pic>
      <p:sp>
        <p:nvSpPr>
          <p:cNvPr id="1303" name="Google Shape;1303;p163"/>
          <p:cNvSpPr txBox="1"/>
          <p:nvPr/>
        </p:nvSpPr>
        <p:spPr>
          <a:xfrm>
            <a:off x="0" y="4911850"/>
            <a:ext cx="12192000" cy="97331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0"/>
              </a:spcAft>
              <a:buClr>
                <a:schemeClr val="dk1"/>
              </a:buClr>
              <a:buSzPts val="1100"/>
              <a:buFont typeface="Arial"/>
              <a:buNone/>
            </a:pPr>
            <a:r>
              <a:rPr lang="en-US" sz="1500" dirty="0">
                <a:solidFill>
                  <a:schemeClr val="dk1"/>
                </a:solidFill>
                <a:highlight>
                  <a:srgbClr val="FFFFFF"/>
                </a:highlight>
              </a:rPr>
              <a:t> </a:t>
            </a:r>
            <a:r>
              <a:rPr lang="en-US" b="1" dirty="0">
                <a:solidFill>
                  <a:schemeClr val="dk1"/>
                </a:solidFill>
                <a:highlight>
                  <a:srgbClr val="FFFFFF"/>
                </a:highlight>
              </a:rPr>
              <a:t>Pushing off From ZNV (You Make the Call):  Dave Weinbach - URL:  </a:t>
            </a:r>
            <a:r>
              <a:rPr lang="en-US" u="sng" dirty="0">
                <a:solidFill>
                  <a:schemeClr val="hlink"/>
                </a:solidFill>
                <a:highlight>
                  <a:srgbClr val="FFFFFF"/>
                </a:highlight>
                <a:hlinkClick r:id="rId5"/>
              </a:rPr>
              <a:t>https://youtu.be/ypYmUgPRcGo</a:t>
            </a:r>
            <a:r>
              <a:rPr lang="en-US" dirty="0">
                <a:solidFill>
                  <a:schemeClr val="dk1"/>
                </a:solidFill>
                <a:highlight>
                  <a:srgbClr val="FFFFFF"/>
                </a:highlight>
              </a:rPr>
              <a:t>  (start at 0:00 and stop at 0:45)</a:t>
            </a:r>
            <a:endParaRPr dirty="0">
              <a:solidFill>
                <a:schemeClr val="dk1"/>
              </a:solidFill>
              <a:highlight>
                <a:srgbClr val="FFFFFF"/>
              </a:highlight>
            </a:endParaRPr>
          </a:p>
          <a:p>
            <a:pPr marL="0" lvl="0" indent="0" algn="l" rtl="0">
              <a:spcBef>
                <a:spcPts val="1200"/>
              </a:spcBef>
              <a:spcAft>
                <a:spcPts val="0"/>
              </a:spcAft>
              <a:buNone/>
            </a:pPr>
            <a:endParaRPr dirty="0">
              <a:latin typeface="Calibri"/>
              <a:ea typeface="Calibri"/>
              <a:cs typeface="Calibri"/>
              <a:sym typeface="Calibri"/>
            </a:endParaRPr>
          </a:p>
        </p:txBody>
      </p:sp>
    </p:spTree>
    <p:extLst>
      <p:ext uri="{BB962C8B-B14F-4D97-AF65-F5344CB8AC3E}">
        <p14:creationId xmlns:p14="http://schemas.microsoft.com/office/powerpoint/2010/main" val="2456325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02"/>
                                        </p:tgtEl>
                                        <p:attrNameLst>
                                          <p:attrName>style.visibility</p:attrName>
                                        </p:attrNameLst>
                                      </p:cBhvr>
                                      <p:to>
                                        <p:strVal val="visible"/>
                                      </p:to>
                                    </p:set>
                                    <p:animEffect transition="in" filter="fade">
                                      <p:cBhvr>
                                        <p:cTn id="7" dur="1000"/>
                                        <p:tgtEl>
                                          <p:spTgt spid="13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19" name="Google Shape;1319;p164"/>
          <p:cNvSpPr txBox="1"/>
          <p:nvPr/>
        </p:nvSpPr>
        <p:spPr>
          <a:xfrm>
            <a:off x="1123405" y="1858803"/>
            <a:ext cx="9831977" cy="64633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pic>
        <p:nvPicPr>
          <p:cNvPr id="1320" name="Google Shape;1320;p164" title="Pickleball Rules:  You Make The Call!  Fault or No Fault - with Slow Motion Video"/>
          <p:cNvPicPr preferRelativeResize="0"/>
          <p:nvPr/>
        </p:nvPicPr>
        <p:blipFill rotWithShape="1">
          <a:blip r:embed="rId3">
            <a:alphaModFix/>
          </a:blip>
          <a:srcRect/>
          <a:stretch/>
        </p:blipFill>
        <p:spPr>
          <a:xfrm>
            <a:off x="1807130" y="1091379"/>
            <a:ext cx="7734803" cy="4047888"/>
          </a:xfrm>
          <a:prstGeom prst="rect">
            <a:avLst/>
          </a:prstGeom>
          <a:noFill/>
          <a:ln>
            <a:noFill/>
          </a:ln>
        </p:spPr>
      </p:pic>
      <p:sp>
        <p:nvSpPr>
          <p:cNvPr id="1321" name="Google Shape;1321;p164"/>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91</a:t>
            </a:fld>
            <a:endParaRPr dirty="0"/>
          </a:p>
        </p:txBody>
      </p:sp>
      <p:sp>
        <p:nvSpPr>
          <p:cNvPr id="1322" name="Google Shape;1322;p164"/>
          <p:cNvSpPr txBox="1"/>
          <p:nvPr/>
        </p:nvSpPr>
        <p:spPr>
          <a:xfrm>
            <a:off x="-278674" y="14160"/>
            <a:ext cx="12270377" cy="1077218"/>
          </a:xfrm>
          <a:prstGeom prst="rect">
            <a:avLst/>
          </a:prstGeom>
          <a:noFill/>
          <a:ln>
            <a:noFill/>
          </a:ln>
        </p:spPr>
        <p:txBody>
          <a:bodyPr spcFirstLastPara="1" wrap="square" lIns="91425" tIns="45700" rIns="91425" bIns="45700" anchor="t" anchorCtr="0">
            <a:spAutoFit/>
          </a:bodyPr>
          <a:lstStyle/>
          <a:p>
            <a:pPr lvl="0" algn="ctr">
              <a:buClr>
                <a:srgbClr val="18579B"/>
              </a:buClr>
              <a:buSzPts val="3600"/>
            </a:pPr>
            <a:r>
              <a:rPr lang="es-ES" sz="3600" b="1" dirty="0" err="1">
                <a:solidFill>
                  <a:srgbClr val="18579B"/>
                </a:solidFill>
                <a:latin typeface="Calibri"/>
                <a:ea typeface="Calibri"/>
                <a:cs typeface="Calibri"/>
                <a:sym typeface="Calibri"/>
              </a:rPr>
              <a:t>Re-estableciendo</a:t>
            </a:r>
            <a:r>
              <a:rPr lang="es-ES" sz="3600" b="1" dirty="0">
                <a:solidFill>
                  <a:srgbClr val="18579B"/>
                </a:solidFill>
                <a:latin typeface="Calibri"/>
                <a:ea typeface="Calibri"/>
                <a:cs typeface="Calibri"/>
                <a:sym typeface="Calibri"/>
              </a:rPr>
              <a:t> la posición fuera de la ZNV
</a:t>
            </a:r>
            <a:r>
              <a:rPr lang="en-US" sz="2800" b="0" i="0" u="none" strike="noStrike" cap="none" dirty="0">
                <a:solidFill>
                  <a:srgbClr val="18579B"/>
                </a:solidFill>
                <a:latin typeface="Calibri"/>
                <a:ea typeface="Calibri"/>
                <a:cs typeface="Calibri"/>
                <a:sym typeface="Calibri"/>
              </a:rPr>
              <a:t>- </a:t>
            </a:r>
            <a:r>
              <a:rPr lang="es-ES" sz="2800" dirty="0">
                <a:solidFill>
                  <a:srgbClr val="18579B"/>
                </a:solidFill>
                <a:latin typeface="Calibri"/>
                <a:ea typeface="Calibri"/>
                <a:cs typeface="Calibri"/>
                <a:sym typeface="Calibri"/>
              </a:rPr>
              <a:t>Después de un </a:t>
            </a:r>
            <a:r>
              <a:rPr lang="es-ES" sz="2800" dirty="0" err="1">
                <a:solidFill>
                  <a:srgbClr val="18579B"/>
                </a:solidFill>
                <a:latin typeface="Calibri"/>
                <a:ea typeface="Calibri"/>
                <a:cs typeface="Calibri"/>
                <a:sym typeface="Calibri"/>
              </a:rPr>
              <a:t>dink</a:t>
            </a:r>
            <a:r>
              <a:rPr lang="es-ES" sz="2800" dirty="0">
                <a:solidFill>
                  <a:srgbClr val="18579B"/>
                </a:solidFill>
                <a:latin typeface="Calibri"/>
                <a:ea typeface="Calibri"/>
                <a:cs typeface="Calibri"/>
                <a:sym typeface="Calibri"/>
              </a:rPr>
              <a:t> y antes de una volea</a:t>
            </a:r>
            <a:endParaRPr dirty="0"/>
          </a:p>
        </p:txBody>
      </p:sp>
      <p:sp>
        <p:nvSpPr>
          <p:cNvPr id="2" name="Google Shape;1313;p164">
            <a:extLst>
              <a:ext uri="{FF2B5EF4-FFF2-40B4-BE49-F238E27FC236}">
                <a16:creationId xmlns:a16="http://schemas.microsoft.com/office/drawing/2014/main" id="{ED93CB4C-0881-CC37-E570-1FA07857847F}"/>
              </a:ext>
            </a:extLst>
          </p:cNvPr>
          <p:cNvSpPr txBox="1"/>
          <p:nvPr/>
        </p:nvSpPr>
        <p:spPr>
          <a:xfrm>
            <a:off x="0" y="5597532"/>
            <a:ext cx="11998200" cy="1254159"/>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400"/>
              </a:spcBef>
              <a:spcAft>
                <a:spcPts val="0"/>
              </a:spcAft>
              <a:buClr>
                <a:schemeClr val="dk1"/>
              </a:buClr>
              <a:buSzPts val="1100"/>
              <a:buFont typeface="Arial"/>
              <a:buNone/>
            </a:pPr>
            <a:r>
              <a:rPr lang="en-US" sz="1500" b="1" dirty="0">
                <a:solidFill>
                  <a:schemeClr val="dk1"/>
                </a:solidFill>
              </a:rPr>
              <a:t>Re-Establishing Position Outside the ZNV – You Make the Call - after a dink and before a volley.</a:t>
            </a:r>
            <a:endParaRPr sz="1500" b="1" dirty="0">
              <a:solidFill>
                <a:schemeClr val="dk1"/>
              </a:solidFill>
            </a:endParaRPr>
          </a:p>
          <a:p>
            <a:pPr marL="0" lvl="0" indent="0" algn="ctr" rtl="0">
              <a:lnSpc>
                <a:spcPct val="115000"/>
              </a:lnSpc>
              <a:spcBef>
                <a:spcPts val="1400"/>
              </a:spcBef>
              <a:spcAft>
                <a:spcPts val="1400"/>
              </a:spcAft>
              <a:buClr>
                <a:schemeClr val="dk1"/>
              </a:buClr>
              <a:buSzPts val="1100"/>
              <a:buFont typeface="Arial"/>
              <a:buNone/>
            </a:pPr>
            <a:r>
              <a:rPr lang="en-US" sz="1500" dirty="0">
                <a:solidFill>
                  <a:schemeClr val="dk1"/>
                </a:solidFill>
              </a:rPr>
              <a:t>   	URL:  </a:t>
            </a:r>
            <a:r>
              <a:rPr lang="en-US" sz="1500" u="sng" dirty="0">
                <a:solidFill>
                  <a:schemeClr val="hlink"/>
                </a:solidFill>
                <a:hlinkClick r:id="rId4"/>
              </a:rPr>
              <a:t>https://youtu.be/f5S2dG3X4ns?list=PLirHEbsroVMLXpD65XSTX7rKCgnM4ioMq</a:t>
            </a:r>
            <a:r>
              <a:rPr lang="en-US" sz="1500" dirty="0">
                <a:solidFill>
                  <a:schemeClr val="dk1"/>
                </a:solidFill>
              </a:rPr>
              <a:t>  (start at 0:00 and stop at 1:05)</a:t>
            </a:r>
            <a:endParaRPr sz="1500" dirty="0">
              <a:solidFill>
                <a:schemeClr val="dk1"/>
              </a:solidFill>
            </a:endParaRPr>
          </a:p>
        </p:txBody>
      </p:sp>
    </p:spTree>
    <p:extLst>
      <p:ext uri="{BB962C8B-B14F-4D97-AF65-F5344CB8AC3E}">
        <p14:creationId xmlns:p14="http://schemas.microsoft.com/office/powerpoint/2010/main" val="771779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20"/>
                                        </p:tgtEl>
                                        <p:attrNameLst>
                                          <p:attrName>style.visibility</p:attrName>
                                        </p:attrNameLst>
                                      </p:cBhvr>
                                      <p:to>
                                        <p:strVal val="visible"/>
                                      </p:to>
                                    </p:set>
                                    <p:animEffect transition="in" filter="fade">
                                      <p:cBhvr>
                                        <p:cTn id="7" dur="1"/>
                                        <p:tgtEl>
                                          <p:spTgt spid="1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86"/>
        <p:cNvGrpSpPr/>
        <p:nvPr/>
      </p:nvGrpSpPr>
      <p:grpSpPr>
        <a:xfrm>
          <a:off x="0" y="0"/>
          <a:ext cx="0" cy="0"/>
          <a:chOff x="0" y="0"/>
          <a:chExt cx="0" cy="0"/>
        </a:xfrm>
      </p:grpSpPr>
      <p:sp>
        <p:nvSpPr>
          <p:cNvPr id="687" name="Google Shape;687;p89"/>
          <p:cNvSpPr txBox="1">
            <a:spLocks noGrp="1"/>
          </p:cNvSpPr>
          <p:nvPr>
            <p:ph type="body" idx="1"/>
          </p:nvPr>
        </p:nvSpPr>
        <p:spPr>
          <a:xfrm>
            <a:off x="132080" y="104004"/>
            <a:ext cx="11856720" cy="6318680"/>
          </a:xfrm>
          <a:prstGeom prst="rect">
            <a:avLst/>
          </a:prstGeom>
          <a:noFill/>
          <a:ln>
            <a:noFill/>
          </a:ln>
        </p:spPr>
        <p:txBody>
          <a:bodyPr spcFirstLastPara="1" wrap="square" lIns="45700" tIns="45700" rIns="45700" bIns="45700" anchor="t" anchorCtr="0">
            <a:normAutofit fontScale="77500" lnSpcReduction="20000"/>
          </a:bodyPr>
          <a:lstStyle/>
          <a:p>
            <a:pPr marL="0" lvl="0" indent="0" algn="ctr" rtl="0">
              <a:lnSpc>
                <a:spcPct val="80000"/>
              </a:lnSpc>
              <a:spcBef>
                <a:spcPts val="0"/>
              </a:spcBef>
              <a:spcAft>
                <a:spcPts val="0"/>
              </a:spcAft>
              <a:buSzPct val="129032"/>
              <a:buFont typeface="Calibri"/>
              <a:buNone/>
            </a:pPr>
            <a:endParaRPr b="1" dirty="0">
              <a:solidFill>
                <a:srgbClr val="18579B"/>
              </a:solidFill>
            </a:endParaRPr>
          </a:p>
          <a:p>
            <a:pPr marL="0" indent="0" algn="ctr">
              <a:lnSpc>
                <a:spcPct val="80000"/>
              </a:lnSpc>
              <a:spcBef>
                <a:spcPts val="0"/>
              </a:spcBef>
              <a:buSzPct val="129032"/>
            </a:pPr>
            <a:r>
              <a:rPr lang="en-US" sz="5700" b="1" i="1" dirty="0" err="1">
                <a:solidFill>
                  <a:srgbClr val="18579B"/>
                </a:solidFill>
              </a:rPr>
              <a:t>Cuestiones</a:t>
            </a:r>
            <a:r>
              <a:rPr lang="en-US" sz="5700" b="1" i="1" dirty="0">
                <a:solidFill>
                  <a:srgbClr val="18579B"/>
                </a:solidFill>
              </a:rPr>
              <a:t> </a:t>
            </a:r>
            <a:r>
              <a:rPr lang="en-US" sz="5700" b="1" i="1" dirty="0" err="1">
                <a:solidFill>
                  <a:srgbClr val="18579B"/>
                </a:solidFill>
              </a:rPr>
              <a:t>sobre</a:t>
            </a:r>
            <a:r>
              <a:rPr lang="en-US" sz="5700" b="1" i="1" dirty="0">
                <a:solidFill>
                  <a:srgbClr val="18579B"/>
                </a:solidFill>
              </a:rPr>
              <a:t> la ZNV– Momentum</a:t>
            </a:r>
            <a:endParaRPr sz="5700" i="1" dirty="0"/>
          </a:p>
          <a:p>
            <a:pPr marL="0" lvl="0" indent="0" algn="ctr" rtl="0">
              <a:lnSpc>
                <a:spcPct val="80000"/>
              </a:lnSpc>
              <a:spcBef>
                <a:spcPts val="0"/>
              </a:spcBef>
              <a:spcAft>
                <a:spcPts val="0"/>
              </a:spcAft>
              <a:buSzPct val="129032"/>
              <a:buFont typeface="Calibri"/>
              <a:buNone/>
            </a:pPr>
            <a:endParaRPr b="1" dirty="0">
              <a:solidFill>
                <a:srgbClr val="18579B"/>
              </a:solidFill>
            </a:endParaRPr>
          </a:p>
          <a:p>
            <a:pPr marL="536575" lvl="0" indent="-452438">
              <a:buClr>
                <a:srgbClr val="18579B"/>
              </a:buClr>
              <a:buSzPct val="141935"/>
              <a:buFont typeface="Arial"/>
              <a:buChar char="•"/>
            </a:pPr>
            <a:r>
              <a:rPr lang="es-ES" sz="3600" dirty="0"/>
              <a:t>Si un jugador golpea una volea y la pelota golpea a su oponente antes de que el impulso del jugador lleve al jugador a la ZNV, ¿es falta del jugador?  SÍ/NO</a:t>
            </a:r>
            <a:endParaRPr dirty="0"/>
          </a:p>
          <a:p>
            <a:pPr marL="536575" lvl="0" indent="-452438">
              <a:buClr>
                <a:srgbClr val="18579B"/>
              </a:buClr>
              <a:buSzPct val="141935"/>
              <a:buFont typeface="Arial"/>
              <a:buChar char="•"/>
            </a:pPr>
            <a:r>
              <a:rPr lang="en-US" sz="3600" dirty="0"/>
              <a:t>Si un </a:t>
            </a:r>
            <a:r>
              <a:rPr lang="en-US" sz="3600" dirty="0" err="1"/>
              <a:t>jugador</a:t>
            </a:r>
            <a:r>
              <a:rPr lang="en-US" sz="3600" dirty="0"/>
              <a:t> </a:t>
            </a:r>
            <a:r>
              <a:rPr lang="es-ES" sz="3600" dirty="0"/>
              <a:t>golpea una volea y la pelota bota en la pista, luego golpea la cerca trasera claramente antes de que el impulso del jugador le lleve a la ZNV, ¿es falta del jugador?  SÍ/NO</a:t>
            </a:r>
            <a:endParaRPr dirty="0"/>
          </a:p>
          <a:p>
            <a:pPr marL="536575" lvl="0" indent="-452438">
              <a:buClr>
                <a:srgbClr val="18579B"/>
              </a:buClr>
              <a:buSzPct val="141935"/>
              <a:buFont typeface="Arial"/>
              <a:buChar char="•"/>
            </a:pPr>
            <a:r>
              <a:rPr lang="es-ES" sz="3600" dirty="0"/>
              <a:t>Si un jugador golpea una volea dura que es devuelta por su oponente al compañero del jugador y el compañero del jugador golpea un claro ganador, antes de que el impulso del primer jugador le haga pisar la ZNV, ¿es una falta del jugador?  SÍ/NO</a:t>
            </a:r>
            <a:endParaRPr dirty="0"/>
          </a:p>
          <a:p>
            <a:pPr marL="536575" indent="-452438">
              <a:buClr>
                <a:srgbClr val="18579B"/>
              </a:buClr>
              <a:buSzPct val="141935"/>
              <a:buFont typeface="Arial"/>
              <a:buChar char="•"/>
            </a:pPr>
            <a:r>
              <a:rPr lang="es-ES" sz="3600" dirty="0"/>
              <a:t>El saque de un oponente apenas libra la línea de la ZNV.  El jugador receptor corre para devolver este servicio corto (pero legal) y el impulso del jugador receptor lo lleva a la ZNV, ¿es una falta contra el jugador receptor?. SÍ/NO</a:t>
            </a:r>
          </a:p>
          <a:p>
            <a:pPr marL="536575" lvl="0" indent="-452438">
              <a:buClr>
                <a:srgbClr val="18579B"/>
              </a:buClr>
              <a:buSzPct val="141935"/>
              <a:buFont typeface="Arial"/>
              <a:buChar char="•"/>
            </a:pPr>
            <a:endParaRPr dirty="0">
              <a:solidFill>
                <a:srgbClr val="FF0000"/>
              </a:solidFill>
            </a:endParaRPr>
          </a:p>
        </p:txBody>
      </p:sp>
      <p:sp>
        <p:nvSpPr>
          <p:cNvPr id="688" name="Google Shape;688;p8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92</a:t>
            </a:fld>
            <a:endParaRPr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86"/>
        <p:cNvGrpSpPr/>
        <p:nvPr/>
      </p:nvGrpSpPr>
      <p:grpSpPr>
        <a:xfrm>
          <a:off x="0" y="0"/>
          <a:ext cx="0" cy="0"/>
          <a:chOff x="0" y="0"/>
          <a:chExt cx="0" cy="0"/>
        </a:xfrm>
      </p:grpSpPr>
      <p:sp>
        <p:nvSpPr>
          <p:cNvPr id="687" name="Google Shape;687;p89"/>
          <p:cNvSpPr txBox="1">
            <a:spLocks noGrp="1"/>
          </p:cNvSpPr>
          <p:nvPr>
            <p:ph type="body" idx="1"/>
          </p:nvPr>
        </p:nvSpPr>
        <p:spPr>
          <a:xfrm>
            <a:off x="132080" y="104004"/>
            <a:ext cx="11856720" cy="6318680"/>
          </a:xfrm>
          <a:prstGeom prst="rect">
            <a:avLst/>
          </a:prstGeom>
          <a:noFill/>
          <a:ln>
            <a:noFill/>
          </a:ln>
        </p:spPr>
        <p:txBody>
          <a:bodyPr spcFirstLastPara="1" wrap="square" lIns="45700" tIns="45700" rIns="45700" bIns="45700" anchor="t" anchorCtr="0">
            <a:normAutofit fontScale="77500" lnSpcReduction="20000"/>
          </a:bodyPr>
          <a:lstStyle/>
          <a:p>
            <a:pPr marL="0" lvl="0" indent="0" algn="ctr" rtl="0">
              <a:lnSpc>
                <a:spcPct val="80000"/>
              </a:lnSpc>
              <a:spcBef>
                <a:spcPts val="0"/>
              </a:spcBef>
              <a:spcAft>
                <a:spcPts val="0"/>
              </a:spcAft>
              <a:buSzPct val="129032"/>
              <a:buFont typeface="Calibri"/>
              <a:buNone/>
            </a:pPr>
            <a:endParaRPr b="1" dirty="0">
              <a:solidFill>
                <a:srgbClr val="18579B"/>
              </a:solidFill>
            </a:endParaRPr>
          </a:p>
          <a:p>
            <a:pPr marL="0" indent="0" algn="ctr">
              <a:lnSpc>
                <a:spcPct val="80000"/>
              </a:lnSpc>
              <a:spcBef>
                <a:spcPts val="0"/>
              </a:spcBef>
              <a:buSzPct val="129032"/>
            </a:pPr>
            <a:r>
              <a:rPr lang="en-US" sz="5700" b="1" i="1" dirty="0">
                <a:solidFill>
                  <a:srgbClr val="18579B"/>
                </a:solidFill>
              </a:rPr>
              <a:t>Más </a:t>
            </a:r>
            <a:r>
              <a:rPr lang="en-US" sz="5700" b="1" i="1" dirty="0" err="1">
                <a:solidFill>
                  <a:srgbClr val="18579B"/>
                </a:solidFill>
              </a:rPr>
              <a:t>Consejos</a:t>
            </a:r>
            <a:r>
              <a:rPr lang="en-US" sz="5700" b="1" i="1" dirty="0">
                <a:solidFill>
                  <a:srgbClr val="18579B"/>
                </a:solidFill>
              </a:rPr>
              <a:t> de ZNV– Momentum</a:t>
            </a:r>
            <a:endParaRPr sz="5700" i="1" dirty="0"/>
          </a:p>
          <a:p>
            <a:pPr marL="0" lvl="0" indent="0" algn="ctr" rtl="0">
              <a:lnSpc>
                <a:spcPct val="80000"/>
              </a:lnSpc>
              <a:spcBef>
                <a:spcPts val="0"/>
              </a:spcBef>
              <a:spcAft>
                <a:spcPts val="0"/>
              </a:spcAft>
              <a:buSzPct val="129032"/>
              <a:buFont typeface="Calibri"/>
              <a:buNone/>
            </a:pPr>
            <a:endParaRPr b="1" dirty="0">
              <a:solidFill>
                <a:srgbClr val="18579B"/>
              </a:solidFill>
            </a:endParaRPr>
          </a:p>
          <a:p>
            <a:pPr marL="536575" lvl="0" indent="-452438">
              <a:buClr>
                <a:srgbClr val="18579B"/>
              </a:buClr>
              <a:buSzPct val="141935"/>
              <a:buFont typeface="Arial"/>
              <a:buChar char="•"/>
            </a:pPr>
            <a:r>
              <a:rPr lang="es-ES" sz="3600" dirty="0"/>
              <a:t>Si un jugador golpea una volea y la pelota golpea a su oponente antes de que el impulso del jugador lleve al jugador a la ZNV, ¿es falta del jugador?  </a:t>
            </a:r>
            <a:r>
              <a:rPr lang="es-ES" sz="3600" dirty="0">
                <a:highlight>
                  <a:srgbClr val="00FF00"/>
                </a:highlight>
              </a:rPr>
              <a:t>SÍ</a:t>
            </a:r>
            <a:endParaRPr dirty="0">
              <a:highlight>
                <a:srgbClr val="00FF00"/>
              </a:highlight>
            </a:endParaRPr>
          </a:p>
          <a:p>
            <a:pPr marL="536575" lvl="0" indent="-452438">
              <a:buClr>
                <a:srgbClr val="18579B"/>
              </a:buClr>
              <a:buSzPct val="141935"/>
              <a:buFont typeface="Arial"/>
              <a:buChar char="•"/>
            </a:pPr>
            <a:r>
              <a:rPr lang="en-US" sz="3600" dirty="0"/>
              <a:t>Si un </a:t>
            </a:r>
            <a:r>
              <a:rPr lang="en-US" sz="3600" dirty="0" err="1"/>
              <a:t>jugador</a:t>
            </a:r>
            <a:r>
              <a:rPr lang="en-US" sz="3600" dirty="0"/>
              <a:t> </a:t>
            </a:r>
            <a:r>
              <a:rPr lang="es-ES" sz="3600" dirty="0"/>
              <a:t>golpea una volea y la pelota bota en la pista, luego golpea la cerca trasera claramente antes de que el impulso del jugador le lleve a la ZNV, ¿es falta del jugador?  </a:t>
            </a:r>
            <a:r>
              <a:rPr lang="es-ES" sz="3600" dirty="0">
                <a:highlight>
                  <a:srgbClr val="00FF00"/>
                </a:highlight>
              </a:rPr>
              <a:t>SÍ</a:t>
            </a:r>
            <a:endParaRPr dirty="0">
              <a:highlight>
                <a:srgbClr val="00FF00"/>
              </a:highlight>
            </a:endParaRPr>
          </a:p>
          <a:p>
            <a:pPr marL="536575" lvl="0" indent="-452438">
              <a:buClr>
                <a:srgbClr val="18579B"/>
              </a:buClr>
              <a:buSzPct val="141935"/>
              <a:buFont typeface="Arial"/>
              <a:buChar char="•"/>
            </a:pPr>
            <a:r>
              <a:rPr lang="es-ES" sz="3600" dirty="0"/>
              <a:t>Si un jugador golpea una volea dura que es devuelta por su oponente al compañero del jugador y el compañero del jugador golpea un claro ganador, antes de que el impulso del primer jugador le haga pisar la ZNV, ¿es una falta del jugador?  </a:t>
            </a:r>
            <a:r>
              <a:rPr lang="es-ES" sz="3600" dirty="0">
                <a:highlight>
                  <a:srgbClr val="00FF00"/>
                </a:highlight>
              </a:rPr>
              <a:t>SÍ</a:t>
            </a:r>
            <a:endParaRPr dirty="0">
              <a:highlight>
                <a:srgbClr val="00FF00"/>
              </a:highlight>
            </a:endParaRPr>
          </a:p>
          <a:p>
            <a:pPr marL="536575" lvl="0" indent="-452438">
              <a:buClr>
                <a:srgbClr val="18579B"/>
              </a:buClr>
              <a:buSzPct val="141935"/>
              <a:buFont typeface="Arial"/>
              <a:buChar char="•"/>
            </a:pPr>
            <a:r>
              <a:rPr lang="es-ES" sz="3600" dirty="0"/>
              <a:t>El saque de un oponente apenas libra la línea de la ZNV.  El jugador receptor corre para devolver este servicio corto (pero legal) y el impulso del jugador receptor lo lleva a la ZNV, ¿es una falta contra el jugador receptor?. </a:t>
            </a:r>
            <a:r>
              <a:rPr lang="en-US" sz="3600" dirty="0">
                <a:solidFill>
                  <a:srgbClr val="FF0000"/>
                </a:solidFill>
                <a:highlight>
                  <a:srgbClr val="00FF00"/>
                </a:highlight>
              </a:rPr>
              <a:t>NO</a:t>
            </a:r>
            <a:endParaRPr dirty="0">
              <a:solidFill>
                <a:srgbClr val="FF0000"/>
              </a:solidFill>
              <a:highlight>
                <a:srgbClr val="00FF00"/>
              </a:highlight>
            </a:endParaRPr>
          </a:p>
        </p:txBody>
      </p:sp>
      <p:sp>
        <p:nvSpPr>
          <p:cNvPr id="688" name="Google Shape;688;p8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93</a:t>
            </a:fld>
            <a:endParaRPr/>
          </a:p>
        </p:txBody>
      </p:sp>
    </p:spTree>
    <p:extLst>
      <p:ext uri="{BB962C8B-B14F-4D97-AF65-F5344CB8AC3E}">
        <p14:creationId xmlns:p14="http://schemas.microsoft.com/office/powerpoint/2010/main" val="9587972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0"/>
          <p:cNvSpPr txBox="1">
            <a:spLocks noGrp="1"/>
          </p:cNvSpPr>
          <p:nvPr>
            <p:ph type="body" idx="1"/>
          </p:nvPr>
        </p:nvSpPr>
        <p:spPr>
          <a:xfrm>
            <a:off x="711200" y="80998"/>
            <a:ext cx="10922612" cy="6777003"/>
          </a:xfrm>
          <a:prstGeom prst="rect">
            <a:avLst/>
          </a:prstGeom>
          <a:noFill/>
          <a:ln>
            <a:noFill/>
          </a:ln>
        </p:spPr>
        <p:txBody>
          <a:bodyPr spcFirstLastPara="1" wrap="square" lIns="45700" tIns="45700" rIns="45700" bIns="45700" anchor="t" anchorCtr="0">
            <a:noAutofit/>
          </a:bodyPr>
          <a:lstStyle/>
          <a:p>
            <a:pPr marL="184150" lvl="1" indent="0" algn="ctr">
              <a:spcBef>
                <a:spcPts val="0"/>
              </a:spcBef>
              <a:buClr>
                <a:srgbClr val="18579B"/>
              </a:buClr>
              <a:buSzPts val="4400"/>
              <a:buNone/>
            </a:pPr>
            <a:r>
              <a:rPr lang="es-ES" sz="4400" b="1" i="1" dirty="0"/>
              <a:t>Mover la Pinza de Servicio y Marcar </a:t>
            </a:r>
            <a:r>
              <a:rPr lang="es-ES" sz="4400" b="1" i="1" dirty="0" err="1"/>
              <a:t>Side-Out</a:t>
            </a:r>
            <a:r>
              <a:rPr lang="es-ES" b="1" dirty="0"/>
              <a:t>
</a:t>
            </a:r>
            <a:endParaRPr sz="1000" dirty="0"/>
          </a:p>
          <a:p>
            <a:pPr marL="715963" lvl="1" indent="-531813">
              <a:buClr>
                <a:srgbClr val="18579B"/>
              </a:buClr>
              <a:buSzPts val="3960"/>
            </a:pPr>
            <a:r>
              <a:rPr lang="pt-BR" sz="3600" dirty="0"/>
              <a:t>Mover la </a:t>
            </a:r>
            <a:r>
              <a:rPr lang="pt-BR" sz="3600" dirty="0" err="1"/>
              <a:t>Pinza</a:t>
            </a:r>
            <a:r>
              <a:rPr lang="pt-BR" sz="3600" dirty="0"/>
              <a:t> de </a:t>
            </a:r>
            <a:r>
              <a:rPr lang="pt-BR" sz="3600" dirty="0" err="1"/>
              <a:t>Servicio</a:t>
            </a:r>
            <a:r>
              <a:rPr lang="pt-BR" sz="3600" dirty="0"/>
              <a:t> a</a:t>
            </a:r>
            <a:r>
              <a:rPr lang="en-US" sz="3600" dirty="0">
                <a:latin typeface="Calibri"/>
                <a:ea typeface="Calibri"/>
                <a:cs typeface="Calibri"/>
                <a:sym typeface="Calibri"/>
              </a:rPr>
              <a:t>:</a:t>
            </a:r>
            <a:endParaRPr dirty="0"/>
          </a:p>
          <a:p>
            <a:pPr marL="994293" lvl="2" indent="-336549" algn="l" rtl="0">
              <a:lnSpc>
                <a:spcPct val="100000"/>
              </a:lnSpc>
              <a:spcBef>
                <a:spcPts val="600"/>
              </a:spcBef>
              <a:spcAft>
                <a:spcPts val="0"/>
              </a:spcAft>
              <a:buClr>
                <a:srgbClr val="18579B"/>
              </a:buClr>
              <a:buSzPts val="3960"/>
              <a:buFont typeface="Courier New"/>
              <a:buChar char="o"/>
            </a:pPr>
            <a:r>
              <a:rPr lang="en-US" sz="3600" dirty="0">
                <a:latin typeface="Calibri"/>
                <a:ea typeface="Calibri"/>
                <a:cs typeface="Calibri"/>
                <a:sym typeface="Calibri"/>
              </a:rPr>
              <a:t>  </a:t>
            </a:r>
            <a:r>
              <a:rPr lang="es-ES" sz="3600" dirty="0">
                <a:latin typeface="Calibri"/>
                <a:ea typeface="Calibri"/>
                <a:cs typeface="Calibri"/>
                <a:sym typeface="Calibri"/>
              </a:rPr>
              <a:t>Cada cambio de servidor (en el mismo equipo).</a:t>
            </a:r>
            <a:endParaRPr dirty="0"/>
          </a:p>
          <a:p>
            <a:pPr marL="994293" lvl="2" indent="-336549" algn="l" rtl="0">
              <a:lnSpc>
                <a:spcPct val="100000"/>
              </a:lnSpc>
              <a:spcBef>
                <a:spcPts val="600"/>
              </a:spcBef>
              <a:spcAft>
                <a:spcPts val="0"/>
              </a:spcAft>
              <a:buClr>
                <a:srgbClr val="18579B"/>
              </a:buClr>
              <a:buSzPts val="3960"/>
              <a:buFont typeface="Courier New"/>
              <a:buChar char="o"/>
            </a:pPr>
            <a:r>
              <a:rPr lang="en-US" sz="3600" dirty="0">
                <a:latin typeface="Calibri"/>
                <a:ea typeface="Calibri"/>
                <a:cs typeface="Calibri"/>
                <a:sym typeface="Calibri"/>
              </a:rPr>
              <a:t>  </a:t>
            </a:r>
            <a:r>
              <a:rPr lang="en-US" dirty="0" err="1"/>
              <a:t>Cada</a:t>
            </a:r>
            <a:r>
              <a:rPr lang="en-US" dirty="0"/>
              <a:t> side-out (al </a:t>
            </a:r>
            <a:r>
              <a:rPr lang="en-US" dirty="0" err="1"/>
              <a:t>otro</a:t>
            </a:r>
            <a:r>
              <a:rPr lang="en-US" dirty="0"/>
              <a:t> </a:t>
            </a:r>
            <a:r>
              <a:rPr lang="en-US" dirty="0" err="1"/>
              <a:t>equipo</a:t>
            </a:r>
            <a:r>
              <a:rPr lang="en-US" dirty="0"/>
              <a:t>).</a:t>
            </a:r>
            <a:endParaRPr sz="3600" i="1" dirty="0">
              <a:solidFill>
                <a:srgbClr val="FF0000"/>
              </a:solidFill>
              <a:latin typeface="Calibri"/>
              <a:ea typeface="Calibri"/>
              <a:cs typeface="Calibri"/>
              <a:sym typeface="Calibri"/>
            </a:endParaRPr>
          </a:p>
          <a:p>
            <a:pPr marL="657744" lvl="2" indent="0" algn="l" rtl="0">
              <a:lnSpc>
                <a:spcPct val="100000"/>
              </a:lnSpc>
              <a:spcBef>
                <a:spcPts val="600"/>
              </a:spcBef>
              <a:spcAft>
                <a:spcPts val="0"/>
              </a:spcAft>
              <a:buClr>
                <a:srgbClr val="18579B"/>
              </a:buClr>
              <a:buSzPts val="2200"/>
              <a:buNone/>
            </a:pPr>
            <a:endParaRPr sz="2000" dirty="0">
              <a:latin typeface="Calibri"/>
              <a:ea typeface="Calibri"/>
              <a:cs typeface="Calibri"/>
              <a:sym typeface="Calibri"/>
            </a:endParaRPr>
          </a:p>
          <a:p>
            <a:pPr marL="715963" lvl="1" indent="-531813">
              <a:buClr>
                <a:srgbClr val="18579B"/>
              </a:buClr>
              <a:buSzPts val="3960"/>
            </a:pPr>
            <a:r>
              <a:rPr lang="en-US" sz="3600" dirty="0"/>
              <a:t>Marque </a:t>
            </a:r>
            <a:r>
              <a:rPr lang="en-US" sz="3600" dirty="0" err="1"/>
              <a:t>el</a:t>
            </a:r>
            <a:r>
              <a:rPr lang="en-US" sz="3600" dirty="0"/>
              <a:t> Side Out </a:t>
            </a:r>
            <a:r>
              <a:rPr lang="en-US" sz="3600" dirty="0" err="1"/>
              <a:t>en</a:t>
            </a:r>
            <a:r>
              <a:rPr lang="en-US" sz="3600" dirty="0"/>
              <a:t> </a:t>
            </a:r>
            <a:r>
              <a:rPr lang="en-US" sz="3600" dirty="0" err="1"/>
              <a:t>cuanto</a:t>
            </a:r>
            <a:r>
              <a:rPr lang="en-US" sz="3600" dirty="0"/>
              <a:t> </a:t>
            </a:r>
            <a:r>
              <a:rPr lang="en-US" sz="3600" dirty="0" err="1"/>
              <a:t>ocurra</a:t>
            </a:r>
            <a:r>
              <a:rPr lang="en-US" sz="3600" dirty="0"/>
              <a:t>:</a:t>
            </a:r>
            <a:endParaRPr sz="3600" dirty="0">
              <a:latin typeface="Calibri"/>
              <a:ea typeface="Calibri"/>
              <a:cs typeface="Calibri"/>
              <a:sym typeface="Calibri"/>
            </a:endParaRPr>
          </a:p>
          <a:p>
            <a:pPr marL="994293" lvl="2" indent="-336549">
              <a:spcBef>
                <a:spcPts val="600"/>
              </a:spcBef>
              <a:buClr>
                <a:srgbClr val="18579B"/>
              </a:buClr>
              <a:buSzPts val="3960"/>
            </a:pPr>
            <a:r>
              <a:rPr lang="en-US" sz="3600" dirty="0">
                <a:latin typeface="Calibri"/>
                <a:ea typeface="Calibri"/>
                <a:cs typeface="Calibri"/>
                <a:sym typeface="Calibri"/>
              </a:rPr>
              <a:t>  </a:t>
            </a:r>
            <a:r>
              <a:rPr lang="es-ES" i="1" dirty="0">
                <a:solidFill>
                  <a:srgbClr val="FF0000"/>
                </a:solidFill>
              </a:rPr>
              <a:t>Línea vertical a la derecha del último punto anotado </a:t>
            </a:r>
            <a:r>
              <a:rPr lang="en-US" sz="3600" b="1" i="1" dirty="0">
                <a:latin typeface="Calibri"/>
                <a:ea typeface="Calibri"/>
                <a:cs typeface="Calibri"/>
                <a:sym typeface="Calibri"/>
              </a:rPr>
              <a:t> </a:t>
            </a:r>
            <a:r>
              <a:rPr lang="en-US" sz="3200" i="1" dirty="0">
                <a:solidFill>
                  <a:srgbClr val="FF0000"/>
                </a:solidFill>
                <a:latin typeface="Calibri"/>
                <a:ea typeface="Calibri"/>
                <a:cs typeface="Calibri"/>
                <a:sym typeface="Calibri"/>
              </a:rPr>
              <a:t>(</a:t>
            </a:r>
            <a:r>
              <a:rPr lang="en-US" sz="3200" i="1" dirty="0" err="1">
                <a:solidFill>
                  <a:srgbClr val="FF0000"/>
                </a:solidFill>
                <a:latin typeface="Calibri"/>
                <a:ea typeface="Calibri"/>
                <a:cs typeface="Calibri"/>
                <a:sym typeface="Calibri"/>
              </a:rPr>
              <a:t>incluso</a:t>
            </a:r>
            <a:r>
              <a:rPr lang="en-US" sz="3200" i="1" dirty="0">
                <a:solidFill>
                  <a:srgbClr val="FF0000"/>
                </a:solidFill>
                <a:latin typeface="Calibri"/>
                <a:ea typeface="Calibri"/>
                <a:cs typeface="Calibri"/>
                <a:sym typeface="Calibri"/>
              </a:rPr>
              <a:t> </a:t>
            </a:r>
            <a:r>
              <a:rPr lang="en-US" sz="3200" i="1" dirty="0" err="1">
                <a:solidFill>
                  <a:srgbClr val="FF0000"/>
                </a:solidFill>
                <a:latin typeface="Calibri"/>
                <a:ea typeface="Calibri"/>
                <a:cs typeface="Calibri"/>
                <a:sym typeface="Calibri"/>
              </a:rPr>
              <a:t>el</a:t>
            </a:r>
            <a:r>
              <a:rPr lang="en-US" sz="3200" i="1" dirty="0">
                <a:solidFill>
                  <a:srgbClr val="FF0000"/>
                </a:solidFill>
                <a:latin typeface="Calibri"/>
                <a:ea typeface="Calibri"/>
                <a:cs typeface="Calibri"/>
                <a:sym typeface="Calibri"/>
              </a:rPr>
              <a:t> 0).</a:t>
            </a:r>
            <a:endParaRPr sz="3200" i="1" dirty="0">
              <a:solidFill>
                <a:srgbClr val="FF0000"/>
              </a:solidFill>
              <a:latin typeface="Calibri"/>
              <a:ea typeface="Calibri"/>
              <a:cs typeface="Calibri"/>
              <a:sym typeface="Calibri"/>
            </a:endParaRPr>
          </a:p>
        </p:txBody>
      </p:sp>
      <p:sp>
        <p:nvSpPr>
          <p:cNvPr id="694" name="Google Shape;694;p9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94</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91"/>
          <p:cNvSpPr txBox="1">
            <a:spLocks noGrp="1"/>
          </p:cNvSpPr>
          <p:nvPr>
            <p:ph type="body" idx="1"/>
          </p:nvPr>
        </p:nvSpPr>
        <p:spPr>
          <a:xfrm>
            <a:off x="209320" y="228600"/>
            <a:ext cx="11534661" cy="6629401"/>
          </a:xfrm>
          <a:prstGeom prst="rect">
            <a:avLst/>
          </a:prstGeom>
          <a:noFill/>
          <a:ln>
            <a:noFill/>
          </a:ln>
        </p:spPr>
        <p:txBody>
          <a:bodyPr spcFirstLastPara="1" wrap="square" lIns="45700" tIns="45700" rIns="45700" bIns="45700" anchor="t" anchorCtr="0">
            <a:noAutofit/>
          </a:bodyPr>
          <a:lstStyle/>
          <a:p>
            <a:pPr marL="349250" lvl="0" indent="-349250" algn="ctr">
              <a:spcBef>
                <a:spcPts val="0"/>
              </a:spcBef>
              <a:buClr>
                <a:srgbClr val="18579B"/>
              </a:buClr>
              <a:buSzPts val="3960"/>
            </a:pPr>
            <a:r>
              <a:rPr lang="es-ES" sz="3600" b="1" i="1" dirty="0">
                <a:solidFill>
                  <a:srgbClr val="18579B"/>
                </a:solidFill>
              </a:rPr>
              <a:t>Cuando el equipo no consiga anotar en la primera posesión del juego, marque la línea vertical entre </a:t>
            </a:r>
            <a:r>
              <a:rPr lang="en-US" sz="3600" b="1" i="1" dirty="0">
                <a:solidFill>
                  <a:srgbClr val="18579B"/>
                </a:solidFill>
                <a:latin typeface="Calibri"/>
                <a:ea typeface="Calibri"/>
                <a:cs typeface="Calibri"/>
                <a:sym typeface="Calibri"/>
              </a:rPr>
              <a:t>“0 &amp; 1”</a:t>
            </a:r>
            <a:endParaRPr i="1" dirty="0"/>
          </a:p>
          <a:p>
            <a:pPr marL="0" lvl="0" indent="0" algn="ctr" rtl="0">
              <a:lnSpc>
                <a:spcPct val="100000"/>
              </a:lnSpc>
              <a:spcBef>
                <a:spcPts val="2000"/>
              </a:spcBef>
              <a:spcAft>
                <a:spcPts val="0"/>
              </a:spcAft>
              <a:buSzPts val="3600"/>
              <a:buFont typeface="Noto Sans Symbols"/>
              <a:buNone/>
            </a:pPr>
            <a:endParaRPr sz="3600" dirty="0">
              <a:latin typeface="Calibri"/>
              <a:ea typeface="Calibri"/>
              <a:cs typeface="Calibri"/>
              <a:sym typeface="Calibri"/>
            </a:endParaRPr>
          </a:p>
        </p:txBody>
      </p:sp>
      <p:pic>
        <p:nvPicPr>
          <p:cNvPr id="700" name="Google Shape;700;p91" descr="Figure 7_2021.png"/>
          <p:cNvPicPr preferRelativeResize="0"/>
          <p:nvPr/>
        </p:nvPicPr>
        <p:blipFill rotWithShape="1">
          <a:blip r:embed="rId3">
            <a:alphaModFix/>
          </a:blip>
          <a:srcRect/>
          <a:stretch/>
        </p:blipFill>
        <p:spPr>
          <a:xfrm>
            <a:off x="1872343" y="1337877"/>
            <a:ext cx="8105740" cy="5437391"/>
          </a:xfrm>
          <a:prstGeom prst="rect">
            <a:avLst/>
          </a:prstGeom>
          <a:noFill/>
          <a:ln>
            <a:noFill/>
          </a:ln>
        </p:spPr>
      </p:pic>
      <p:sp>
        <p:nvSpPr>
          <p:cNvPr id="701" name="Google Shape;701;p9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95</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92"/>
          <p:cNvSpPr txBox="1">
            <a:spLocks noGrp="1"/>
          </p:cNvSpPr>
          <p:nvPr>
            <p:ph type="body" idx="1"/>
          </p:nvPr>
        </p:nvSpPr>
        <p:spPr>
          <a:xfrm>
            <a:off x="1241778" y="307204"/>
            <a:ext cx="10392034" cy="6318680"/>
          </a:xfrm>
          <a:prstGeom prst="rect">
            <a:avLst/>
          </a:prstGeom>
          <a:noFill/>
          <a:ln>
            <a:noFill/>
          </a:ln>
        </p:spPr>
        <p:txBody>
          <a:bodyPr spcFirstLastPara="1" wrap="square" lIns="45700" tIns="45700" rIns="45700" bIns="45700" anchor="t" anchorCtr="0">
            <a:normAutofit fontScale="92500" lnSpcReduction="10000"/>
          </a:bodyPr>
          <a:lstStyle/>
          <a:p>
            <a:pPr marL="84137" lvl="0" indent="0" algn="ctr">
              <a:spcBef>
                <a:spcPts val="0"/>
              </a:spcBef>
              <a:buClr>
                <a:srgbClr val="18579B"/>
              </a:buClr>
              <a:buSzPts val="4400"/>
            </a:pPr>
            <a:r>
              <a:rPr lang="es-ES" b="1" i="1" dirty="0">
                <a:solidFill>
                  <a:srgbClr val="7030A0"/>
                </a:solidFill>
              </a:rPr>
              <a:t>Marcar Puntos en la Hoja de Puntuación</a:t>
            </a:r>
            <a:r>
              <a:rPr lang="es-ES" sz="4000" b="1" dirty="0">
                <a:solidFill>
                  <a:srgbClr val="7030A0"/>
                </a:solidFill>
              </a:rPr>
              <a:t>
</a:t>
            </a:r>
            <a:endParaRPr sz="2000" dirty="0">
              <a:solidFill>
                <a:srgbClr val="7030A0"/>
              </a:solidFill>
            </a:endParaRPr>
          </a:p>
          <a:p>
            <a:pPr marL="536575" lvl="0" indent="-452438">
              <a:buClr>
                <a:srgbClr val="18579B"/>
              </a:buClr>
              <a:buSzPts val="3960"/>
              <a:buFont typeface="Arial"/>
              <a:buChar char="•"/>
            </a:pPr>
            <a:r>
              <a:rPr lang="en-US" sz="3600" dirty="0" err="1">
                <a:solidFill>
                  <a:srgbClr val="7030A0"/>
                </a:solidFill>
              </a:rPr>
              <a:t>Marcar</a:t>
            </a:r>
            <a:r>
              <a:rPr lang="en-US" sz="3600" dirty="0">
                <a:solidFill>
                  <a:srgbClr val="7030A0"/>
                </a:solidFill>
                <a:latin typeface="Calibri"/>
                <a:ea typeface="Calibri"/>
                <a:cs typeface="Calibri"/>
                <a:sym typeface="Calibri"/>
              </a:rPr>
              <a:t> </a:t>
            </a:r>
            <a:r>
              <a:rPr lang="en-US" sz="3600" dirty="0" err="1">
                <a:solidFill>
                  <a:srgbClr val="7030A0"/>
                </a:solidFill>
                <a:latin typeface="Calibri"/>
                <a:ea typeface="Calibri"/>
                <a:cs typeface="Calibri"/>
                <a:sym typeface="Calibri"/>
              </a:rPr>
              <a:t>el</a:t>
            </a:r>
            <a:r>
              <a:rPr lang="en-US" sz="3600" dirty="0">
                <a:solidFill>
                  <a:srgbClr val="7030A0"/>
                </a:solidFill>
              </a:rPr>
              <a:t> </a:t>
            </a:r>
            <a:r>
              <a:rPr lang="en-US" sz="3600" dirty="0" err="1">
                <a:solidFill>
                  <a:srgbClr val="7030A0"/>
                </a:solidFill>
              </a:rPr>
              <a:t>resultado</a:t>
            </a:r>
            <a:r>
              <a:rPr lang="en-US" sz="3600" dirty="0">
                <a:solidFill>
                  <a:srgbClr val="7030A0"/>
                </a:solidFill>
              </a:rPr>
              <a:t> de </a:t>
            </a:r>
            <a:r>
              <a:rPr lang="en-US" sz="3600" dirty="0" err="1">
                <a:solidFill>
                  <a:srgbClr val="7030A0"/>
                </a:solidFill>
              </a:rPr>
              <a:t>cada</a:t>
            </a:r>
            <a:r>
              <a:rPr lang="en-US" sz="3600" dirty="0">
                <a:solidFill>
                  <a:srgbClr val="7030A0"/>
                </a:solidFill>
              </a:rPr>
              <a:t> rally a </a:t>
            </a:r>
            <a:r>
              <a:rPr lang="en-US" sz="3600" dirty="0" err="1">
                <a:solidFill>
                  <a:srgbClr val="7030A0"/>
                </a:solidFill>
              </a:rPr>
              <a:t>medida</a:t>
            </a:r>
            <a:r>
              <a:rPr lang="en-US" sz="3600" dirty="0">
                <a:solidFill>
                  <a:srgbClr val="7030A0"/>
                </a:solidFill>
              </a:rPr>
              <a:t> que </a:t>
            </a:r>
            <a:r>
              <a:rPr lang="en-US" sz="3600" dirty="0" err="1">
                <a:solidFill>
                  <a:srgbClr val="7030A0"/>
                </a:solidFill>
              </a:rPr>
              <a:t>ocurre</a:t>
            </a:r>
            <a:r>
              <a:rPr lang="en-US" sz="3600" dirty="0">
                <a:solidFill>
                  <a:srgbClr val="7030A0"/>
                </a:solidFill>
              </a:rPr>
              <a:t>.</a:t>
            </a:r>
            <a:endParaRPr dirty="0">
              <a:solidFill>
                <a:srgbClr val="7030A0"/>
              </a:solidFill>
            </a:endParaRPr>
          </a:p>
          <a:p>
            <a:pPr marL="536575" lvl="0" indent="-452438">
              <a:buClr>
                <a:srgbClr val="18579B"/>
              </a:buClr>
              <a:buSzPts val="3960"/>
              <a:buFont typeface="Arial"/>
              <a:buChar char="•"/>
            </a:pPr>
            <a:r>
              <a:rPr lang="es-ES" sz="3600" dirty="0">
                <a:solidFill>
                  <a:srgbClr val="7030A0"/>
                </a:solidFill>
              </a:rPr>
              <a:t>Usar </a:t>
            </a:r>
            <a:r>
              <a:rPr lang="es-ES" sz="3600" dirty="0">
                <a:solidFill>
                  <a:srgbClr val="FF0000"/>
                </a:solidFill>
              </a:rPr>
              <a:t>diagonales alternas </a:t>
            </a:r>
            <a:r>
              <a:rPr lang="es-ES" sz="3600" dirty="0">
                <a:solidFill>
                  <a:srgbClr val="7030A0"/>
                </a:solidFill>
              </a:rPr>
              <a:t>en el cuadro de puntuación basado en el servidor</a:t>
            </a:r>
            <a:r>
              <a:rPr lang="en-US" sz="3600" dirty="0">
                <a:solidFill>
                  <a:srgbClr val="7030A0"/>
                </a:solidFill>
                <a:latin typeface="Calibri"/>
                <a:ea typeface="Calibri"/>
                <a:cs typeface="Calibri"/>
                <a:sym typeface="Calibri"/>
              </a:rPr>
              <a:t>:</a:t>
            </a:r>
            <a:endParaRPr sz="3600" dirty="0">
              <a:solidFill>
                <a:srgbClr val="7030A0"/>
              </a:solidFill>
              <a:latin typeface="Calibri"/>
              <a:ea typeface="Calibri"/>
              <a:cs typeface="Calibri"/>
              <a:sym typeface="Calibri"/>
            </a:endParaRPr>
          </a:p>
          <a:p>
            <a:pPr marL="1024889" lvl="2" indent="-339088">
              <a:spcBef>
                <a:spcPts val="600"/>
              </a:spcBef>
              <a:buClr>
                <a:srgbClr val="18579B"/>
              </a:buClr>
              <a:buSzPts val="3960"/>
              <a:buFont typeface="Arial"/>
              <a:buChar char="•"/>
            </a:pPr>
            <a:r>
              <a:rPr lang="en-US" sz="3600" dirty="0">
                <a:solidFill>
                  <a:srgbClr val="7030A0"/>
                </a:solidFill>
                <a:latin typeface="Calibri"/>
                <a:ea typeface="Calibri"/>
                <a:cs typeface="Calibri"/>
                <a:sym typeface="Calibri"/>
              </a:rPr>
              <a:t> Puntos del </a:t>
            </a:r>
            <a:r>
              <a:rPr lang="en-US" dirty="0">
                <a:solidFill>
                  <a:srgbClr val="FF0000"/>
                </a:solidFill>
              </a:rPr>
              <a:t>1er </a:t>
            </a:r>
            <a:r>
              <a:rPr lang="en-US" dirty="0" err="1">
                <a:solidFill>
                  <a:srgbClr val="FF0000"/>
                </a:solidFill>
              </a:rPr>
              <a:t>servidor</a:t>
            </a:r>
            <a:r>
              <a:rPr lang="en-US" dirty="0">
                <a:solidFill>
                  <a:srgbClr val="FF0000"/>
                </a:solidFill>
              </a:rPr>
              <a:t> </a:t>
            </a:r>
            <a:r>
              <a:rPr lang="en-US" dirty="0">
                <a:solidFill>
                  <a:srgbClr val="7030A0"/>
                </a:solidFill>
              </a:rPr>
              <a:t>= barra </a:t>
            </a:r>
            <a:r>
              <a:rPr lang="en-US" dirty="0" err="1">
                <a:solidFill>
                  <a:srgbClr val="7030A0"/>
                </a:solidFill>
              </a:rPr>
              <a:t>inclinada</a:t>
            </a:r>
            <a:endParaRPr dirty="0">
              <a:solidFill>
                <a:srgbClr val="7030A0"/>
              </a:solidFill>
            </a:endParaRPr>
          </a:p>
          <a:p>
            <a:pPr marL="1743075" lvl="3" indent="-571500">
              <a:spcBef>
                <a:spcPts val="600"/>
              </a:spcBef>
              <a:buClr>
                <a:srgbClr val="18579B"/>
              </a:buClr>
              <a:buSzPts val="3960"/>
              <a:buFont typeface="Arial"/>
              <a:buChar char="•"/>
            </a:pPr>
            <a:r>
              <a:rPr lang="en-US" sz="3600" dirty="0">
                <a:solidFill>
                  <a:srgbClr val="7030A0"/>
                </a:solidFill>
                <a:latin typeface="Calibri"/>
                <a:ea typeface="Calibri"/>
                <a:cs typeface="Calibri"/>
                <a:sym typeface="Calibri"/>
              </a:rPr>
              <a:t> De a</a:t>
            </a:r>
            <a:r>
              <a:rPr lang="es-ES" sz="3600" dirty="0" err="1">
                <a:solidFill>
                  <a:srgbClr val="7030A0"/>
                </a:solidFill>
              </a:rPr>
              <a:t>rriba</a:t>
            </a:r>
            <a:r>
              <a:rPr lang="es-ES" sz="3600" dirty="0">
                <a:solidFill>
                  <a:srgbClr val="7030A0"/>
                </a:solidFill>
              </a:rPr>
              <a:t> derecha hacia abajo izquierda </a:t>
            </a:r>
            <a:r>
              <a:rPr lang="en-US" sz="3600" dirty="0">
                <a:solidFill>
                  <a:srgbClr val="FF0000"/>
                </a:solidFill>
                <a:latin typeface="Calibri"/>
                <a:ea typeface="Calibri"/>
                <a:cs typeface="Calibri"/>
                <a:sym typeface="Calibri"/>
              </a:rPr>
              <a:t>(</a:t>
            </a:r>
            <a:r>
              <a:rPr lang="en-US" sz="3600" b="1" dirty="0">
                <a:solidFill>
                  <a:srgbClr val="FF0000"/>
                </a:solidFill>
                <a:latin typeface="Calibri"/>
                <a:ea typeface="Calibri"/>
                <a:cs typeface="Calibri"/>
                <a:sym typeface="Calibri"/>
              </a:rPr>
              <a:t>/</a:t>
            </a:r>
            <a:r>
              <a:rPr lang="en-US" sz="3600" dirty="0">
                <a:solidFill>
                  <a:srgbClr val="FF0000"/>
                </a:solidFill>
                <a:latin typeface="Calibri"/>
                <a:ea typeface="Calibri"/>
                <a:cs typeface="Calibri"/>
                <a:sym typeface="Calibri"/>
              </a:rPr>
              <a:t>)</a:t>
            </a:r>
            <a:r>
              <a:rPr lang="en-US" sz="3600" dirty="0">
                <a:solidFill>
                  <a:srgbClr val="7030A0"/>
                </a:solidFill>
                <a:latin typeface="Calibri"/>
                <a:ea typeface="Calibri"/>
                <a:cs typeface="Calibri"/>
                <a:sym typeface="Calibri"/>
              </a:rPr>
              <a:t> </a:t>
            </a:r>
            <a:r>
              <a:rPr lang="en-US" sz="2600" dirty="0">
                <a:solidFill>
                  <a:srgbClr val="7030A0"/>
                </a:solidFill>
              </a:rPr>
              <a:t>(de </a:t>
            </a:r>
            <a:r>
              <a:rPr lang="en-US" sz="2600" dirty="0" err="1">
                <a:solidFill>
                  <a:srgbClr val="7030A0"/>
                </a:solidFill>
              </a:rPr>
              <a:t>acuerdo</a:t>
            </a:r>
            <a:r>
              <a:rPr lang="en-US" sz="2600" dirty="0">
                <a:solidFill>
                  <a:srgbClr val="7030A0"/>
                </a:solidFill>
              </a:rPr>
              <a:t> a la </a:t>
            </a:r>
            <a:r>
              <a:rPr lang="en-US" sz="2600" dirty="0" err="1">
                <a:solidFill>
                  <a:srgbClr val="7030A0"/>
                </a:solidFill>
              </a:rPr>
              <a:t>pinza</a:t>
            </a:r>
            <a:r>
              <a:rPr lang="en-US" sz="2600" dirty="0">
                <a:solidFill>
                  <a:srgbClr val="7030A0"/>
                </a:solidFill>
              </a:rPr>
              <a:t> </a:t>
            </a:r>
            <a:r>
              <a:rPr lang="en-US" sz="2600" dirty="0" err="1">
                <a:solidFill>
                  <a:srgbClr val="7030A0"/>
                </a:solidFill>
              </a:rPr>
              <a:t>numerada</a:t>
            </a:r>
            <a:r>
              <a:rPr lang="en-US" sz="2600" dirty="0">
                <a:solidFill>
                  <a:srgbClr val="7030A0"/>
                </a:solidFill>
              </a:rPr>
              <a:t>)</a:t>
            </a:r>
            <a:endParaRPr sz="2600" dirty="0">
              <a:solidFill>
                <a:srgbClr val="7030A0"/>
              </a:solidFill>
              <a:latin typeface="Calibri"/>
              <a:ea typeface="Calibri"/>
              <a:cs typeface="Calibri"/>
              <a:sym typeface="Calibri"/>
            </a:endParaRPr>
          </a:p>
          <a:p>
            <a:pPr marL="1024889" lvl="2" indent="-339088" algn="l" rtl="0">
              <a:lnSpc>
                <a:spcPct val="100000"/>
              </a:lnSpc>
              <a:spcBef>
                <a:spcPts val="600"/>
              </a:spcBef>
              <a:spcAft>
                <a:spcPts val="0"/>
              </a:spcAft>
              <a:buClr>
                <a:srgbClr val="18579B"/>
              </a:buClr>
              <a:buSzPts val="3960"/>
              <a:buFont typeface="Arial"/>
              <a:buChar char="•"/>
            </a:pPr>
            <a:r>
              <a:rPr lang="en-US" sz="3600" dirty="0">
                <a:solidFill>
                  <a:srgbClr val="7030A0"/>
                </a:solidFill>
                <a:latin typeface="Calibri"/>
                <a:ea typeface="Calibri"/>
                <a:cs typeface="Calibri"/>
                <a:sym typeface="Calibri"/>
              </a:rPr>
              <a:t> </a:t>
            </a:r>
            <a:r>
              <a:rPr lang="en-US" dirty="0">
                <a:solidFill>
                  <a:srgbClr val="7030A0"/>
                </a:solidFill>
                <a:latin typeface="Calibri"/>
                <a:ea typeface="Calibri"/>
                <a:cs typeface="Calibri"/>
                <a:sym typeface="Calibri"/>
              </a:rPr>
              <a:t>Puntos del </a:t>
            </a:r>
            <a:r>
              <a:rPr lang="en-US" dirty="0">
                <a:solidFill>
                  <a:srgbClr val="FF0000"/>
                </a:solidFill>
                <a:latin typeface="Calibri"/>
                <a:ea typeface="Calibri"/>
                <a:cs typeface="Calibri"/>
                <a:sym typeface="Calibri"/>
              </a:rPr>
              <a:t>2º</a:t>
            </a:r>
            <a:r>
              <a:rPr lang="en-US" dirty="0">
                <a:solidFill>
                  <a:srgbClr val="FF0000"/>
                </a:solidFill>
              </a:rPr>
              <a:t> </a:t>
            </a:r>
            <a:r>
              <a:rPr lang="en-US" dirty="0" err="1">
                <a:solidFill>
                  <a:srgbClr val="FF0000"/>
                </a:solidFill>
              </a:rPr>
              <a:t>servidor</a:t>
            </a:r>
            <a:r>
              <a:rPr lang="en-US" dirty="0">
                <a:solidFill>
                  <a:srgbClr val="FF0000"/>
                </a:solidFill>
              </a:rPr>
              <a:t> </a:t>
            </a:r>
            <a:r>
              <a:rPr lang="en-US" sz="3600" dirty="0">
                <a:solidFill>
                  <a:srgbClr val="7030A0"/>
                </a:solidFill>
                <a:latin typeface="Calibri"/>
                <a:ea typeface="Calibri"/>
                <a:cs typeface="Calibri"/>
                <a:sym typeface="Calibri"/>
              </a:rPr>
              <a:t>= </a:t>
            </a:r>
            <a:r>
              <a:rPr lang="en-US" dirty="0">
                <a:solidFill>
                  <a:srgbClr val="7030A0"/>
                </a:solidFill>
              </a:rPr>
              <a:t>barra </a:t>
            </a:r>
            <a:r>
              <a:rPr lang="en-US" dirty="0" err="1">
                <a:solidFill>
                  <a:srgbClr val="7030A0"/>
                </a:solidFill>
              </a:rPr>
              <a:t>invertida</a:t>
            </a:r>
            <a:r>
              <a:rPr lang="en-US" sz="3600" i="1" dirty="0">
                <a:solidFill>
                  <a:srgbClr val="7030A0"/>
                </a:solidFill>
                <a:latin typeface="Calibri"/>
                <a:ea typeface="Calibri"/>
                <a:cs typeface="Calibri"/>
                <a:sym typeface="Calibri"/>
              </a:rPr>
              <a:t> </a:t>
            </a:r>
            <a:endParaRPr sz="3600" i="1" dirty="0">
              <a:solidFill>
                <a:srgbClr val="7030A0"/>
              </a:solidFill>
              <a:latin typeface="Calibri"/>
              <a:ea typeface="Calibri"/>
              <a:cs typeface="Calibri"/>
              <a:sym typeface="Calibri"/>
            </a:endParaRPr>
          </a:p>
          <a:p>
            <a:pPr marL="1827211" lvl="3" indent="-571500" algn="l" rtl="0">
              <a:lnSpc>
                <a:spcPct val="100000"/>
              </a:lnSpc>
              <a:spcBef>
                <a:spcPts val="600"/>
              </a:spcBef>
              <a:spcAft>
                <a:spcPts val="0"/>
              </a:spcAft>
              <a:buClr>
                <a:srgbClr val="18579B"/>
              </a:buClr>
              <a:buSzPts val="3960"/>
              <a:buFont typeface="Arial"/>
              <a:buChar char="•"/>
            </a:pPr>
            <a:r>
              <a:rPr lang="en-US" sz="3600" dirty="0">
                <a:solidFill>
                  <a:srgbClr val="7030A0"/>
                </a:solidFill>
                <a:latin typeface="Calibri"/>
                <a:ea typeface="Calibri"/>
                <a:cs typeface="Calibri"/>
                <a:sym typeface="Calibri"/>
              </a:rPr>
              <a:t> </a:t>
            </a:r>
            <a:r>
              <a:rPr lang="en-US" sz="3600" dirty="0">
                <a:solidFill>
                  <a:srgbClr val="7030A0"/>
                </a:solidFill>
              </a:rPr>
              <a:t>Arriba a </a:t>
            </a:r>
            <a:r>
              <a:rPr lang="en-US" sz="3600" dirty="0" err="1">
                <a:solidFill>
                  <a:srgbClr val="7030A0"/>
                </a:solidFill>
              </a:rPr>
              <a:t>izquierda</a:t>
            </a:r>
            <a:r>
              <a:rPr lang="en-US" sz="3600" dirty="0">
                <a:solidFill>
                  <a:srgbClr val="7030A0"/>
                </a:solidFill>
              </a:rPr>
              <a:t> </a:t>
            </a:r>
            <a:r>
              <a:rPr lang="en-US" sz="3600" dirty="0" err="1">
                <a:solidFill>
                  <a:srgbClr val="7030A0"/>
                </a:solidFill>
              </a:rPr>
              <a:t>hacia</a:t>
            </a:r>
            <a:r>
              <a:rPr lang="en-US" sz="3600" dirty="0">
                <a:solidFill>
                  <a:srgbClr val="7030A0"/>
                </a:solidFill>
              </a:rPr>
              <a:t> </a:t>
            </a:r>
            <a:r>
              <a:rPr lang="en-US" sz="3600" dirty="0" err="1">
                <a:solidFill>
                  <a:srgbClr val="7030A0"/>
                </a:solidFill>
              </a:rPr>
              <a:t>abajo</a:t>
            </a:r>
            <a:r>
              <a:rPr lang="en-US" sz="3600" dirty="0">
                <a:solidFill>
                  <a:srgbClr val="7030A0"/>
                </a:solidFill>
              </a:rPr>
              <a:t> </a:t>
            </a:r>
            <a:r>
              <a:rPr lang="en-US" sz="3600" dirty="0" err="1">
                <a:solidFill>
                  <a:srgbClr val="7030A0"/>
                </a:solidFill>
              </a:rPr>
              <a:t>derecha</a:t>
            </a:r>
            <a:r>
              <a:rPr lang="en-US" sz="3600" dirty="0">
                <a:solidFill>
                  <a:srgbClr val="7030A0"/>
                </a:solidFill>
                <a:latin typeface="Calibri"/>
                <a:ea typeface="Calibri"/>
                <a:cs typeface="Calibri"/>
                <a:sym typeface="Calibri"/>
              </a:rPr>
              <a:t> </a:t>
            </a:r>
            <a:r>
              <a:rPr lang="en-US" sz="3600" dirty="0">
                <a:solidFill>
                  <a:srgbClr val="FF0000"/>
                </a:solidFill>
                <a:latin typeface="Calibri"/>
                <a:ea typeface="Calibri"/>
                <a:cs typeface="Calibri"/>
                <a:sym typeface="Calibri"/>
              </a:rPr>
              <a:t>(</a:t>
            </a:r>
            <a:r>
              <a:rPr lang="en-US" sz="3600" b="1" dirty="0">
                <a:solidFill>
                  <a:srgbClr val="FF0000"/>
                </a:solidFill>
                <a:latin typeface="Calibri"/>
                <a:ea typeface="Calibri"/>
                <a:cs typeface="Calibri"/>
                <a:sym typeface="Calibri"/>
              </a:rPr>
              <a:t>\</a:t>
            </a:r>
            <a:r>
              <a:rPr lang="en-US" sz="3600" dirty="0">
                <a:solidFill>
                  <a:srgbClr val="FF0000"/>
                </a:solidFill>
                <a:latin typeface="Calibri"/>
                <a:ea typeface="Calibri"/>
                <a:cs typeface="Calibri"/>
                <a:sym typeface="Calibri"/>
              </a:rPr>
              <a:t>)</a:t>
            </a:r>
            <a:r>
              <a:rPr lang="en-US" sz="3600" dirty="0">
                <a:solidFill>
                  <a:srgbClr val="7030A0"/>
                </a:solidFill>
                <a:latin typeface="Calibri"/>
                <a:ea typeface="Calibri"/>
                <a:cs typeface="Calibri"/>
                <a:sym typeface="Calibri"/>
              </a:rPr>
              <a:t> </a:t>
            </a:r>
            <a:r>
              <a:rPr lang="en-US" sz="2600" dirty="0">
                <a:solidFill>
                  <a:srgbClr val="7030A0"/>
                </a:solidFill>
                <a:latin typeface="Calibri"/>
                <a:ea typeface="Calibri"/>
                <a:cs typeface="Calibri"/>
                <a:sym typeface="Calibri"/>
              </a:rPr>
              <a:t>(</a:t>
            </a:r>
            <a:r>
              <a:rPr lang="en-US" sz="2600" dirty="0">
                <a:solidFill>
                  <a:srgbClr val="7030A0"/>
                </a:solidFill>
              </a:rPr>
              <a:t>de </a:t>
            </a:r>
            <a:r>
              <a:rPr lang="en-US" sz="2600" dirty="0" err="1">
                <a:solidFill>
                  <a:srgbClr val="7030A0"/>
                </a:solidFill>
              </a:rPr>
              <a:t>acuerdo</a:t>
            </a:r>
            <a:r>
              <a:rPr lang="en-US" sz="2600" dirty="0">
                <a:solidFill>
                  <a:srgbClr val="7030A0"/>
                </a:solidFill>
              </a:rPr>
              <a:t> a la </a:t>
            </a:r>
            <a:r>
              <a:rPr lang="en-US" sz="2600" dirty="0" err="1">
                <a:solidFill>
                  <a:srgbClr val="7030A0"/>
                </a:solidFill>
              </a:rPr>
              <a:t>pinza</a:t>
            </a:r>
            <a:r>
              <a:rPr lang="en-US" sz="2600" dirty="0">
                <a:solidFill>
                  <a:srgbClr val="7030A0"/>
                </a:solidFill>
              </a:rPr>
              <a:t> </a:t>
            </a:r>
            <a:r>
              <a:rPr lang="en-US" sz="2600" dirty="0" err="1">
                <a:solidFill>
                  <a:srgbClr val="7030A0"/>
                </a:solidFill>
              </a:rPr>
              <a:t>numerada</a:t>
            </a:r>
            <a:r>
              <a:rPr lang="en-US" sz="2600" dirty="0">
                <a:solidFill>
                  <a:srgbClr val="7030A0"/>
                </a:solidFill>
                <a:latin typeface="Calibri"/>
                <a:ea typeface="Calibri"/>
                <a:cs typeface="Calibri"/>
                <a:sym typeface="Calibri"/>
              </a:rPr>
              <a:t>)</a:t>
            </a:r>
            <a:endParaRPr sz="2600" dirty="0">
              <a:solidFill>
                <a:srgbClr val="7030A0"/>
              </a:solidFill>
              <a:latin typeface="Calibri"/>
              <a:ea typeface="Calibri"/>
              <a:cs typeface="Calibri"/>
              <a:sym typeface="Calibri"/>
            </a:endParaRPr>
          </a:p>
        </p:txBody>
      </p:sp>
      <p:sp>
        <p:nvSpPr>
          <p:cNvPr id="707" name="Google Shape;707;p92"/>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96</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104"/>
          <p:cNvSpPr txBox="1"/>
          <p:nvPr/>
        </p:nvSpPr>
        <p:spPr>
          <a:xfrm>
            <a:off x="473725" y="228600"/>
            <a:ext cx="10939749" cy="1754286"/>
          </a:xfrm>
          <a:prstGeom prst="rect">
            <a:avLst/>
          </a:prstGeom>
          <a:noFill/>
          <a:ln>
            <a:noFill/>
          </a:ln>
        </p:spPr>
        <p:txBody>
          <a:bodyPr spcFirstLastPara="1" wrap="square" lIns="45700" tIns="45700" rIns="45700" bIns="45700" anchor="t" anchorCtr="0">
            <a:spAutoFit/>
          </a:bodyPr>
          <a:lstStyle/>
          <a:p>
            <a:pPr lvl="0" algn="ctr">
              <a:buClr>
                <a:srgbClr val="18579B"/>
              </a:buClr>
              <a:buSzPts val="3600"/>
            </a:pPr>
            <a:r>
              <a:rPr lang="es-ES" sz="3600" b="1" i="1" dirty="0">
                <a:solidFill>
                  <a:srgbClr val="18579B"/>
                </a:solidFill>
                <a:latin typeface="Source Sans Pro"/>
                <a:ea typeface="Source Sans Pro"/>
                <a:cs typeface="Source Sans Pro"/>
                <a:sym typeface="Source Sans Pro"/>
              </a:rPr>
              <a:t>Puntos del Primer Servidor barra inclinada desde la parte superior derecha a la inferior izquierda (/)</a:t>
            </a:r>
            <a:r>
              <a:rPr lang="es-ES" sz="3600" b="1" dirty="0">
                <a:solidFill>
                  <a:srgbClr val="18579B"/>
                </a:solidFill>
                <a:latin typeface="Source Sans Pro"/>
                <a:ea typeface="Source Sans Pro"/>
                <a:cs typeface="Source Sans Pro"/>
                <a:sym typeface="Source Sans Pro"/>
              </a:rPr>
              <a:t>
</a:t>
            </a:r>
            <a:endParaRPr sz="3600" b="1" i="0" u="none" strike="noStrike" cap="none" dirty="0">
              <a:solidFill>
                <a:srgbClr val="18579B"/>
              </a:solidFill>
              <a:latin typeface="Source Sans Pro"/>
              <a:ea typeface="Source Sans Pro"/>
              <a:cs typeface="Source Sans Pro"/>
              <a:sym typeface="Source Sans Pro"/>
            </a:endParaRPr>
          </a:p>
        </p:txBody>
      </p:sp>
      <p:pic>
        <p:nvPicPr>
          <p:cNvPr id="787" name="Google Shape;787;p104" descr="Figure 4_2021.png"/>
          <p:cNvPicPr preferRelativeResize="0"/>
          <p:nvPr/>
        </p:nvPicPr>
        <p:blipFill rotWithShape="1">
          <a:blip r:embed="rId3">
            <a:alphaModFix/>
          </a:blip>
          <a:srcRect/>
          <a:stretch/>
        </p:blipFill>
        <p:spPr>
          <a:xfrm>
            <a:off x="2514600" y="1552575"/>
            <a:ext cx="7277100" cy="5305425"/>
          </a:xfrm>
          <a:prstGeom prst="rect">
            <a:avLst/>
          </a:prstGeom>
          <a:noFill/>
          <a:ln>
            <a:noFill/>
          </a:ln>
        </p:spPr>
      </p:pic>
      <p:sp>
        <p:nvSpPr>
          <p:cNvPr id="788" name="Google Shape;788;p10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97</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105"/>
          <p:cNvSpPr txBox="1"/>
          <p:nvPr/>
        </p:nvSpPr>
        <p:spPr>
          <a:xfrm>
            <a:off x="390671" y="343934"/>
            <a:ext cx="11410658" cy="769401"/>
          </a:xfrm>
          <a:prstGeom prst="rect">
            <a:avLst/>
          </a:prstGeom>
          <a:noFill/>
          <a:ln>
            <a:noFill/>
          </a:ln>
        </p:spPr>
        <p:txBody>
          <a:bodyPr spcFirstLastPara="1" wrap="square" lIns="45700" tIns="45700" rIns="45700" bIns="45700" anchor="t" anchorCtr="0">
            <a:spAutoFit/>
          </a:bodyPr>
          <a:lstStyle/>
          <a:p>
            <a:pPr lvl="0" algn="ctr">
              <a:buClr>
                <a:srgbClr val="18579B"/>
              </a:buClr>
              <a:buSzPts val="4400"/>
            </a:pPr>
            <a:r>
              <a:rPr lang="es-ES" sz="4400" b="1" i="1" dirty="0">
                <a:solidFill>
                  <a:srgbClr val="18579B"/>
                </a:solidFill>
                <a:latin typeface="Calibri"/>
                <a:ea typeface="Calibri"/>
                <a:cs typeface="Calibri"/>
                <a:sym typeface="Calibri"/>
              </a:rPr>
              <a:t>Con la pinza invertida para el segundo servidor</a:t>
            </a:r>
            <a:endParaRPr sz="4400" b="1" i="0" u="none" strike="noStrike" cap="none" dirty="0">
              <a:solidFill>
                <a:srgbClr val="18579B"/>
              </a:solidFill>
              <a:latin typeface="Calibri"/>
              <a:ea typeface="Calibri"/>
              <a:cs typeface="Calibri"/>
              <a:sym typeface="Calibri"/>
            </a:endParaRPr>
          </a:p>
        </p:txBody>
      </p:sp>
      <p:cxnSp>
        <p:nvCxnSpPr>
          <p:cNvPr id="794" name="Google Shape;794;p105"/>
          <p:cNvCxnSpPr/>
          <p:nvPr/>
        </p:nvCxnSpPr>
        <p:spPr>
          <a:xfrm rot="10800000">
            <a:off x="7086600" y="4648200"/>
            <a:ext cx="0" cy="228600"/>
          </a:xfrm>
          <a:prstGeom prst="straightConnector1">
            <a:avLst/>
          </a:prstGeom>
          <a:noFill/>
          <a:ln w="76200" cap="flat" cmpd="sng">
            <a:solidFill>
              <a:srgbClr val="000000"/>
            </a:solidFill>
            <a:prstDash val="solid"/>
            <a:round/>
            <a:headEnd type="none" w="sm" len="sm"/>
            <a:tailEnd type="none" w="sm" len="sm"/>
          </a:ln>
        </p:spPr>
      </p:cxnSp>
      <p:pic>
        <p:nvPicPr>
          <p:cNvPr id="795" name="Google Shape;795;p105" descr="Figure 5_2021.png"/>
          <p:cNvPicPr preferRelativeResize="0"/>
          <p:nvPr/>
        </p:nvPicPr>
        <p:blipFill rotWithShape="1">
          <a:blip r:embed="rId3">
            <a:alphaModFix/>
          </a:blip>
          <a:srcRect/>
          <a:stretch/>
        </p:blipFill>
        <p:spPr>
          <a:xfrm>
            <a:off x="1914706" y="1067189"/>
            <a:ext cx="8414627" cy="5690392"/>
          </a:xfrm>
          <a:prstGeom prst="rect">
            <a:avLst/>
          </a:prstGeom>
          <a:noFill/>
          <a:ln>
            <a:noFill/>
          </a:ln>
        </p:spPr>
      </p:pic>
      <p:sp>
        <p:nvSpPr>
          <p:cNvPr id="796" name="Google Shape;796;p10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98</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pic>
        <p:nvPicPr>
          <p:cNvPr id="802" name="Google Shape;802;p106" descr="Figure 6_2021.png"/>
          <p:cNvPicPr preferRelativeResize="0"/>
          <p:nvPr/>
        </p:nvPicPr>
        <p:blipFill rotWithShape="1">
          <a:blip r:embed="rId3">
            <a:alphaModFix/>
          </a:blip>
          <a:srcRect/>
          <a:stretch/>
        </p:blipFill>
        <p:spPr>
          <a:xfrm>
            <a:off x="2249252" y="1274288"/>
            <a:ext cx="8306713" cy="5502714"/>
          </a:xfrm>
          <a:prstGeom prst="rect">
            <a:avLst/>
          </a:prstGeom>
          <a:noFill/>
          <a:ln>
            <a:noFill/>
          </a:ln>
        </p:spPr>
      </p:pic>
      <p:sp>
        <p:nvSpPr>
          <p:cNvPr id="801" name="Google Shape;801;p106"/>
          <p:cNvSpPr txBox="1">
            <a:spLocks noGrp="1"/>
          </p:cNvSpPr>
          <p:nvPr>
            <p:ph type="body" idx="1"/>
          </p:nvPr>
        </p:nvSpPr>
        <p:spPr>
          <a:xfrm>
            <a:off x="513806" y="304800"/>
            <a:ext cx="11364685" cy="6553201"/>
          </a:xfrm>
          <a:prstGeom prst="rect">
            <a:avLst/>
          </a:prstGeom>
          <a:noFill/>
          <a:ln>
            <a:noFill/>
          </a:ln>
        </p:spPr>
        <p:txBody>
          <a:bodyPr spcFirstLastPara="1" wrap="square" lIns="45700" tIns="45700" rIns="45700" bIns="45700" anchor="t" anchorCtr="0">
            <a:noAutofit/>
          </a:bodyPr>
          <a:lstStyle/>
          <a:p>
            <a:pPr marL="0" lvl="0" indent="0" algn="ctr">
              <a:spcBef>
                <a:spcPts val="0"/>
              </a:spcBef>
              <a:buSzPts val="3600"/>
            </a:pPr>
            <a:r>
              <a:rPr lang="es-ES" sz="3600" b="1" i="1" dirty="0" err="1"/>
              <a:t>Side-Out</a:t>
            </a:r>
            <a:r>
              <a:rPr lang="es-ES" sz="3600" b="1" i="1" dirty="0"/>
              <a:t> (cambio de saque) marcado con línea vertical (</a:t>
            </a:r>
            <a:r>
              <a:rPr lang="es-ES" sz="3600" b="1" dirty="0"/>
              <a:t>|</a:t>
            </a:r>
            <a:r>
              <a:rPr lang="es-ES" sz="3600" b="1" i="1" dirty="0"/>
              <a:t>) A la derecha del último tanto</a:t>
            </a:r>
            <a:r>
              <a:rPr lang="es-ES" sz="3600" b="1" dirty="0"/>
              <a:t>
</a:t>
            </a:r>
            <a:endParaRPr sz="3600" dirty="0">
              <a:latin typeface="Calibri"/>
              <a:ea typeface="Calibri"/>
              <a:cs typeface="Calibri"/>
              <a:sym typeface="Calibri"/>
            </a:endParaRPr>
          </a:p>
        </p:txBody>
      </p:sp>
      <p:sp>
        <p:nvSpPr>
          <p:cNvPr id="803" name="Google Shape;803;p10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99</a:t>
            </a:fld>
            <a:endParaRPr/>
          </a:p>
        </p:txBody>
      </p:sp>
    </p:spTree>
  </p:cSld>
  <p:clrMapOvr>
    <a:masterClrMapping/>
  </p:clrMapOvr>
</p:sld>
</file>

<file path=ppt/theme/theme1.xml><?xml version="1.0" encoding="utf-8"?>
<a:theme xmlns:a="http://schemas.openxmlformats.org/drawingml/2006/main" name="Breeze">
  <a:themeElements>
    <a:clrScheme name="Breeze">
      <a:dk1>
        <a:srgbClr val="000000"/>
      </a:dk1>
      <a:lt1>
        <a:srgbClr val="FFFFFF"/>
      </a:lt1>
      <a:dk2>
        <a:srgbClr val="A7A7A7"/>
      </a:dk2>
      <a:lt2>
        <a:srgbClr val="535353"/>
      </a:lt2>
      <a:accent1>
        <a:srgbClr val="2C7C9F"/>
      </a:accent1>
      <a:accent2>
        <a:srgbClr val="244A58"/>
      </a:accent2>
      <a:accent3>
        <a:srgbClr val="E2751D"/>
      </a:accent3>
      <a:accent4>
        <a:srgbClr val="FFB400"/>
      </a:accent4>
      <a:accent5>
        <a:srgbClr val="7EB606"/>
      </a:accent5>
      <a:accent6>
        <a:srgbClr val="C00000"/>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reeze">
  <a:themeElements>
    <a:clrScheme name="Breeze">
      <a:dk1>
        <a:srgbClr val="000000"/>
      </a:dk1>
      <a:lt1>
        <a:srgbClr val="FFFFFF"/>
      </a:lt1>
      <a:dk2>
        <a:srgbClr val="A7A7A7"/>
      </a:dk2>
      <a:lt2>
        <a:srgbClr val="535353"/>
      </a:lt2>
      <a:accent1>
        <a:srgbClr val="2C7C9F"/>
      </a:accent1>
      <a:accent2>
        <a:srgbClr val="244A58"/>
      </a:accent2>
      <a:accent3>
        <a:srgbClr val="E2751D"/>
      </a:accent3>
      <a:accent4>
        <a:srgbClr val="FFB400"/>
      </a:accent4>
      <a:accent5>
        <a:srgbClr val="7EB606"/>
      </a:accent5>
      <a:accent6>
        <a:srgbClr val="C00000"/>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22188</TotalTime>
  <Words>21159</Words>
  <Application>Microsoft Office PowerPoint</Application>
  <PresentationFormat>Panorámica</PresentationFormat>
  <Paragraphs>2085</Paragraphs>
  <Slides>251</Slides>
  <Notes>237</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251</vt:i4>
      </vt:variant>
    </vt:vector>
  </HeadingPairs>
  <TitlesOfParts>
    <vt:vector size="259" baseType="lpstr">
      <vt:lpstr>Courier New</vt:lpstr>
      <vt:lpstr>Cambria</vt:lpstr>
      <vt:lpstr>Calibri</vt:lpstr>
      <vt:lpstr>Arial</vt:lpstr>
      <vt:lpstr>Source Sans Pro</vt:lpstr>
      <vt:lpstr>Noto Sans Symbols</vt:lpstr>
      <vt:lpstr>Times New Roman</vt:lpstr>
      <vt:lpstr>Breeze</vt:lpstr>
      <vt:lpstr>Presentación de PowerPoint</vt:lpstr>
      <vt:lpstr>Presentación de PowerPoint</vt:lpstr>
      <vt:lpstr>Presentación de PowerPoint</vt:lpstr>
      <vt:lpstr>SECCIÓN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Responsabilidades principales</vt:lpstr>
      <vt:lpstr>       
Responsabilidades principales (Cont)</vt:lpstr>
      <vt:lpstr>Presentación de PowerPoint</vt:lpstr>
      <vt:lpstr>Presentación de PowerPoint</vt:lpstr>
      <vt:lpstr>Presentación de PowerPoint</vt:lpstr>
      <vt:lpstr>Presentación de PowerPoint</vt:lpstr>
      <vt:lpstr>Sec. 3.- Herramientas Básicas de Arbitraje</vt:lpstr>
      <vt:lpstr>Herramientas Básicas de Arbitraje (cont)</vt:lpstr>
      <vt:lpstr>Presentación de PowerPoint</vt:lpstr>
      <vt:lpstr>Presentación de PowerPoint</vt:lpstr>
      <vt:lpstr>Sec. 4.- Procedimientos Básicos de Arbitraje</vt:lpstr>
      <vt:lpstr>Procedimientos Básicos de Arbitraje (cont)</vt:lpstr>
      <vt:lpstr>Procedimientos Básicos de Arbitraje (cont)</vt:lpstr>
      <vt:lpstr>En la Pista</vt:lpstr>
      <vt:lpstr>Reunión Previa al Partido</vt:lpstr>
      <vt:lpstr>Reunión Previa al Partido (cont)</vt:lpstr>
      <vt:lpstr>Reunión Previa al Partido (cont)</vt:lpstr>
      <vt:lpstr>Reunión Previa al Partido (cont)</vt:lpstr>
      <vt:lpstr>Reunión Previa al Partido (cont)</vt:lpstr>
      <vt:lpstr>Reunión Previa al Partido (cont)</vt:lpstr>
      <vt:lpstr>Reunión Previa al Partido (cont)</vt:lpstr>
      <vt:lpstr>Reunión Previa al Partido (cont)</vt:lpstr>
      <vt:lpstr>Reunión Previa al Partido (cont)</vt:lpstr>
      <vt:lpstr>Sección 5</vt:lpstr>
      <vt:lpstr>Presentación de PowerPoint</vt:lpstr>
      <vt:lpstr>Presentación de PowerPoint</vt:lpstr>
      <vt:lpstr>Marcar Equipo al Servicio en la Hoja de Marcadores</vt:lpstr>
      <vt:lpstr>Mantener el Seguimiento de Par o Impar </vt:lpstr>
      <vt:lpstr>Presentación de PowerPoint</vt:lpstr>
      <vt:lpstr>Presentación de PowerPoint</vt:lpstr>
      <vt:lpstr>Presentación de PowerPoint</vt:lpstr>
      <vt:lpstr>Presentación de PowerPoint</vt:lpstr>
      <vt:lpstr>Presentación de PowerPoint</vt:lpstr>
      <vt:lpstr>Posición de los jugadores en singles</vt:lpstr>
      <vt:lpstr>Fin de la Primera Parte</vt:lpstr>
      <vt:lpstr>SECCIÓN 6</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Preguntas sobre servidor/receptor/posición correcta</vt:lpstr>
      <vt:lpstr>Presentación de PowerPoint</vt:lpstr>
      <vt:lpstr>Preguntas sobre Servidor/Receptor/Posición correctos </vt:lpstr>
      <vt:lpstr>Preguntas Sobre la Puntuación</vt:lpstr>
      <vt:lpstr>Preguntas Sobre la puntuación (cont)</vt:lpstr>
      <vt:lpstr>Preguntas Sobre la puntuación (cont)</vt:lpstr>
      <vt:lpstr>Preguntas Sobre la Puntuación (cont)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Marcar la Hoja de Puntuación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Procedimientos de Tiempo Muerto (cont)</vt:lpstr>
      <vt:lpstr>Presentación de PowerPoint</vt:lpstr>
      <vt:lpstr>Presentación de PowerPoint</vt:lpstr>
      <vt:lpstr>Presentación de PowerPoint</vt:lpstr>
      <vt:lpstr>Presentación de PowerPoint</vt:lpstr>
      <vt:lpstr>Presentación de PowerPoint</vt:lpstr>
      <vt:lpstr>Presentación de PowerPoint</vt:lpstr>
      <vt:lpstr>Entre Juegos (cont)</vt:lpstr>
      <vt:lpstr>Presentación de PowerPoint</vt:lpstr>
      <vt:lpstr>Presentación de PowerPoint</vt:lpstr>
      <vt:lpstr>Presentación de PowerPoint</vt:lpstr>
      <vt:lpstr>Presentación de PowerPoint</vt:lpstr>
      <vt:lpstr>Presentación de PowerPoint</vt:lpstr>
      <vt:lpstr>Presentación de PowerPoint</vt:lpstr>
      <vt:lpstr>CAMBIO DE CAMPO Tiempo Muerto (End Change)</vt:lpstr>
      <vt:lpstr>Presentación de PowerPoint</vt:lpstr>
      <vt:lpstr>Presentación de PowerPoint</vt:lpstr>
      <vt:lpstr>Presentación de PowerPoint</vt:lpstr>
      <vt:lpstr>Presentación de PowerPoint</vt:lpstr>
      <vt:lpstr>AL FINALIZAR EL PARTIDO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 Servidor o Receptor Incorrecto </vt:lpstr>
      <vt:lpstr>Faltas por: Servidor fuera de posición o servidor incorrecto. Receptor incorrecto</vt:lpstr>
      <vt:lpstr>Presentación de PowerPoint</vt:lpstr>
      <vt:lpstr>Presentación de PowerPoint</vt:lpstr>
      <vt:lpstr>Stacking – Equipo al Servicio</vt:lpstr>
      <vt:lpstr>Stacking – Equipo al Resto</vt:lpstr>
      <vt:lpstr>Presentación de PowerPoint</vt:lpstr>
      <vt:lpstr>Cambiando – Equipo Receptor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SECCIÓN 7</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Interferencias (Hinders)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Marsha</dc:creator>
  <cp:lastModifiedBy>rglez4444@yahoo.com</cp:lastModifiedBy>
  <cp:revision>87</cp:revision>
  <cp:lastPrinted>2023-10-23T17:16:51Z</cp:lastPrinted>
  <dcterms:created xsi:type="dcterms:W3CDTF">2021-02-11T03:13:44Z</dcterms:created>
  <dcterms:modified xsi:type="dcterms:W3CDTF">2024-04-15T17:14:40Z</dcterms:modified>
</cp:coreProperties>
</file>